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4" r:id="rId1"/>
  </p:sldMasterIdLst>
  <p:notesMasterIdLst>
    <p:notesMasterId r:id="rId19"/>
  </p:notesMasterIdLst>
  <p:sldIdLst>
    <p:sldId id="379" r:id="rId2"/>
    <p:sldId id="259" r:id="rId3"/>
    <p:sldId id="260" r:id="rId4"/>
    <p:sldId id="261" r:id="rId5"/>
    <p:sldId id="265" r:id="rId6"/>
    <p:sldId id="374" r:id="rId7"/>
    <p:sldId id="383" r:id="rId8"/>
    <p:sldId id="386" r:id="rId9"/>
    <p:sldId id="385" r:id="rId10"/>
    <p:sldId id="387" r:id="rId11"/>
    <p:sldId id="384" r:id="rId12"/>
    <p:sldId id="343" r:id="rId13"/>
    <p:sldId id="389" r:id="rId14"/>
    <p:sldId id="388" r:id="rId15"/>
    <p:sldId id="267" r:id="rId16"/>
    <p:sldId id="375" r:id="rId17"/>
    <p:sldId id="268" r:id="rId18"/>
  </p:sldIdLst>
  <p:sldSz cx="9144000" cy="5143500" type="screen16x9"/>
  <p:notesSz cx="6858000" cy="9144000"/>
  <p:embeddedFontLst>
    <p:embeddedFont>
      <p:font typeface="Cascadia Code" panose="020B0609020000020004" pitchFamily="49" charset="0"/>
      <p:regular r:id="rId20"/>
      <p:bold r:id="rId21"/>
      <p:italic r:id="rId22"/>
      <p:boldItalic r:id="rId23"/>
    </p:embeddedFont>
    <p:embeddedFont>
      <p:font typeface="Comfortaa" panose="00000500000000000000" pitchFamily="2" charset="0"/>
      <p:regular r:id="rId24"/>
      <p:bold r:id="rId25"/>
    </p:embeddedFont>
    <p:embeddedFont>
      <p:font typeface="Dosis" pitchFamily="2" charset="0"/>
      <p:regular r:id="rId26"/>
      <p:bold r:id="rId27"/>
    </p:embeddedFont>
    <p:embeddedFont>
      <p:font typeface="Patrick Hand" panose="00000500000000000000" pitchFamily="2" charset="0"/>
      <p:regular r:id="rId28"/>
    </p:embeddedFont>
    <p:embeddedFont>
      <p:font typeface="Quicksand" panose="020B0604020202020204" charset="0"/>
      <p:regular r:id="rId29"/>
      <p:bold r:id="rId30"/>
    </p:embeddedFont>
    <p:embeddedFont>
      <p:font typeface="Quicksand Medium" panose="020B0604020202020204" charset="0"/>
      <p:regular r:id="rId31"/>
      <p:bold r:id="rId32"/>
    </p:embeddedFont>
    <p:embeddedFont>
      <p:font typeface="Titillium Web" panose="00000500000000000000" pitchFamily="2" charset="0"/>
      <p:regular r:id="rId33"/>
      <p:bold r:id="rId34"/>
      <p:italic r:id="rId35"/>
      <p:bold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awad Hossain" initials="RH" lastIdx="2" clrIdx="0">
    <p:extLst>
      <p:ext uri="{19B8F6BF-5375-455C-9EA6-DF929625EA0E}">
        <p15:presenceInfo xmlns:p15="http://schemas.microsoft.com/office/powerpoint/2012/main" userId="5a3480ee3325bec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9DC76"/>
    <a:srgbClr val="E1F2FC"/>
    <a:srgbClr val="0F7182"/>
    <a:srgbClr val="A9CCD9"/>
    <a:srgbClr val="589BA9"/>
    <a:srgbClr val="565656"/>
    <a:srgbClr val="4F4F4F"/>
    <a:srgbClr val="3A3A3A"/>
    <a:srgbClr val="007635"/>
    <a:srgbClr val="004C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16836E0-184C-45FD-998A-2D39490DAF16}">
  <a:tblStyle styleId="{716836E0-184C-45FD-998A-2D39490DAF1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055" autoAdjust="0"/>
    <p:restoredTop sz="96943" autoAdjust="0"/>
  </p:normalViewPr>
  <p:slideViewPr>
    <p:cSldViewPr snapToGrid="0">
      <p:cViewPr varScale="1">
        <p:scale>
          <a:sx n="103" d="100"/>
          <a:sy n="103" d="100"/>
        </p:scale>
        <p:origin x="624" y="8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9" Type="http://schemas.openxmlformats.org/officeDocument/2006/relationships/viewProps" Target="viewProps.xml"/><Relationship Id="rId21" Type="http://schemas.openxmlformats.org/officeDocument/2006/relationships/font" Target="fonts/font2.fntdata"/><Relationship Id="rId34" Type="http://schemas.openxmlformats.org/officeDocument/2006/relationships/font" Target="fonts/font15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font" Target="fonts/font17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font" Target="fonts/font16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font" Target="fonts/font14.fntdata"/><Relationship Id="rId38" Type="http://schemas.openxmlformats.org/officeDocument/2006/relationships/presProps" Target="pres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4-02-25T22:13:15.400" idx="1">
    <p:pos x="10" y="10"/>
    <p:text>have to change, straight forward to the point,
A management system built exclusively on C</p:text>
    <p:extLst>
      <p:ext uri="{C676402C-5697-4E1C-873F-D02D1690AC5C}">
        <p15:threadingInfo xmlns:p15="http://schemas.microsoft.com/office/powerpoint/2012/main" timeZoneBias="-36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8">
          <a:extLst>
            <a:ext uri="{FF2B5EF4-FFF2-40B4-BE49-F238E27FC236}">
              <a16:creationId xmlns:a16="http://schemas.microsoft.com/office/drawing/2014/main" id="{2AFDC0EA-53FC-1FCB-47F5-E1A6AE70C2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Google Shape;959;p:notes">
            <a:extLst>
              <a:ext uri="{FF2B5EF4-FFF2-40B4-BE49-F238E27FC236}">
                <a16:creationId xmlns:a16="http://schemas.microsoft.com/office/drawing/2014/main" id="{DA09BC7F-49A1-00E9-FAD3-DA02E507685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0" name="Google Shape;960;p:notes">
            <a:extLst>
              <a:ext uri="{FF2B5EF4-FFF2-40B4-BE49-F238E27FC236}">
                <a16:creationId xmlns:a16="http://schemas.microsoft.com/office/drawing/2014/main" id="{38B3093D-D1FA-F743-C29A-17889A2F1D7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83973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9">
          <a:extLst>
            <a:ext uri="{FF2B5EF4-FFF2-40B4-BE49-F238E27FC236}">
              <a16:creationId xmlns:a16="http://schemas.microsoft.com/office/drawing/2014/main" id="{CE0E7828-0570-3ADE-8B4E-7ABA8ECF2F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0" name="Google Shape;1400;g12aa1747333_0_382:notes">
            <a:extLst>
              <a:ext uri="{FF2B5EF4-FFF2-40B4-BE49-F238E27FC236}">
                <a16:creationId xmlns:a16="http://schemas.microsoft.com/office/drawing/2014/main" id="{4F69CEAB-27A7-6025-3643-E698410580C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1" name="Google Shape;1401;g12aa1747333_0_382:notes">
            <a:extLst>
              <a:ext uri="{FF2B5EF4-FFF2-40B4-BE49-F238E27FC236}">
                <a16:creationId xmlns:a16="http://schemas.microsoft.com/office/drawing/2014/main" id="{2FE9DDDD-04B7-D47D-0E0D-6EF34F411E8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This C code utilizes several external libraries and system-specific functions. Here's a breakdown: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1. **Standard Libraries**: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 - `&lt;</a:t>
            </a:r>
            <a:r>
              <a:rPr lang="en-US" dirty="0" err="1"/>
              <a:t>stdio.h</a:t>
            </a:r>
            <a:r>
              <a:rPr lang="en-US" dirty="0"/>
              <a:t>&gt;`: Standard Input/Output functions like `</a:t>
            </a:r>
            <a:r>
              <a:rPr lang="en-US" dirty="0" err="1"/>
              <a:t>printf</a:t>
            </a:r>
            <a:r>
              <a:rPr lang="en-US" dirty="0"/>
              <a:t>`, `</a:t>
            </a:r>
            <a:r>
              <a:rPr lang="en-US" dirty="0" err="1"/>
              <a:t>scanf</a:t>
            </a:r>
            <a:r>
              <a:rPr lang="en-US" dirty="0"/>
              <a:t>`, etc.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 - `&lt;</a:t>
            </a:r>
            <a:r>
              <a:rPr lang="en-US" dirty="0" err="1"/>
              <a:t>stdlib.h</a:t>
            </a:r>
            <a:r>
              <a:rPr lang="en-US" dirty="0"/>
              <a:t>&gt;`: Standard Library functions like dynamic memory allocation (`malloc`, `free`), exit functions (`exit`), etc.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 - `&lt;</a:t>
            </a:r>
            <a:r>
              <a:rPr lang="en-US" dirty="0" err="1"/>
              <a:t>string.h</a:t>
            </a:r>
            <a:r>
              <a:rPr lang="en-US" dirty="0"/>
              <a:t>&gt;`: String manipulation functions like `</a:t>
            </a:r>
            <a:r>
              <a:rPr lang="en-US" dirty="0" err="1"/>
              <a:t>strcpy</a:t>
            </a:r>
            <a:r>
              <a:rPr lang="en-US" dirty="0"/>
              <a:t>`, `</a:t>
            </a:r>
            <a:r>
              <a:rPr lang="en-US" dirty="0" err="1"/>
              <a:t>strcat</a:t>
            </a:r>
            <a:r>
              <a:rPr lang="en-US" dirty="0"/>
              <a:t>`, etc.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 - `&lt;</a:t>
            </a:r>
            <a:r>
              <a:rPr lang="en-US" dirty="0" err="1"/>
              <a:t>conio.h</a:t>
            </a:r>
            <a:r>
              <a:rPr lang="en-US" dirty="0"/>
              <a:t>&gt;`: Header providing console input/output functions. Note that `&lt;</a:t>
            </a:r>
            <a:r>
              <a:rPr lang="en-US" dirty="0" err="1"/>
              <a:t>conio.h</a:t>
            </a:r>
            <a:r>
              <a:rPr lang="en-US" dirty="0"/>
              <a:t>&gt;` is not standard and is specific to some compilers like Turbo C++ and Borland C++.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 - `&lt;</a:t>
            </a:r>
            <a:r>
              <a:rPr lang="en-US" dirty="0" err="1"/>
              <a:t>windows.h</a:t>
            </a:r>
            <a:r>
              <a:rPr lang="en-US" dirty="0"/>
              <a:t>&gt;`: Header providing functions for interacting with the Windows operating system, like console manipulation functions (`</a:t>
            </a:r>
            <a:r>
              <a:rPr lang="en-US" dirty="0" err="1"/>
              <a:t>cls</a:t>
            </a:r>
            <a:r>
              <a:rPr lang="en-US" dirty="0"/>
              <a:t>`, `Sleep`), etc.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 - `&lt;</a:t>
            </a:r>
            <a:r>
              <a:rPr lang="en-US" dirty="0" err="1"/>
              <a:t>time.h</a:t>
            </a:r>
            <a:r>
              <a:rPr lang="en-US" dirty="0"/>
              <a:t>&gt;`: Header providing functions for date and time manipulation (`__DATE__`).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2. **Control System**: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 - The code employs control flow constructs such as `if`, `else if`, `else`, `while`, `do-while`, and `</a:t>
            </a:r>
            <a:r>
              <a:rPr lang="en-US" dirty="0" err="1"/>
              <a:t>goto</a:t>
            </a:r>
            <a:r>
              <a:rPr lang="en-US" dirty="0"/>
              <a:t>` statements for decision making and looping.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3. **Custom Functions**: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 - There are several custom functions defined in the code, such as `</a:t>
            </a:r>
            <a:r>
              <a:rPr lang="en-US" dirty="0" err="1"/>
              <a:t>insertfirst</a:t>
            </a:r>
            <a:r>
              <a:rPr lang="en-US" dirty="0"/>
              <a:t>`, `</a:t>
            </a:r>
            <a:r>
              <a:rPr lang="en-US" dirty="0" err="1"/>
              <a:t>insertmid</a:t>
            </a:r>
            <a:r>
              <a:rPr lang="en-US" dirty="0"/>
              <a:t>`, `</a:t>
            </a:r>
            <a:r>
              <a:rPr lang="en-US" dirty="0" err="1"/>
              <a:t>insertend</a:t>
            </a:r>
            <a:r>
              <a:rPr lang="en-US" dirty="0"/>
              <a:t>`, `</a:t>
            </a:r>
            <a:r>
              <a:rPr lang="en-US" dirty="0" err="1"/>
              <a:t>deletefood</a:t>
            </a:r>
            <a:r>
              <a:rPr lang="en-US" dirty="0"/>
              <a:t>`, `</a:t>
            </a:r>
            <a:r>
              <a:rPr lang="en-US" dirty="0" err="1"/>
              <a:t>updatefood</a:t>
            </a:r>
            <a:r>
              <a:rPr lang="en-US" dirty="0"/>
              <a:t>`, `</a:t>
            </a:r>
            <a:r>
              <a:rPr lang="en-US" dirty="0" err="1"/>
              <a:t>countitem</a:t>
            </a:r>
            <a:r>
              <a:rPr lang="en-US" dirty="0"/>
              <a:t>`, `</a:t>
            </a:r>
            <a:r>
              <a:rPr lang="en-US" dirty="0" err="1"/>
              <a:t>foodlist</a:t>
            </a:r>
            <a:r>
              <a:rPr lang="en-US" dirty="0"/>
              <a:t>`, `</a:t>
            </a:r>
            <a:r>
              <a:rPr lang="en-US" dirty="0" err="1"/>
              <a:t>order_view</a:t>
            </a:r>
            <a:r>
              <a:rPr lang="en-US" dirty="0"/>
              <a:t>`, `</a:t>
            </a:r>
            <a:r>
              <a:rPr lang="en-US" dirty="0" err="1"/>
              <a:t>main_menu</a:t>
            </a:r>
            <a:r>
              <a:rPr lang="en-US" dirty="0"/>
              <a:t>`, `</a:t>
            </a:r>
            <a:r>
              <a:rPr lang="en-US" dirty="0" err="1"/>
              <a:t>loadingbar</a:t>
            </a:r>
            <a:r>
              <a:rPr lang="en-US" dirty="0"/>
              <a:t>`, `</a:t>
            </a:r>
            <a:r>
              <a:rPr lang="en-US" dirty="0" err="1"/>
              <a:t>backuploader</a:t>
            </a:r>
            <a:r>
              <a:rPr lang="en-US" dirty="0"/>
              <a:t>`, `middle1`, `middtab1`, `</a:t>
            </a:r>
            <a:r>
              <a:rPr lang="en-US" dirty="0" err="1"/>
              <a:t>pwellcome</a:t>
            </a:r>
            <a:r>
              <a:rPr lang="en-US" dirty="0"/>
              <a:t>`, `echo`, `</a:t>
            </a:r>
            <a:r>
              <a:rPr lang="en-US" dirty="0" err="1"/>
              <a:t>br</a:t>
            </a:r>
            <a:r>
              <a:rPr lang="en-US" dirty="0"/>
              <a:t>`, `pre`, `span`, `</a:t>
            </a:r>
            <a:r>
              <a:rPr lang="en-US" dirty="0" err="1"/>
              <a:t>ccolor</a:t>
            </a:r>
            <a:r>
              <a:rPr lang="en-US" dirty="0"/>
              <a:t>`, etc.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4. **Specific Functions**: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 - Functions like `</a:t>
            </a:r>
            <a:r>
              <a:rPr lang="en-US" dirty="0" err="1"/>
              <a:t>getch</a:t>
            </a:r>
            <a:r>
              <a:rPr lang="en-US" dirty="0"/>
              <a:t>`, which waits for a character input without echoing it to the screen, and `</a:t>
            </a:r>
            <a:r>
              <a:rPr lang="en-US" dirty="0" err="1"/>
              <a:t>SetConsoleTextAttribute</a:t>
            </a:r>
            <a:r>
              <a:rPr lang="en-US" dirty="0"/>
              <a:t>` for changing console text color are used.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5. **Specific Tools**: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 - The code utilizes specific features like console manipulation for layout/design purposes.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6. **Platform Dependency**: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 - The code seems to be developed for Windows platforms due to the use of Windows-specific headers and functions (`&lt;</a:t>
            </a:r>
            <a:r>
              <a:rPr lang="en-US" dirty="0" err="1"/>
              <a:t>windows.h</a:t>
            </a:r>
            <a:r>
              <a:rPr lang="en-US" dirty="0"/>
              <a:t>&gt;`).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Overall, this code is specific to the Windows platform and may not be directly portable to other operating systems without modification. Additionally, it relies on certain non-standard features like `&lt;</a:t>
            </a:r>
            <a:r>
              <a:rPr lang="en-US" dirty="0" err="1"/>
              <a:t>conio.h</a:t>
            </a:r>
            <a:r>
              <a:rPr lang="en-US" dirty="0"/>
              <a:t>&gt;`, making it less portable across different compilers and environments.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942536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9">
          <a:extLst>
            <a:ext uri="{FF2B5EF4-FFF2-40B4-BE49-F238E27FC236}">
              <a16:creationId xmlns:a16="http://schemas.microsoft.com/office/drawing/2014/main" id="{2DEED124-6E1C-2F4A-D860-BA5677926D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0" name="Google Shape;1400;g12aa1747333_0_382:notes">
            <a:extLst>
              <a:ext uri="{FF2B5EF4-FFF2-40B4-BE49-F238E27FC236}">
                <a16:creationId xmlns:a16="http://schemas.microsoft.com/office/drawing/2014/main" id="{B3E0D541-D05F-62DD-57EA-B4654196496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1" name="Google Shape;1401;g12aa1747333_0_382:notes">
            <a:extLst>
              <a:ext uri="{FF2B5EF4-FFF2-40B4-BE49-F238E27FC236}">
                <a16:creationId xmlns:a16="http://schemas.microsoft.com/office/drawing/2014/main" id="{4A260B14-6548-89B3-2212-0AF8A168990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This C code utilizes several external libraries and system-specific functions. Here's a breakdown: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1. **Standard Libraries**: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 - `&lt;</a:t>
            </a:r>
            <a:r>
              <a:rPr lang="en-US" dirty="0" err="1"/>
              <a:t>stdio.h</a:t>
            </a:r>
            <a:r>
              <a:rPr lang="en-US" dirty="0"/>
              <a:t>&gt;`: Standard Input/Output functions like `</a:t>
            </a:r>
            <a:r>
              <a:rPr lang="en-US" dirty="0" err="1"/>
              <a:t>printf</a:t>
            </a:r>
            <a:r>
              <a:rPr lang="en-US" dirty="0"/>
              <a:t>`, `</a:t>
            </a:r>
            <a:r>
              <a:rPr lang="en-US" dirty="0" err="1"/>
              <a:t>scanf</a:t>
            </a:r>
            <a:r>
              <a:rPr lang="en-US" dirty="0"/>
              <a:t>`, etc.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 - `&lt;</a:t>
            </a:r>
            <a:r>
              <a:rPr lang="en-US" dirty="0" err="1"/>
              <a:t>stdlib.h</a:t>
            </a:r>
            <a:r>
              <a:rPr lang="en-US" dirty="0"/>
              <a:t>&gt;`: Standard Library functions like dynamic memory allocation (`malloc`, `free`), exit functions (`exit`), etc.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 - `&lt;</a:t>
            </a:r>
            <a:r>
              <a:rPr lang="en-US" dirty="0" err="1"/>
              <a:t>string.h</a:t>
            </a:r>
            <a:r>
              <a:rPr lang="en-US" dirty="0"/>
              <a:t>&gt;`: String manipulation functions like `</a:t>
            </a:r>
            <a:r>
              <a:rPr lang="en-US" dirty="0" err="1"/>
              <a:t>strcpy</a:t>
            </a:r>
            <a:r>
              <a:rPr lang="en-US" dirty="0"/>
              <a:t>`, `</a:t>
            </a:r>
            <a:r>
              <a:rPr lang="en-US" dirty="0" err="1"/>
              <a:t>strcat</a:t>
            </a:r>
            <a:r>
              <a:rPr lang="en-US" dirty="0"/>
              <a:t>`, etc.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 - `&lt;</a:t>
            </a:r>
            <a:r>
              <a:rPr lang="en-US" dirty="0" err="1"/>
              <a:t>conio.h</a:t>
            </a:r>
            <a:r>
              <a:rPr lang="en-US" dirty="0"/>
              <a:t>&gt;`: Header providing console input/output functions. Note that `&lt;</a:t>
            </a:r>
            <a:r>
              <a:rPr lang="en-US" dirty="0" err="1"/>
              <a:t>conio.h</a:t>
            </a:r>
            <a:r>
              <a:rPr lang="en-US" dirty="0"/>
              <a:t>&gt;` is not standard and is specific to some compilers like Turbo C++ and Borland C++.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 - `&lt;</a:t>
            </a:r>
            <a:r>
              <a:rPr lang="en-US" dirty="0" err="1"/>
              <a:t>windows.h</a:t>
            </a:r>
            <a:r>
              <a:rPr lang="en-US" dirty="0"/>
              <a:t>&gt;`: Header providing functions for interacting with the Windows operating system, like console manipulation functions (`</a:t>
            </a:r>
            <a:r>
              <a:rPr lang="en-US" dirty="0" err="1"/>
              <a:t>cls</a:t>
            </a:r>
            <a:r>
              <a:rPr lang="en-US" dirty="0"/>
              <a:t>`, `Sleep`), etc.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 - `&lt;</a:t>
            </a:r>
            <a:r>
              <a:rPr lang="en-US" dirty="0" err="1"/>
              <a:t>time.h</a:t>
            </a:r>
            <a:r>
              <a:rPr lang="en-US" dirty="0"/>
              <a:t>&gt;`: Header providing functions for date and time manipulation (`__DATE__`).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2. **Control System**: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 - The code employs control flow constructs such as `if`, `else if`, `else`, `while`, `do-while`, and `</a:t>
            </a:r>
            <a:r>
              <a:rPr lang="en-US" dirty="0" err="1"/>
              <a:t>goto</a:t>
            </a:r>
            <a:r>
              <a:rPr lang="en-US" dirty="0"/>
              <a:t>` statements for decision making and looping.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3. **Custom Functions**: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 - There are several custom functions defined in the code, such as `</a:t>
            </a:r>
            <a:r>
              <a:rPr lang="en-US" dirty="0" err="1"/>
              <a:t>insertfirst</a:t>
            </a:r>
            <a:r>
              <a:rPr lang="en-US" dirty="0"/>
              <a:t>`, `</a:t>
            </a:r>
            <a:r>
              <a:rPr lang="en-US" dirty="0" err="1"/>
              <a:t>insertmid</a:t>
            </a:r>
            <a:r>
              <a:rPr lang="en-US" dirty="0"/>
              <a:t>`, `</a:t>
            </a:r>
            <a:r>
              <a:rPr lang="en-US" dirty="0" err="1"/>
              <a:t>insertend</a:t>
            </a:r>
            <a:r>
              <a:rPr lang="en-US" dirty="0"/>
              <a:t>`, `</a:t>
            </a:r>
            <a:r>
              <a:rPr lang="en-US" dirty="0" err="1"/>
              <a:t>deletefood</a:t>
            </a:r>
            <a:r>
              <a:rPr lang="en-US" dirty="0"/>
              <a:t>`, `</a:t>
            </a:r>
            <a:r>
              <a:rPr lang="en-US" dirty="0" err="1"/>
              <a:t>updatefood</a:t>
            </a:r>
            <a:r>
              <a:rPr lang="en-US" dirty="0"/>
              <a:t>`, `</a:t>
            </a:r>
            <a:r>
              <a:rPr lang="en-US" dirty="0" err="1"/>
              <a:t>countitem</a:t>
            </a:r>
            <a:r>
              <a:rPr lang="en-US" dirty="0"/>
              <a:t>`, `</a:t>
            </a:r>
            <a:r>
              <a:rPr lang="en-US" dirty="0" err="1"/>
              <a:t>foodlist</a:t>
            </a:r>
            <a:r>
              <a:rPr lang="en-US" dirty="0"/>
              <a:t>`, `</a:t>
            </a:r>
            <a:r>
              <a:rPr lang="en-US" dirty="0" err="1"/>
              <a:t>order_view</a:t>
            </a:r>
            <a:r>
              <a:rPr lang="en-US" dirty="0"/>
              <a:t>`, `</a:t>
            </a:r>
            <a:r>
              <a:rPr lang="en-US" dirty="0" err="1"/>
              <a:t>main_menu</a:t>
            </a:r>
            <a:r>
              <a:rPr lang="en-US" dirty="0"/>
              <a:t>`, `</a:t>
            </a:r>
            <a:r>
              <a:rPr lang="en-US" dirty="0" err="1"/>
              <a:t>loadingbar</a:t>
            </a:r>
            <a:r>
              <a:rPr lang="en-US" dirty="0"/>
              <a:t>`, `</a:t>
            </a:r>
            <a:r>
              <a:rPr lang="en-US" dirty="0" err="1"/>
              <a:t>backuploader</a:t>
            </a:r>
            <a:r>
              <a:rPr lang="en-US" dirty="0"/>
              <a:t>`, `middle1`, `middtab1`, `</a:t>
            </a:r>
            <a:r>
              <a:rPr lang="en-US" dirty="0" err="1"/>
              <a:t>pwellcome</a:t>
            </a:r>
            <a:r>
              <a:rPr lang="en-US" dirty="0"/>
              <a:t>`, `echo`, `</a:t>
            </a:r>
            <a:r>
              <a:rPr lang="en-US" dirty="0" err="1"/>
              <a:t>br</a:t>
            </a:r>
            <a:r>
              <a:rPr lang="en-US" dirty="0"/>
              <a:t>`, `pre`, `span`, `</a:t>
            </a:r>
            <a:r>
              <a:rPr lang="en-US" dirty="0" err="1"/>
              <a:t>ccolor</a:t>
            </a:r>
            <a:r>
              <a:rPr lang="en-US" dirty="0"/>
              <a:t>`, etc.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4. **Specific Functions**: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 - Functions like `</a:t>
            </a:r>
            <a:r>
              <a:rPr lang="en-US" dirty="0" err="1"/>
              <a:t>getch</a:t>
            </a:r>
            <a:r>
              <a:rPr lang="en-US" dirty="0"/>
              <a:t>`, which waits for a character input without echoing it to the screen, and `</a:t>
            </a:r>
            <a:r>
              <a:rPr lang="en-US" dirty="0" err="1"/>
              <a:t>SetConsoleTextAttribute</a:t>
            </a:r>
            <a:r>
              <a:rPr lang="en-US" dirty="0"/>
              <a:t>` for changing console text color are used.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5. **Specific Tools**: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 - The code utilizes specific features like console manipulation for layout/design purposes.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6. **Platform Dependency**: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 - The code seems to be developed for Windows platforms due to the use of Windows-specific headers and functions (`&lt;</a:t>
            </a:r>
            <a:r>
              <a:rPr lang="en-US" dirty="0" err="1"/>
              <a:t>windows.h</a:t>
            </a:r>
            <a:r>
              <a:rPr lang="en-US" dirty="0"/>
              <a:t>&gt;`).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Overall, this code is specific to the Windows platform and may not be directly portable to other operating systems without modification. Additionally, it relies on certain non-standard features like `&lt;</a:t>
            </a:r>
            <a:r>
              <a:rPr lang="en-US" dirty="0" err="1"/>
              <a:t>conio.h</a:t>
            </a:r>
            <a:r>
              <a:rPr lang="en-US" dirty="0"/>
              <a:t>&gt;`, making it less portable across different compilers and environments.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844878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2">
          <a:extLst>
            <a:ext uri="{FF2B5EF4-FFF2-40B4-BE49-F238E27FC236}">
              <a16:creationId xmlns:a16="http://schemas.microsoft.com/office/drawing/2014/main" id="{48A5D778-4E4D-F2BB-346A-68D56011A9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3" name="Google Shape;1353;g12aa1747333_0_357:notes">
            <a:extLst>
              <a:ext uri="{FF2B5EF4-FFF2-40B4-BE49-F238E27FC236}">
                <a16:creationId xmlns:a16="http://schemas.microsoft.com/office/drawing/2014/main" id="{90AD6EE7-B401-0D48-7E12-A1F6BA76863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4" name="Google Shape;1354;g12aa1747333_0_357:notes">
            <a:extLst>
              <a:ext uri="{FF2B5EF4-FFF2-40B4-BE49-F238E27FC236}">
                <a16:creationId xmlns:a16="http://schemas.microsoft.com/office/drawing/2014/main" id="{0DBFFE03-2BBF-0529-7508-802FA65F0EA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50431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9">
          <a:extLst>
            <a:ext uri="{FF2B5EF4-FFF2-40B4-BE49-F238E27FC236}">
              <a16:creationId xmlns:a16="http://schemas.microsoft.com/office/drawing/2014/main" id="{2D4AF717-CFCF-8E80-037B-CC93973176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0" name="Google Shape;1400;g12aa1747333_0_382:notes">
            <a:extLst>
              <a:ext uri="{FF2B5EF4-FFF2-40B4-BE49-F238E27FC236}">
                <a16:creationId xmlns:a16="http://schemas.microsoft.com/office/drawing/2014/main" id="{209E690C-6589-A719-1C06-0091B8FF349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1" name="Google Shape;1401;g12aa1747333_0_382:notes">
            <a:extLst>
              <a:ext uri="{FF2B5EF4-FFF2-40B4-BE49-F238E27FC236}">
                <a16:creationId xmlns:a16="http://schemas.microsoft.com/office/drawing/2014/main" id="{FD3F0132-B7D3-07BB-0764-D847860E1DA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23247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9">
          <a:extLst>
            <a:ext uri="{FF2B5EF4-FFF2-40B4-BE49-F238E27FC236}">
              <a16:creationId xmlns:a16="http://schemas.microsoft.com/office/drawing/2014/main" id="{717CFEDE-624B-3F3A-ABEE-DBF09157AF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0" name="Google Shape;1400;g12aa1747333_0_382:notes">
            <a:extLst>
              <a:ext uri="{FF2B5EF4-FFF2-40B4-BE49-F238E27FC236}">
                <a16:creationId xmlns:a16="http://schemas.microsoft.com/office/drawing/2014/main" id="{1DC7A4D2-E7C7-522B-E43A-21CDDCDEB9C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1" name="Google Shape;1401;g12aa1747333_0_382:notes">
            <a:extLst>
              <a:ext uri="{FF2B5EF4-FFF2-40B4-BE49-F238E27FC236}">
                <a16:creationId xmlns:a16="http://schemas.microsoft.com/office/drawing/2014/main" id="{A4CB8718-8F12-96B8-1A39-EA06A9B16D7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This C code utilizes several external libraries and system-specific functions. Here's a breakdown: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1. **Standard Libraries**: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 - `&lt;</a:t>
            </a:r>
            <a:r>
              <a:rPr lang="en-US" dirty="0" err="1"/>
              <a:t>stdio.h</a:t>
            </a:r>
            <a:r>
              <a:rPr lang="en-US" dirty="0"/>
              <a:t>&gt;`: Standard Input/Output functions like `</a:t>
            </a:r>
            <a:r>
              <a:rPr lang="en-US" dirty="0" err="1"/>
              <a:t>printf</a:t>
            </a:r>
            <a:r>
              <a:rPr lang="en-US" dirty="0"/>
              <a:t>`, `</a:t>
            </a:r>
            <a:r>
              <a:rPr lang="en-US" dirty="0" err="1"/>
              <a:t>scanf</a:t>
            </a:r>
            <a:r>
              <a:rPr lang="en-US" dirty="0"/>
              <a:t>`, etc.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 - `&lt;</a:t>
            </a:r>
            <a:r>
              <a:rPr lang="en-US" dirty="0" err="1"/>
              <a:t>stdlib.h</a:t>
            </a:r>
            <a:r>
              <a:rPr lang="en-US" dirty="0"/>
              <a:t>&gt;`: Standard Library functions like dynamic memory allocation (`malloc`, `free`), exit functions (`exit`), etc.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 - `&lt;</a:t>
            </a:r>
            <a:r>
              <a:rPr lang="en-US" dirty="0" err="1"/>
              <a:t>string.h</a:t>
            </a:r>
            <a:r>
              <a:rPr lang="en-US" dirty="0"/>
              <a:t>&gt;`: String manipulation functions like `</a:t>
            </a:r>
            <a:r>
              <a:rPr lang="en-US" dirty="0" err="1"/>
              <a:t>strcpy</a:t>
            </a:r>
            <a:r>
              <a:rPr lang="en-US" dirty="0"/>
              <a:t>`, `</a:t>
            </a:r>
            <a:r>
              <a:rPr lang="en-US" dirty="0" err="1"/>
              <a:t>strcat</a:t>
            </a:r>
            <a:r>
              <a:rPr lang="en-US" dirty="0"/>
              <a:t>`, etc.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 - `&lt;</a:t>
            </a:r>
            <a:r>
              <a:rPr lang="en-US" dirty="0" err="1"/>
              <a:t>conio.h</a:t>
            </a:r>
            <a:r>
              <a:rPr lang="en-US" dirty="0"/>
              <a:t>&gt;`: Header providing console input/output functions. Note that `&lt;</a:t>
            </a:r>
            <a:r>
              <a:rPr lang="en-US" dirty="0" err="1"/>
              <a:t>conio.h</a:t>
            </a:r>
            <a:r>
              <a:rPr lang="en-US" dirty="0"/>
              <a:t>&gt;` is not standard and is specific to some compilers like Turbo C++ and Borland C++.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 - `&lt;</a:t>
            </a:r>
            <a:r>
              <a:rPr lang="en-US" dirty="0" err="1"/>
              <a:t>windows.h</a:t>
            </a:r>
            <a:r>
              <a:rPr lang="en-US" dirty="0"/>
              <a:t>&gt;`: Header providing functions for interacting with the Windows operating system, like console manipulation functions (`</a:t>
            </a:r>
            <a:r>
              <a:rPr lang="en-US" dirty="0" err="1"/>
              <a:t>cls</a:t>
            </a:r>
            <a:r>
              <a:rPr lang="en-US" dirty="0"/>
              <a:t>`, `Sleep`), etc.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 - `&lt;</a:t>
            </a:r>
            <a:r>
              <a:rPr lang="en-US" dirty="0" err="1"/>
              <a:t>time.h</a:t>
            </a:r>
            <a:r>
              <a:rPr lang="en-US" dirty="0"/>
              <a:t>&gt;`: Header providing functions for date and time manipulation (`__DATE__`).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2. **Control System**: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 - The code employs control flow constructs such as `if`, `else if`, `else`, `while`, `do-while`, and `</a:t>
            </a:r>
            <a:r>
              <a:rPr lang="en-US" dirty="0" err="1"/>
              <a:t>goto</a:t>
            </a:r>
            <a:r>
              <a:rPr lang="en-US" dirty="0"/>
              <a:t>` statements for decision making and looping.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3. **Custom Functions**: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 - There are several custom functions defined in the code, such as `</a:t>
            </a:r>
            <a:r>
              <a:rPr lang="en-US" dirty="0" err="1"/>
              <a:t>insertfirst</a:t>
            </a:r>
            <a:r>
              <a:rPr lang="en-US" dirty="0"/>
              <a:t>`, `</a:t>
            </a:r>
            <a:r>
              <a:rPr lang="en-US" dirty="0" err="1"/>
              <a:t>insertmid</a:t>
            </a:r>
            <a:r>
              <a:rPr lang="en-US" dirty="0"/>
              <a:t>`, `</a:t>
            </a:r>
            <a:r>
              <a:rPr lang="en-US" dirty="0" err="1"/>
              <a:t>insertend</a:t>
            </a:r>
            <a:r>
              <a:rPr lang="en-US" dirty="0"/>
              <a:t>`, `</a:t>
            </a:r>
            <a:r>
              <a:rPr lang="en-US" dirty="0" err="1"/>
              <a:t>deletefood</a:t>
            </a:r>
            <a:r>
              <a:rPr lang="en-US" dirty="0"/>
              <a:t>`, `</a:t>
            </a:r>
            <a:r>
              <a:rPr lang="en-US" dirty="0" err="1"/>
              <a:t>updatefood</a:t>
            </a:r>
            <a:r>
              <a:rPr lang="en-US" dirty="0"/>
              <a:t>`, `</a:t>
            </a:r>
            <a:r>
              <a:rPr lang="en-US" dirty="0" err="1"/>
              <a:t>countitem</a:t>
            </a:r>
            <a:r>
              <a:rPr lang="en-US" dirty="0"/>
              <a:t>`, `</a:t>
            </a:r>
            <a:r>
              <a:rPr lang="en-US" dirty="0" err="1"/>
              <a:t>foodlist</a:t>
            </a:r>
            <a:r>
              <a:rPr lang="en-US" dirty="0"/>
              <a:t>`, `</a:t>
            </a:r>
            <a:r>
              <a:rPr lang="en-US" dirty="0" err="1"/>
              <a:t>order_view</a:t>
            </a:r>
            <a:r>
              <a:rPr lang="en-US" dirty="0"/>
              <a:t>`, `</a:t>
            </a:r>
            <a:r>
              <a:rPr lang="en-US" dirty="0" err="1"/>
              <a:t>main_menu</a:t>
            </a:r>
            <a:r>
              <a:rPr lang="en-US" dirty="0"/>
              <a:t>`, `</a:t>
            </a:r>
            <a:r>
              <a:rPr lang="en-US" dirty="0" err="1"/>
              <a:t>loadingbar</a:t>
            </a:r>
            <a:r>
              <a:rPr lang="en-US" dirty="0"/>
              <a:t>`, `</a:t>
            </a:r>
            <a:r>
              <a:rPr lang="en-US" dirty="0" err="1"/>
              <a:t>backuploader</a:t>
            </a:r>
            <a:r>
              <a:rPr lang="en-US" dirty="0"/>
              <a:t>`, `middle1`, `middtab1`, `</a:t>
            </a:r>
            <a:r>
              <a:rPr lang="en-US" dirty="0" err="1"/>
              <a:t>pwellcome</a:t>
            </a:r>
            <a:r>
              <a:rPr lang="en-US" dirty="0"/>
              <a:t>`, `echo`, `</a:t>
            </a:r>
            <a:r>
              <a:rPr lang="en-US" dirty="0" err="1"/>
              <a:t>br</a:t>
            </a:r>
            <a:r>
              <a:rPr lang="en-US" dirty="0"/>
              <a:t>`, `pre`, `span`, `</a:t>
            </a:r>
            <a:r>
              <a:rPr lang="en-US" dirty="0" err="1"/>
              <a:t>ccolor</a:t>
            </a:r>
            <a:r>
              <a:rPr lang="en-US" dirty="0"/>
              <a:t>`, etc.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4. **Specific Functions**: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 - Functions like `</a:t>
            </a:r>
            <a:r>
              <a:rPr lang="en-US" dirty="0" err="1"/>
              <a:t>getch</a:t>
            </a:r>
            <a:r>
              <a:rPr lang="en-US" dirty="0"/>
              <a:t>`, which waits for a character input without echoing it to the screen, and `</a:t>
            </a:r>
            <a:r>
              <a:rPr lang="en-US" dirty="0" err="1"/>
              <a:t>SetConsoleTextAttribute</a:t>
            </a:r>
            <a:r>
              <a:rPr lang="en-US" dirty="0"/>
              <a:t>` for changing console text color are used.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5. **Specific Tools**: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 - The code utilizes specific features like console manipulation for layout/design purposes.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6. **Platform Dependency**: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 - The code seems to be developed for Windows platforms due to the use of Windows-specific headers and functions (`&lt;</a:t>
            </a:r>
            <a:r>
              <a:rPr lang="en-US" dirty="0" err="1"/>
              <a:t>windows.h</a:t>
            </a:r>
            <a:r>
              <a:rPr lang="en-US" dirty="0"/>
              <a:t>&gt;`).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Overall, this code is specific to the Windows platform and may not be directly portable to other operating systems without modification. Additionally, it relies on certain non-standard features like `&lt;</a:t>
            </a:r>
            <a:r>
              <a:rPr lang="en-US" dirty="0" err="1"/>
              <a:t>conio.h</a:t>
            </a:r>
            <a:r>
              <a:rPr lang="en-US" dirty="0"/>
              <a:t>&gt;`, making it less portable across different compilers and environments.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739207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4" name="Google Shape;1564;g12aa1747333_0_6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5" name="Google Shape;1565;g12aa1747333_0_6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3">
          <a:extLst>
            <a:ext uri="{FF2B5EF4-FFF2-40B4-BE49-F238E27FC236}">
              <a16:creationId xmlns:a16="http://schemas.microsoft.com/office/drawing/2014/main" id="{6685F1B2-CDE6-C60E-CBBC-C6B72E2D9B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4" name="Google Shape;1564;g12aa1747333_0_615:notes">
            <a:extLst>
              <a:ext uri="{FF2B5EF4-FFF2-40B4-BE49-F238E27FC236}">
                <a16:creationId xmlns:a16="http://schemas.microsoft.com/office/drawing/2014/main" id="{9727C50E-6BB1-E1B1-C382-FFBF62520B9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5" name="Google Shape;1565;g12aa1747333_0_615:notes">
            <a:extLst>
              <a:ext uri="{FF2B5EF4-FFF2-40B4-BE49-F238E27FC236}">
                <a16:creationId xmlns:a16="http://schemas.microsoft.com/office/drawing/2014/main" id="{D2AB897B-6579-1425-F1C6-162FE7C6A63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79344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7" name="Google Shape;1667;g12c312bc066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8" name="Google Shape;1668;g12c312bc066_0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7" name="Google Shape;1197;g12aa1747333_0_4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8" name="Google Shape;1198;g12aa1747333_0_4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3" name="Google Shape;1233;g12aa1747333_0_7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4" name="Google Shape;1234;g12aa1747333_0_7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3" name="Google Shape;1243;g12aa1747333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4" name="Google Shape;1244;g12aa1747333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0" name="Google Shape;1400;g12aa1747333_0_3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1" name="Google Shape;1401;g12aa1747333_0_3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9">
          <a:extLst>
            <a:ext uri="{FF2B5EF4-FFF2-40B4-BE49-F238E27FC236}">
              <a16:creationId xmlns:a16="http://schemas.microsoft.com/office/drawing/2014/main" id="{F06E59D9-F9BC-6219-6530-CFA9266DC7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0" name="Google Shape;1400;g12aa1747333_0_382:notes">
            <a:extLst>
              <a:ext uri="{FF2B5EF4-FFF2-40B4-BE49-F238E27FC236}">
                <a16:creationId xmlns:a16="http://schemas.microsoft.com/office/drawing/2014/main" id="{067F6C04-DCB1-3365-5049-8B205BAB8DA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1" name="Google Shape;1401;g12aa1747333_0_382:notes">
            <a:extLst>
              <a:ext uri="{FF2B5EF4-FFF2-40B4-BE49-F238E27FC236}">
                <a16:creationId xmlns:a16="http://schemas.microsoft.com/office/drawing/2014/main" id="{7BFDD3E5-4F50-95BE-BEC2-6213E90AEDB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This C code utilizes several external libraries and system-specific functions. Here's a breakdown: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1. **Standard Libraries**: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 - `&lt;</a:t>
            </a:r>
            <a:r>
              <a:rPr lang="en-US" dirty="0" err="1"/>
              <a:t>stdio.h</a:t>
            </a:r>
            <a:r>
              <a:rPr lang="en-US" dirty="0"/>
              <a:t>&gt;`: Standard Input/Output functions like `</a:t>
            </a:r>
            <a:r>
              <a:rPr lang="en-US" dirty="0" err="1"/>
              <a:t>printf</a:t>
            </a:r>
            <a:r>
              <a:rPr lang="en-US" dirty="0"/>
              <a:t>`, `</a:t>
            </a:r>
            <a:r>
              <a:rPr lang="en-US" dirty="0" err="1"/>
              <a:t>scanf</a:t>
            </a:r>
            <a:r>
              <a:rPr lang="en-US" dirty="0"/>
              <a:t>`, etc.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 - `&lt;</a:t>
            </a:r>
            <a:r>
              <a:rPr lang="en-US" dirty="0" err="1"/>
              <a:t>stdlib.h</a:t>
            </a:r>
            <a:r>
              <a:rPr lang="en-US" dirty="0"/>
              <a:t>&gt;`: Standard Library functions like dynamic memory allocation (`malloc`, `free`), exit functions (`exit`), etc.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 - `&lt;</a:t>
            </a:r>
            <a:r>
              <a:rPr lang="en-US" dirty="0" err="1"/>
              <a:t>string.h</a:t>
            </a:r>
            <a:r>
              <a:rPr lang="en-US" dirty="0"/>
              <a:t>&gt;`: String manipulation functions like `</a:t>
            </a:r>
            <a:r>
              <a:rPr lang="en-US" dirty="0" err="1"/>
              <a:t>strcpy</a:t>
            </a:r>
            <a:r>
              <a:rPr lang="en-US" dirty="0"/>
              <a:t>`, `</a:t>
            </a:r>
            <a:r>
              <a:rPr lang="en-US" dirty="0" err="1"/>
              <a:t>strcat</a:t>
            </a:r>
            <a:r>
              <a:rPr lang="en-US" dirty="0"/>
              <a:t>`, etc.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 - `&lt;</a:t>
            </a:r>
            <a:r>
              <a:rPr lang="en-US" dirty="0" err="1"/>
              <a:t>conio.h</a:t>
            </a:r>
            <a:r>
              <a:rPr lang="en-US" dirty="0"/>
              <a:t>&gt;`: Header providing console input/output functions. Note that `&lt;</a:t>
            </a:r>
            <a:r>
              <a:rPr lang="en-US" dirty="0" err="1"/>
              <a:t>conio.h</a:t>
            </a:r>
            <a:r>
              <a:rPr lang="en-US" dirty="0"/>
              <a:t>&gt;` is not standard and is specific to some compilers like Turbo C++ and Borland C++.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 - `&lt;</a:t>
            </a:r>
            <a:r>
              <a:rPr lang="en-US" dirty="0" err="1"/>
              <a:t>windows.h</a:t>
            </a:r>
            <a:r>
              <a:rPr lang="en-US" dirty="0"/>
              <a:t>&gt;`: Header providing functions for interacting with the Windows operating system, like console manipulation functions (`</a:t>
            </a:r>
            <a:r>
              <a:rPr lang="en-US" dirty="0" err="1"/>
              <a:t>cls</a:t>
            </a:r>
            <a:r>
              <a:rPr lang="en-US" dirty="0"/>
              <a:t>`, `Sleep`), etc.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 - `&lt;</a:t>
            </a:r>
            <a:r>
              <a:rPr lang="en-US" dirty="0" err="1"/>
              <a:t>time.h</a:t>
            </a:r>
            <a:r>
              <a:rPr lang="en-US" dirty="0"/>
              <a:t>&gt;`: Header providing functions for date and time manipulation (`__DATE__`).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2. **Control System**: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 - The code employs control flow constructs such as `if`, `else if`, `else`, `while`, `do-while`, and `</a:t>
            </a:r>
            <a:r>
              <a:rPr lang="en-US" dirty="0" err="1"/>
              <a:t>goto</a:t>
            </a:r>
            <a:r>
              <a:rPr lang="en-US" dirty="0"/>
              <a:t>` statements for decision making and looping.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3. **Custom Functions**: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 - There are several custom functions defined in the code, such as `</a:t>
            </a:r>
            <a:r>
              <a:rPr lang="en-US" dirty="0" err="1"/>
              <a:t>insertfirst</a:t>
            </a:r>
            <a:r>
              <a:rPr lang="en-US" dirty="0"/>
              <a:t>`, `</a:t>
            </a:r>
            <a:r>
              <a:rPr lang="en-US" dirty="0" err="1"/>
              <a:t>insertmid</a:t>
            </a:r>
            <a:r>
              <a:rPr lang="en-US" dirty="0"/>
              <a:t>`, `</a:t>
            </a:r>
            <a:r>
              <a:rPr lang="en-US" dirty="0" err="1"/>
              <a:t>insertend</a:t>
            </a:r>
            <a:r>
              <a:rPr lang="en-US" dirty="0"/>
              <a:t>`, `</a:t>
            </a:r>
            <a:r>
              <a:rPr lang="en-US" dirty="0" err="1"/>
              <a:t>deletefood</a:t>
            </a:r>
            <a:r>
              <a:rPr lang="en-US" dirty="0"/>
              <a:t>`, `</a:t>
            </a:r>
            <a:r>
              <a:rPr lang="en-US" dirty="0" err="1"/>
              <a:t>updatefood</a:t>
            </a:r>
            <a:r>
              <a:rPr lang="en-US" dirty="0"/>
              <a:t>`, `</a:t>
            </a:r>
            <a:r>
              <a:rPr lang="en-US" dirty="0" err="1"/>
              <a:t>countitem</a:t>
            </a:r>
            <a:r>
              <a:rPr lang="en-US" dirty="0"/>
              <a:t>`, `</a:t>
            </a:r>
            <a:r>
              <a:rPr lang="en-US" dirty="0" err="1"/>
              <a:t>foodlist</a:t>
            </a:r>
            <a:r>
              <a:rPr lang="en-US" dirty="0"/>
              <a:t>`, `</a:t>
            </a:r>
            <a:r>
              <a:rPr lang="en-US" dirty="0" err="1"/>
              <a:t>order_view</a:t>
            </a:r>
            <a:r>
              <a:rPr lang="en-US" dirty="0"/>
              <a:t>`, `</a:t>
            </a:r>
            <a:r>
              <a:rPr lang="en-US" dirty="0" err="1"/>
              <a:t>main_menu</a:t>
            </a:r>
            <a:r>
              <a:rPr lang="en-US" dirty="0"/>
              <a:t>`, `</a:t>
            </a:r>
            <a:r>
              <a:rPr lang="en-US" dirty="0" err="1"/>
              <a:t>loadingbar</a:t>
            </a:r>
            <a:r>
              <a:rPr lang="en-US" dirty="0"/>
              <a:t>`, `</a:t>
            </a:r>
            <a:r>
              <a:rPr lang="en-US" dirty="0" err="1"/>
              <a:t>backuploader</a:t>
            </a:r>
            <a:r>
              <a:rPr lang="en-US" dirty="0"/>
              <a:t>`, `middle1`, `middtab1`, `</a:t>
            </a:r>
            <a:r>
              <a:rPr lang="en-US" dirty="0" err="1"/>
              <a:t>pwellcome</a:t>
            </a:r>
            <a:r>
              <a:rPr lang="en-US" dirty="0"/>
              <a:t>`, `echo`, `</a:t>
            </a:r>
            <a:r>
              <a:rPr lang="en-US" dirty="0" err="1"/>
              <a:t>br</a:t>
            </a:r>
            <a:r>
              <a:rPr lang="en-US" dirty="0"/>
              <a:t>`, `pre`, `span`, `</a:t>
            </a:r>
            <a:r>
              <a:rPr lang="en-US" dirty="0" err="1"/>
              <a:t>ccolor</a:t>
            </a:r>
            <a:r>
              <a:rPr lang="en-US" dirty="0"/>
              <a:t>`, etc.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4. **Specific Functions**: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 - Functions like `</a:t>
            </a:r>
            <a:r>
              <a:rPr lang="en-US" dirty="0" err="1"/>
              <a:t>getch</a:t>
            </a:r>
            <a:r>
              <a:rPr lang="en-US" dirty="0"/>
              <a:t>`, which waits for a character input without echoing it to the screen, and `</a:t>
            </a:r>
            <a:r>
              <a:rPr lang="en-US" dirty="0" err="1"/>
              <a:t>SetConsoleTextAttribute</a:t>
            </a:r>
            <a:r>
              <a:rPr lang="en-US" dirty="0"/>
              <a:t>` for changing console text color are used.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5. **Specific Tools**: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 - The code utilizes specific features like console manipulation for layout/design purposes.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6. **Platform Dependency**: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 - The code seems to be developed for Windows platforms due to the use of Windows-specific headers and functions (`&lt;</a:t>
            </a:r>
            <a:r>
              <a:rPr lang="en-US" dirty="0" err="1"/>
              <a:t>windows.h</a:t>
            </a:r>
            <a:r>
              <a:rPr lang="en-US" dirty="0"/>
              <a:t>&gt;`).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Overall, this code is specific to the Windows platform and may not be directly portable to other operating systems without modification. Additionally, it relies on certain non-standard features like `&lt;</a:t>
            </a:r>
            <a:r>
              <a:rPr lang="en-US" dirty="0" err="1"/>
              <a:t>conio.h</a:t>
            </a:r>
            <a:r>
              <a:rPr lang="en-US" dirty="0"/>
              <a:t>&gt;`, making it less portable across different compilers and environments.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44979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9">
          <a:extLst>
            <a:ext uri="{FF2B5EF4-FFF2-40B4-BE49-F238E27FC236}">
              <a16:creationId xmlns:a16="http://schemas.microsoft.com/office/drawing/2014/main" id="{58752FA9-32F1-FDCA-36E6-45F1CAA8DE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0" name="Google Shape;1400;g12aa1747333_0_382:notes">
            <a:extLst>
              <a:ext uri="{FF2B5EF4-FFF2-40B4-BE49-F238E27FC236}">
                <a16:creationId xmlns:a16="http://schemas.microsoft.com/office/drawing/2014/main" id="{C1F08C8F-7733-0B1E-0355-246D392E716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1" name="Google Shape;1401;g12aa1747333_0_382:notes">
            <a:extLst>
              <a:ext uri="{FF2B5EF4-FFF2-40B4-BE49-F238E27FC236}">
                <a16:creationId xmlns:a16="http://schemas.microsoft.com/office/drawing/2014/main" id="{469332DB-9B18-05A0-586E-6FF8DA2B177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This C code utilizes several external libraries and system-specific functions. Here's a breakdown: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1. **Standard Libraries**: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 - `&lt;</a:t>
            </a:r>
            <a:r>
              <a:rPr lang="en-US" dirty="0" err="1"/>
              <a:t>stdio.h</a:t>
            </a:r>
            <a:r>
              <a:rPr lang="en-US" dirty="0"/>
              <a:t>&gt;`: Standard Input/Output functions like `</a:t>
            </a:r>
            <a:r>
              <a:rPr lang="en-US" dirty="0" err="1"/>
              <a:t>printf</a:t>
            </a:r>
            <a:r>
              <a:rPr lang="en-US" dirty="0"/>
              <a:t>`, `</a:t>
            </a:r>
            <a:r>
              <a:rPr lang="en-US" dirty="0" err="1"/>
              <a:t>scanf</a:t>
            </a:r>
            <a:r>
              <a:rPr lang="en-US" dirty="0"/>
              <a:t>`, etc.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 - `&lt;</a:t>
            </a:r>
            <a:r>
              <a:rPr lang="en-US" dirty="0" err="1"/>
              <a:t>stdlib.h</a:t>
            </a:r>
            <a:r>
              <a:rPr lang="en-US" dirty="0"/>
              <a:t>&gt;`: Standard Library functions like dynamic memory allocation (`malloc`, `free`), exit functions (`exit`), etc.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 - `&lt;</a:t>
            </a:r>
            <a:r>
              <a:rPr lang="en-US" dirty="0" err="1"/>
              <a:t>string.h</a:t>
            </a:r>
            <a:r>
              <a:rPr lang="en-US" dirty="0"/>
              <a:t>&gt;`: String manipulation functions like `</a:t>
            </a:r>
            <a:r>
              <a:rPr lang="en-US" dirty="0" err="1"/>
              <a:t>strcpy</a:t>
            </a:r>
            <a:r>
              <a:rPr lang="en-US" dirty="0"/>
              <a:t>`, `</a:t>
            </a:r>
            <a:r>
              <a:rPr lang="en-US" dirty="0" err="1"/>
              <a:t>strcat</a:t>
            </a:r>
            <a:r>
              <a:rPr lang="en-US" dirty="0"/>
              <a:t>`, etc.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 - `&lt;</a:t>
            </a:r>
            <a:r>
              <a:rPr lang="en-US" dirty="0" err="1"/>
              <a:t>conio.h</a:t>
            </a:r>
            <a:r>
              <a:rPr lang="en-US" dirty="0"/>
              <a:t>&gt;`: Header providing console input/output functions. Note that `&lt;</a:t>
            </a:r>
            <a:r>
              <a:rPr lang="en-US" dirty="0" err="1"/>
              <a:t>conio.h</a:t>
            </a:r>
            <a:r>
              <a:rPr lang="en-US" dirty="0"/>
              <a:t>&gt;` is not standard and is specific to some compilers like Turbo C++ and Borland C++.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 - `&lt;</a:t>
            </a:r>
            <a:r>
              <a:rPr lang="en-US" dirty="0" err="1"/>
              <a:t>windows.h</a:t>
            </a:r>
            <a:r>
              <a:rPr lang="en-US" dirty="0"/>
              <a:t>&gt;`: Header providing functions for interacting with the Windows operating system, like console manipulation functions (`</a:t>
            </a:r>
            <a:r>
              <a:rPr lang="en-US" dirty="0" err="1"/>
              <a:t>cls</a:t>
            </a:r>
            <a:r>
              <a:rPr lang="en-US" dirty="0"/>
              <a:t>`, `Sleep`), etc.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 - `&lt;</a:t>
            </a:r>
            <a:r>
              <a:rPr lang="en-US" dirty="0" err="1"/>
              <a:t>time.h</a:t>
            </a:r>
            <a:r>
              <a:rPr lang="en-US" dirty="0"/>
              <a:t>&gt;`: Header providing functions for date and time manipulation (`__DATE__`).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2. **Control System**: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 - The code employs control flow constructs such as `if`, `else if`, `else`, `while`, `do-while`, and `</a:t>
            </a:r>
            <a:r>
              <a:rPr lang="en-US" dirty="0" err="1"/>
              <a:t>goto</a:t>
            </a:r>
            <a:r>
              <a:rPr lang="en-US" dirty="0"/>
              <a:t>` statements for decision making and looping.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3. **Custom Functions**: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 - There are several custom functions defined in the code, such as `</a:t>
            </a:r>
            <a:r>
              <a:rPr lang="en-US" dirty="0" err="1"/>
              <a:t>insertfirst</a:t>
            </a:r>
            <a:r>
              <a:rPr lang="en-US" dirty="0"/>
              <a:t>`, `</a:t>
            </a:r>
            <a:r>
              <a:rPr lang="en-US" dirty="0" err="1"/>
              <a:t>insertmid</a:t>
            </a:r>
            <a:r>
              <a:rPr lang="en-US" dirty="0"/>
              <a:t>`, `</a:t>
            </a:r>
            <a:r>
              <a:rPr lang="en-US" dirty="0" err="1"/>
              <a:t>insertend</a:t>
            </a:r>
            <a:r>
              <a:rPr lang="en-US" dirty="0"/>
              <a:t>`, `</a:t>
            </a:r>
            <a:r>
              <a:rPr lang="en-US" dirty="0" err="1"/>
              <a:t>deletefood</a:t>
            </a:r>
            <a:r>
              <a:rPr lang="en-US" dirty="0"/>
              <a:t>`, `</a:t>
            </a:r>
            <a:r>
              <a:rPr lang="en-US" dirty="0" err="1"/>
              <a:t>updatefood</a:t>
            </a:r>
            <a:r>
              <a:rPr lang="en-US" dirty="0"/>
              <a:t>`, `</a:t>
            </a:r>
            <a:r>
              <a:rPr lang="en-US" dirty="0" err="1"/>
              <a:t>countitem</a:t>
            </a:r>
            <a:r>
              <a:rPr lang="en-US" dirty="0"/>
              <a:t>`, `</a:t>
            </a:r>
            <a:r>
              <a:rPr lang="en-US" dirty="0" err="1"/>
              <a:t>foodlist</a:t>
            </a:r>
            <a:r>
              <a:rPr lang="en-US" dirty="0"/>
              <a:t>`, `</a:t>
            </a:r>
            <a:r>
              <a:rPr lang="en-US" dirty="0" err="1"/>
              <a:t>order_view</a:t>
            </a:r>
            <a:r>
              <a:rPr lang="en-US" dirty="0"/>
              <a:t>`, `</a:t>
            </a:r>
            <a:r>
              <a:rPr lang="en-US" dirty="0" err="1"/>
              <a:t>main_menu</a:t>
            </a:r>
            <a:r>
              <a:rPr lang="en-US" dirty="0"/>
              <a:t>`, `</a:t>
            </a:r>
            <a:r>
              <a:rPr lang="en-US" dirty="0" err="1"/>
              <a:t>loadingbar</a:t>
            </a:r>
            <a:r>
              <a:rPr lang="en-US" dirty="0"/>
              <a:t>`, `</a:t>
            </a:r>
            <a:r>
              <a:rPr lang="en-US" dirty="0" err="1"/>
              <a:t>backuploader</a:t>
            </a:r>
            <a:r>
              <a:rPr lang="en-US" dirty="0"/>
              <a:t>`, `middle1`, `middtab1`, `</a:t>
            </a:r>
            <a:r>
              <a:rPr lang="en-US" dirty="0" err="1"/>
              <a:t>pwellcome</a:t>
            </a:r>
            <a:r>
              <a:rPr lang="en-US" dirty="0"/>
              <a:t>`, `echo`, `</a:t>
            </a:r>
            <a:r>
              <a:rPr lang="en-US" dirty="0" err="1"/>
              <a:t>br</a:t>
            </a:r>
            <a:r>
              <a:rPr lang="en-US" dirty="0"/>
              <a:t>`, `pre`, `span`, `</a:t>
            </a:r>
            <a:r>
              <a:rPr lang="en-US" dirty="0" err="1"/>
              <a:t>ccolor</a:t>
            </a:r>
            <a:r>
              <a:rPr lang="en-US" dirty="0"/>
              <a:t>`, etc.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4. **Specific Functions**: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 - Functions like `</a:t>
            </a:r>
            <a:r>
              <a:rPr lang="en-US" dirty="0" err="1"/>
              <a:t>getch</a:t>
            </a:r>
            <a:r>
              <a:rPr lang="en-US" dirty="0"/>
              <a:t>`, which waits for a character input without echoing it to the screen, and `</a:t>
            </a:r>
            <a:r>
              <a:rPr lang="en-US" dirty="0" err="1"/>
              <a:t>SetConsoleTextAttribute</a:t>
            </a:r>
            <a:r>
              <a:rPr lang="en-US" dirty="0"/>
              <a:t>` for changing console text color are used.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5. **Specific Tools**: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 - The code utilizes specific features like console manipulation for layout/design purposes.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6. **Platform Dependency**: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 - The code seems to be developed for Windows platforms due to the use of Windows-specific headers and functions (`&lt;</a:t>
            </a:r>
            <a:r>
              <a:rPr lang="en-US" dirty="0" err="1"/>
              <a:t>windows.h</a:t>
            </a:r>
            <a:r>
              <a:rPr lang="en-US" dirty="0"/>
              <a:t>&gt;`).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Overall, this code is specific to the Windows platform and may not be directly portable to other operating systems without modification. Additionally, it relies on certain non-standard features like `&lt;</a:t>
            </a:r>
            <a:r>
              <a:rPr lang="en-US" dirty="0" err="1"/>
              <a:t>conio.h</a:t>
            </a:r>
            <a:r>
              <a:rPr lang="en-US" dirty="0"/>
              <a:t>&gt;`, making it less portable across different compilers and environments.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102650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9">
          <a:extLst>
            <a:ext uri="{FF2B5EF4-FFF2-40B4-BE49-F238E27FC236}">
              <a16:creationId xmlns:a16="http://schemas.microsoft.com/office/drawing/2014/main" id="{98743DD8-6F5E-CB02-6697-874DC267F5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0" name="Google Shape;1400;g12aa1747333_0_382:notes">
            <a:extLst>
              <a:ext uri="{FF2B5EF4-FFF2-40B4-BE49-F238E27FC236}">
                <a16:creationId xmlns:a16="http://schemas.microsoft.com/office/drawing/2014/main" id="{6C20DF5D-AC93-9DBD-961C-26ED601C4D0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1" name="Google Shape;1401;g12aa1747333_0_382:notes">
            <a:extLst>
              <a:ext uri="{FF2B5EF4-FFF2-40B4-BE49-F238E27FC236}">
                <a16:creationId xmlns:a16="http://schemas.microsoft.com/office/drawing/2014/main" id="{DAC16871-656B-5404-2381-8290492D453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This C code utilizes several external libraries and system-specific functions. Here's a breakdown: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1. **Standard Libraries**: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 - `&lt;</a:t>
            </a:r>
            <a:r>
              <a:rPr lang="en-US" dirty="0" err="1"/>
              <a:t>stdio.h</a:t>
            </a:r>
            <a:r>
              <a:rPr lang="en-US" dirty="0"/>
              <a:t>&gt;`: Standard Input/Output functions like `</a:t>
            </a:r>
            <a:r>
              <a:rPr lang="en-US" dirty="0" err="1"/>
              <a:t>printf</a:t>
            </a:r>
            <a:r>
              <a:rPr lang="en-US" dirty="0"/>
              <a:t>`, `</a:t>
            </a:r>
            <a:r>
              <a:rPr lang="en-US" dirty="0" err="1"/>
              <a:t>scanf</a:t>
            </a:r>
            <a:r>
              <a:rPr lang="en-US" dirty="0"/>
              <a:t>`, etc.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 - `&lt;</a:t>
            </a:r>
            <a:r>
              <a:rPr lang="en-US" dirty="0" err="1"/>
              <a:t>stdlib.h</a:t>
            </a:r>
            <a:r>
              <a:rPr lang="en-US" dirty="0"/>
              <a:t>&gt;`: Standard Library functions like dynamic memory allocation (`malloc`, `free`), exit functions (`exit`), etc.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 - `&lt;</a:t>
            </a:r>
            <a:r>
              <a:rPr lang="en-US" dirty="0" err="1"/>
              <a:t>string.h</a:t>
            </a:r>
            <a:r>
              <a:rPr lang="en-US" dirty="0"/>
              <a:t>&gt;`: String manipulation functions like `</a:t>
            </a:r>
            <a:r>
              <a:rPr lang="en-US" dirty="0" err="1"/>
              <a:t>strcpy</a:t>
            </a:r>
            <a:r>
              <a:rPr lang="en-US" dirty="0"/>
              <a:t>`, `</a:t>
            </a:r>
            <a:r>
              <a:rPr lang="en-US" dirty="0" err="1"/>
              <a:t>strcat</a:t>
            </a:r>
            <a:r>
              <a:rPr lang="en-US" dirty="0"/>
              <a:t>`, etc.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 - `&lt;</a:t>
            </a:r>
            <a:r>
              <a:rPr lang="en-US" dirty="0" err="1"/>
              <a:t>conio.h</a:t>
            </a:r>
            <a:r>
              <a:rPr lang="en-US" dirty="0"/>
              <a:t>&gt;`: Header providing console input/output functions. Note that `&lt;</a:t>
            </a:r>
            <a:r>
              <a:rPr lang="en-US" dirty="0" err="1"/>
              <a:t>conio.h</a:t>
            </a:r>
            <a:r>
              <a:rPr lang="en-US" dirty="0"/>
              <a:t>&gt;` is not standard and is specific to some compilers like Turbo C++ and Borland C++.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 - `&lt;</a:t>
            </a:r>
            <a:r>
              <a:rPr lang="en-US" dirty="0" err="1"/>
              <a:t>windows.h</a:t>
            </a:r>
            <a:r>
              <a:rPr lang="en-US" dirty="0"/>
              <a:t>&gt;`: Header providing functions for interacting with the Windows operating system, like console manipulation functions (`</a:t>
            </a:r>
            <a:r>
              <a:rPr lang="en-US" dirty="0" err="1"/>
              <a:t>cls</a:t>
            </a:r>
            <a:r>
              <a:rPr lang="en-US" dirty="0"/>
              <a:t>`, `Sleep`), etc.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 - `&lt;</a:t>
            </a:r>
            <a:r>
              <a:rPr lang="en-US" dirty="0" err="1"/>
              <a:t>time.h</a:t>
            </a:r>
            <a:r>
              <a:rPr lang="en-US" dirty="0"/>
              <a:t>&gt;`: Header providing functions for date and time manipulation (`__DATE__`).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2. **Control System**: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 - The code employs control flow constructs such as `if`, `else if`, `else`, `while`, `do-while`, and `</a:t>
            </a:r>
            <a:r>
              <a:rPr lang="en-US" dirty="0" err="1"/>
              <a:t>goto</a:t>
            </a:r>
            <a:r>
              <a:rPr lang="en-US" dirty="0"/>
              <a:t>` statements for decision making and looping.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3. **Custom Functions**: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 - There are several custom functions defined in the code, such as `</a:t>
            </a:r>
            <a:r>
              <a:rPr lang="en-US" dirty="0" err="1"/>
              <a:t>insertfirst</a:t>
            </a:r>
            <a:r>
              <a:rPr lang="en-US" dirty="0"/>
              <a:t>`, `</a:t>
            </a:r>
            <a:r>
              <a:rPr lang="en-US" dirty="0" err="1"/>
              <a:t>insertmid</a:t>
            </a:r>
            <a:r>
              <a:rPr lang="en-US" dirty="0"/>
              <a:t>`, `</a:t>
            </a:r>
            <a:r>
              <a:rPr lang="en-US" dirty="0" err="1"/>
              <a:t>insertend</a:t>
            </a:r>
            <a:r>
              <a:rPr lang="en-US" dirty="0"/>
              <a:t>`, `</a:t>
            </a:r>
            <a:r>
              <a:rPr lang="en-US" dirty="0" err="1"/>
              <a:t>deletefood</a:t>
            </a:r>
            <a:r>
              <a:rPr lang="en-US" dirty="0"/>
              <a:t>`, `</a:t>
            </a:r>
            <a:r>
              <a:rPr lang="en-US" dirty="0" err="1"/>
              <a:t>updatefood</a:t>
            </a:r>
            <a:r>
              <a:rPr lang="en-US" dirty="0"/>
              <a:t>`, `</a:t>
            </a:r>
            <a:r>
              <a:rPr lang="en-US" dirty="0" err="1"/>
              <a:t>countitem</a:t>
            </a:r>
            <a:r>
              <a:rPr lang="en-US" dirty="0"/>
              <a:t>`, `</a:t>
            </a:r>
            <a:r>
              <a:rPr lang="en-US" dirty="0" err="1"/>
              <a:t>foodlist</a:t>
            </a:r>
            <a:r>
              <a:rPr lang="en-US" dirty="0"/>
              <a:t>`, `</a:t>
            </a:r>
            <a:r>
              <a:rPr lang="en-US" dirty="0" err="1"/>
              <a:t>order_view</a:t>
            </a:r>
            <a:r>
              <a:rPr lang="en-US" dirty="0"/>
              <a:t>`, `</a:t>
            </a:r>
            <a:r>
              <a:rPr lang="en-US" dirty="0" err="1"/>
              <a:t>main_menu</a:t>
            </a:r>
            <a:r>
              <a:rPr lang="en-US" dirty="0"/>
              <a:t>`, `</a:t>
            </a:r>
            <a:r>
              <a:rPr lang="en-US" dirty="0" err="1"/>
              <a:t>loadingbar</a:t>
            </a:r>
            <a:r>
              <a:rPr lang="en-US" dirty="0"/>
              <a:t>`, `</a:t>
            </a:r>
            <a:r>
              <a:rPr lang="en-US" dirty="0" err="1"/>
              <a:t>backuploader</a:t>
            </a:r>
            <a:r>
              <a:rPr lang="en-US" dirty="0"/>
              <a:t>`, `middle1`, `middtab1`, `</a:t>
            </a:r>
            <a:r>
              <a:rPr lang="en-US" dirty="0" err="1"/>
              <a:t>pwellcome</a:t>
            </a:r>
            <a:r>
              <a:rPr lang="en-US" dirty="0"/>
              <a:t>`, `echo`, `</a:t>
            </a:r>
            <a:r>
              <a:rPr lang="en-US" dirty="0" err="1"/>
              <a:t>br</a:t>
            </a:r>
            <a:r>
              <a:rPr lang="en-US" dirty="0"/>
              <a:t>`, `pre`, `span`, `</a:t>
            </a:r>
            <a:r>
              <a:rPr lang="en-US" dirty="0" err="1"/>
              <a:t>ccolor</a:t>
            </a:r>
            <a:r>
              <a:rPr lang="en-US" dirty="0"/>
              <a:t>`, etc.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4. **Specific Functions**: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 - Functions like `</a:t>
            </a:r>
            <a:r>
              <a:rPr lang="en-US" dirty="0" err="1"/>
              <a:t>getch</a:t>
            </a:r>
            <a:r>
              <a:rPr lang="en-US" dirty="0"/>
              <a:t>`, which waits for a character input without echoing it to the screen, and `</a:t>
            </a:r>
            <a:r>
              <a:rPr lang="en-US" dirty="0" err="1"/>
              <a:t>SetConsoleTextAttribute</a:t>
            </a:r>
            <a:r>
              <a:rPr lang="en-US" dirty="0"/>
              <a:t>` for changing console text color are used.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5. **Specific Tools**: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 - The code utilizes specific features like console manipulation for layout/design purposes.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6. **Platform Dependency**: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 - The code seems to be developed for Windows platforms due to the use of Windows-specific headers and functions (`&lt;</a:t>
            </a:r>
            <a:r>
              <a:rPr lang="en-US" dirty="0" err="1"/>
              <a:t>windows.h</a:t>
            </a:r>
            <a:r>
              <a:rPr lang="en-US" dirty="0"/>
              <a:t>&gt;`).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Overall, this code is specific to the Windows platform and may not be directly portable to other operating systems without modification. Additionally, it relies on certain non-standard features like `&lt;</a:t>
            </a:r>
            <a:r>
              <a:rPr lang="en-US" dirty="0" err="1"/>
              <a:t>conio.h</a:t>
            </a:r>
            <a:r>
              <a:rPr lang="en-US" dirty="0"/>
              <a:t>&gt;`, making it less portable across different compilers and environments.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793717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9">
          <a:extLst>
            <a:ext uri="{FF2B5EF4-FFF2-40B4-BE49-F238E27FC236}">
              <a16:creationId xmlns:a16="http://schemas.microsoft.com/office/drawing/2014/main" id="{E3D74724-4E13-4E76-B806-F72A1F8EB2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0" name="Google Shape;1400;g12aa1747333_0_382:notes">
            <a:extLst>
              <a:ext uri="{FF2B5EF4-FFF2-40B4-BE49-F238E27FC236}">
                <a16:creationId xmlns:a16="http://schemas.microsoft.com/office/drawing/2014/main" id="{97121BFA-F5E5-336A-9B78-85492CC0C29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1" name="Google Shape;1401;g12aa1747333_0_382:notes">
            <a:extLst>
              <a:ext uri="{FF2B5EF4-FFF2-40B4-BE49-F238E27FC236}">
                <a16:creationId xmlns:a16="http://schemas.microsoft.com/office/drawing/2014/main" id="{381F390D-479A-882A-D408-A313F60677D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This C code utilizes several external libraries and system-specific functions. Here's a breakdown: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1. **Standard Libraries**: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 - `&lt;</a:t>
            </a:r>
            <a:r>
              <a:rPr lang="en-US" dirty="0" err="1"/>
              <a:t>stdio.h</a:t>
            </a:r>
            <a:r>
              <a:rPr lang="en-US" dirty="0"/>
              <a:t>&gt;`: Standard Input/Output functions like `</a:t>
            </a:r>
            <a:r>
              <a:rPr lang="en-US" dirty="0" err="1"/>
              <a:t>printf</a:t>
            </a:r>
            <a:r>
              <a:rPr lang="en-US" dirty="0"/>
              <a:t>`, `</a:t>
            </a:r>
            <a:r>
              <a:rPr lang="en-US" dirty="0" err="1"/>
              <a:t>scanf</a:t>
            </a:r>
            <a:r>
              <a:rPr lang="en-US" dirty="0"/>
              <a:t>`, etc.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 - `&lt;</a:t>
            </a:r>
            <a:r>
              <a:rPr lang="en-US" dirty="0" err="1"/>
              <a:t>stdlib.h</a:t>
            </a:r>
            <a:r>
              <a:rPr lang="en-US" dirty="0"/>
              <a:t>&gt;`: Standard Library functions like dynamic memory allocation (`malloc`, `free`), exit functions (`exit`), etc.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 - `&lt;</a:t>
            </a:r>
            <a:r>
              <a:rPr lang="en-US" dirty="0" err="1"/>
              <a:t>string.h</a:t>
            </a:r>
            <a:r>
              <a:rPr lang="en-US" dirty="0"/>
              <a:t>&gt;`: String manipulation functions like `</a:t>
            </a:r>
            <a:r>
              <a:rPr lang="en-US" dirty="0" err="1"/>
              <a:t>strcpy</a:t>
            </a:r>
            <a:r>
              <a:rPr lang="en-US" dirty="0"/>
              <a:t>`, `</a:t>
            </a:r>
            <a:r>
              <a:rPr lang="en-US" dirty="0" err="1"/>
              <a:t>strcat</a:t>
            </a:r>
            <a:r>
              <a:rPr lang="en-US" dirty="0"/>
              <a:t>`, etc.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 - `&lt;</a:t>
            </a:r>
            <a:r>
              <a:rPr lang="en-US" dirty="0" err="1"/>
              <a:t>conio.h</a:t>
            </a:r>
            <a:r>
              <a:rPr lang="en-US" dirty="0"/>
              <a:t>&gt;`: Header providing console input/output functions. Note that `&lt;</a:t>
            </a:r>
            <a:r>
              <a:rPr lang="en-US" dirty="0" err="1"/>
              <a:t>conio.h</a:t>
            </a:r>
            <a:r>
              <a:rPr lang="en-US" dirty="0"/>
              <a:t>&gt;` is not standard and is specific to some compilers like Turbo C++ and Borland C++.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 - `&lt;</a:t>
            </a:r>
            <a:r>
              <a:rPr lang="en-US" dirty="0" err="1"/>
              <a:t>windows.h</a:t>
            </a:r>
            <a:r>
              <a:rPr lang="en-US" dirty="0"/>
              <a:t>&gt;`: Header providing functions for interacting with the Windows operating system, like console manipulation functions (`</a:t>
            </a:r>
            <a:r>
              <a:rPr lang="en-US" dirty="0" err="1"/>
              <a:t>cls</a:t>
            </a:r>
            <a:r>
              <a:rPr lang="en-US" dirty="0"/>
              <a:t>`, `Sleep`), etc.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 - `&lt;</a:t>
            </a:r>
            <a:r>
              <a:rPr lang="en-US" dirty="0" err="1"/>
              <a:t>time.h</a:t>
            </a:r>
            <a:r>
              <a:rPr lang="en-US" dirty="0"/>
              <a:t>&gt;`: Header providing functions for date and time manipulation (`__DATE__`).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2. **Control System**: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 - The code employs control flow constructs such as `if`, `else if`, `else`, `while`, `do-while`, and `</a:t>
            </a:r>
            <a:r>
              <a:rPr lang="en-US" dirty="0" err="1"/>
              <a:t>goto</a:t>
            </a:r>
            <a:r>
              <a:rPr lang="en-US" dirty="0"/>
              <a:t>` statements for decision making and looping.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3. **Custom Functions**: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 - There are several custom functions defined in the code, such as `</a:t>
            </a:r>
            <a:r>
              <a:rPr lang="en-US" dirty="0" err="1"/>
              <a:t>insertfirst</a:t>
            </a:r>
            <a:r>
              <a:rPr lang="en-US" dirty="0"/>
              <a:t>`, `</a:t>
            </a:r>
            <a:r>
              <a:rPr lang="en-US" dirty="0" err="1"/>
              <a:t>insertmid</a:t>
            </a:r>
            <a:r>
              <a:rPr lang="en-US" dirty="0"/>
              <a:t>`, `</a:t>
            </a:r>
            <a:r>
              <a:rPr lang="en-US" dirty="0" err="1"/>
              <a:t>insertend</a:t>
            </a:r>
            <a:r>
              <a:rPr lang="en-US" dirty="0"/>
              <a:t>`, `</a:t>
            </a:r>
            <a:r>
              <a:rPr lang="en-US" dirty="0" err="1"/>
              <a:t>deletefood</a:t>
            </a:r>
            <a:r>
              <a:rPr lang="en-US" dirty="0"/>
              <a:t>`, `</a:t>
            </a:r>
            <a:r>
              <a:rPr lang="en-US" dirty="0" err="1"/>
              <a:t>updatefood</a:t>
            </a:r>
            <a:r>
              <a:rPr lang="en-US" dirty="0"/>
              <a:t>`, `</a:t>
            </a:r>
            <a:r>
              <a:rPr lang="en-US" dirty="0" err="1"/>
              <a:t>countitem</a:t>
            </a:r>
            <a:r>
              <a:rPr lang="en-US" dirty="0"/>
              <a:t>`, `</a:t>
            </a:r>
            <a:r>
              <a:rPr lang="en-US" dirty="0" err="1"/>
              <a:t>foodlist</a:t>
            </a:r>
            <a:r>
              <a:rPr lang="en-US" dirty="0"/>
              <a:t>`, `</a:t>
            </a:r>
            <a:r>
              <a:rPr lang="en-US" dirty="0" err="1"/>
              <a:t>order_view</a:t>
            </a:r>
            <a:r>
              <a:rPr lang="en-US" dirty="0"/>
              <a:t>`, `</a:t>
            </a:r>
            <a:r>
              <a:rPr lang="en-US" dirty="0" err="1"/>
              <a:t>main_menu</a:t>
            </a:r>
            <a:r>
              <a:rPr lang="en-US" dirty="0"/>
              <a:t>`, `</a:t>
            </a:r>
            <a:r>
              <a:rPr lang="en-US" dirty="0" err="1"/>
              <a:t>loadingbar</a:t>
            </a:r>
            <a:r>
              <a:rPr lang="en-US" dirty="0"/>
              <a:t>`, `</a:t>
            </a:r>
            <a:r>
              <a:rPr lang="en-US" dirty="0" err="1"/>
              <a:t>backuploader</a:t>
            </a:r>
            <a:r>
              <a:rPr lang="en-US" dirty="0"/>
              <a:t>`, `middle1`, `middtab1`, `</a:t>
            </a:r>
            <a:r>
              <a:rPr lang="en-US" dirty="0" err="1"/>
              <a:t>pwellcome</a:t>
            </a:r>
            <a:r>
              <a:rPr lang="en-US" dirty="0"/>
              <a:t>`, `echo`, `</a:t>
            </a:r>
            <a:r>
              <a:rPr lang="en-US" dirty="0" err="1"/>
              <a:t>br</a:t>
            </a:r>
            <a:r>
              <a:rPr lang="en-US" dirty="0"/>
              <a:t>`, `pre`, `span`, `</a:t>
            </a:r>
            <a:r>
              <a:rPr lang="en-US" dirty="0" err="1"/>
              <a:t>ccolor</a:t>
            </a:r>
            <a:r>
              <a:rPr lang="en-US" dirty="0"/>
              <a:t>`, etc.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4. **Specific Functions**: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 - Functions like `</a:t>
            </a:r>
            <a:r>
              <a:rPr lang="en-US" dirty="0" err="1"/>
              <a:t>getch</a:t>
            </a:r>
            <a:r>
              <a:rPr lang="en-US" dirty="0"/>
              <a:t>`, which waits for a character input without echoing it to the screen, and `</a:t>
            </a:r>
            <a:r>
              <a:rPr lang="en-US" dirty="0" err="1"/>
              <a:t>SetConsoleTextAttribute</a:t>
            </a:r>
            <a:r>
              <a:rPr lang="en-US" dirty="0"/>
              <a:t>` for changing console text color are used.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5. **Specific Tools**: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 - The code utilizes specific features like console manipulation for layout/design purposes.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6. **Platform Dependency**: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 - The code seems to be developed for Windows platforms due to the use of Windows-specific headers and functions (`&lt;</a:t>
            </a:r>
            <a:r>
              <a:rPr lang="en-US" dirty="0" err="1"/>
              <a:t>windows.h</a:t>
            </a:r>
            <a:r>
              <a:rPr lang="en-US" dirty="0"/>
              <a:t>&gt;`).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Overall, this code is specific to the Windows platform and may not be directly portable to other operating systems without modification. Additionally, it relies on certain non-standard features like `&lt;</a:t>
            </a:r>
            <a:r>
              <a:rPr lang="en-US" dirty="0" err="1"/>
              <a:t>conio.h</a:t>
            </a:r>
            <a:r>
              <a:rPr lang="en-US" dirty="0"/>
              <a:t>&gt;`, making it less portable across different compilers and environments.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841424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 rot="10800000" flipH="1">
            <a:off x="172609" y="529178"/>
            <a:ext cx="8798782" cy="4393073"/>
            <a:chOff x="296736" y="265575"/>
            <a:chExt cx="8573304" cy="4610214"/>
          </a:xfrm>
        </p:grpSpPr>
        <p:sp>
          <p:nvSpPr>
            <p:cNvPr id="10" name="Google Shape;10;p2"/>
            <p:cNvSpPr/>
            <p:nvPr/>
          </p:nvSpPr>
          <p:spPr>
            <a:xfrm>
              <a:off x="797658" y="4596876"/>
              <a:ext cx="255161" cy="66965"/>
            </a:xfrm>
            <a:custGeom>
              <a:avLst/>
              <a:gdLst/>
              <a:ahLst/>
              <a:cxnLst/>
              <a:rect l="l" t="t" r="r" b="b"/>
              <a:pathLst>
                <a:path w="1466" h="412" extrusionOk="0">
                  <a:moveTo>
                    <a:pt x="72" y="215"/>
                  </a:moveTo>
                  <a:lnTo>
                    <a:pt x="72" y="215"/>
                  </a:lnTo>
                  <a:lnTo>
                    <a:pt x="161" y="250"/>
                  </a:lnTo>
                  <a:lnTo>
                    <a:pt x="233" y="268"/>
                  </a:lnTo>
                  <a:lnTo>
                    <a:pt x="233" y="268"/>
                  </a:lnTo>
                  <a:lnTo>
                    <a:pt x="447" y="286"/>
                  </a:lnTo>
                  <a:lnTo>
                    <a:pt x="644" y="322"/>
                  </a:lnTo>
                  <a:lnTo>
                    <a:pt x="858" y="340"/>
                  </a:lnTo>
                  <a:lnTo>
                    <a:pt x="1055" y="393"/>
                  </a:lnTo>
                  <a:lnTo>
                    <a:pt x="1055" y="393"/>
                  </a:lnTo>
                  <a:lnTo>
                    <a:pt x="1144" y="411"/>
                  </a:lnTo>
                  <a:lnTo>
                    <a:pt x="1234" y="411"/>
                  </a:lnTo>
                  <a:lnTo>
                    <a:pt x="1305" y="393"/>
                  </a:lnTo>
                  <a:lnTo>
                    <a:pt x="1394" y="376"/>
                  </a:lnTo>
                  <a:lnTo>
                    <a:pt x="1394" y="376"/>
                  </a:lnTo>
                  <a:lnTo>
                    <a:pt x="1430" y="358"/>
                  </a:lnTo>
                  <a:lnTo>
                    <a:pt x="1448" y="322"/>
                  </a:lnTo>
                  <a:lnTo>
                    <a:pt x="1466" y="286"/>
                  </a:lnTo>
                  <a:lnTo>
                    <a:pt x="1448" y="250"/>
                  </a:lnTo>
                  <a:lnTo>
                    <a:pt x="1448" y="250"/>
                  </a:lnTo>
                  <a:lnTo>
                    <a:pt x="1412" y="197"/>
                  </a:lnTo>
                  <a:lnTo>
                    <a:pt x="1359" y="179"/>
                  </a:lnTo>
                  <a:lnTo>
                    <a:pt x="1359" y="179"/>
                  </a:lnTo>
                  <a:lnTo>
                    <a:pt x="1198" y="143"/>
                  </a:lnTo>
                  <a:lnTo>
                    <a:pt x="1055" y="125"/>
                  </a:lnTo>
                  <a:lnTo>
                    <a:pt x="1055" y="125"/>
                  </a:lnTo>
                  <a:lnTo>
                    <a:pt x="858" y="72"/>
                  </a:lnTo>
                  <a:lnTo>
                    <a:pt x="662" y="36"/>
                  </a:lnTo>
                  <a:lnTo>
                    <a:pt x="447" y="18"/>
                  </a:lnTo>
                  <a:lnTo>
                    <a:pt x="233" y="0"/>
                  </a:lnTo>
                  <a:lnTo>
                    <a:pt x="233" y="0"/>
                  </a:lnTo>
                  <a:lnTo>
                    <a:pt x="90" y="18"/>
                  </a:lnTo>
                  <a:lnTo>
                    <a:pt x="90" y="18"/>
                  </a:lnTo>
                  <a:lnTo>
                    <a:pt x="54" y="36"/>
                  </a:lnTo>
                  <a:lnTo>
                    <a:pt x="36" y="54"/>
                  </a:lnTo>
                  <a:lnTo>
                    <a:pt x="18" y="90"/>
                  </a:lnTo>
                  <a:lnTo>
                    <a:pt x="0" y="125"/>
                  </a:lnTo>
                  <a:lnTo>
                    <a:pt x="0" y="125"/>
                  </a:lnTo>
                  <a:lnTo>
                    <a:pt x="36" y="179"/>
                  </a:lnTo>
                  <a:lnTo>
                    <a:pt x="72" y="215"/>
                  </a:lnTo>
                  <a:lnTo>
                    <a:pt x="72" y="215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542498" y="4198821"/>
              <a:ext cx="65618" cy="232591"/>
            </a:xfrm>
            <a:custGeom>
              <a:avLst/>
              <a:gdLst/>
              <a:ahLst/>
              <a:cxnLst/>
              <a:rect l="l" t="t" r="r" b="b"/>
              <a:pathLst>
                <a:path w="377" h="1431" extrusionOk="0">
                  <a:moveTo>
                    <a:pt x="376" y="90"/>
                  </a:moveTo>
                  <a:lnTo>
                    <a:pt x="376" y="90"/>
                  </a:lnTo>
                  <a:lnTo>
                    <a:pt x="340" y="37"/>
                  </a:lnTo>
                  <a:lnTo>
                    <a:pt x="323" y="19"/>
                  </a:lnTo>
                  <a:lnTo>
                    <a:pt x="323" y="19"/>
                  </a:lnTo>
                  <a:lnTo>
                    <a:pt x="287" y="1"/>
                  </a:lnTo>
                  <a:lnTo>
                    <a:pt x="251" y="19"/>
                  </a:lnTo>
                  <a:lnTo>
                    <a:pt x="215" y="72"/>
                  </a:lnTo>
                  <a:lnTo>
                    <a:pt x="215" y="72"/>
                  </a:lnTo>
                  <a:lnTo>
                    <a:pt x="197" y="162"/>
                  </a:lnTo>
                  <a:lnTo>
                    <a:pt x="197" y="162"/>
                  </a:lnTo>
                  <a:lnTo>
                    <a:pt x="90" y="555"/>
                  </a:lnTo>
                  <a:lnTo>
                    <a:pt x="19" y="948"/>
                  </a:lnTo>
                  <a:lnTo>
                    <a:pt x="19" y="948"/>
                  </a:lnTo>
                  <a:lnTo>
                    <a:pt x="1" y="1127"/>
                  </a:lnTo>
                  <a:lnTo>
                    <a:pt x="1" y="1288"/>
                  </a:lnTo>
                  <a:lnTo>
                    <a:pt x="1" y="1288"/>
                  </a:lnTo>
                  <a:lnTo>
                    <a:pt x="19" y="1359"/>
                  </a:lnTo>
                  <a:lnTo>
                    <a:pt x="37" y="1395"/>
                  </a:lnTo>
                  <a:lnTo>
                    <a:pt x="72" y="1431"/>
                  </a:lnTo>
                  <a:lnTo>
                    <a:pt x="108" y="1431"/>
                  </a:lnTo>
                  <a:lnTo>
                    <a:pt x="108" y="1431"/>
                  </a:lnTo>
                  <a:lnTo>
                    <a:pt x="144" y="1413"/>
                  </a:lnTo>
                  <a:lnTo>
                    <a:pt x="180" y="1395"/>
                  </a:lnTo>
                  <a:lnTo>
                    <a:pt x="197" y="1341"/>
                  </a:lnTo>
                  <a:lnTo>
                    <a:pt x="197" y="1305"/>
                  </a:lnTo>
                  <a:lnTo>
                    <a:pt x="197" y="1305"/>
                  </a:lnTo>
                  <a:lnTo>
                    <a:pt x="251" y="948"/>
                  </a:lnTo>
                  <a:lnTo>
                    <a:pt x="323" y="591"/>
                  </a:lnTo>
                  <a:lnTo>
                    <a:pt x="323" y="591"/>
                  </a:lnTo>
                  <a:lnTo>
                    <a:pt x="340" y="448"/>
                  </a:lnTo>
                  <a:lnTo>
                    <a:pt x="358" y="305"/>
                  </a:lnTo>
                  <a:lnTo>
                    <a:pt x="340" y="305"/>
                  </a:lnTo>
                  <a:lnTo>
                    <a:pt x="340" y="305"/>
                  </a:lnTo>
                  <a:lnTo>
                    <a:pt x="358" y="162"/>
                  </a:lnTo>
                  <a:lnTo>
                    <a:pt x="358" y="162"/>
                  </a:lnTo>
                  <a:lnTo>
                    <a:pt x="376" y="126"/>
                  </a:lnTo>
                  <a:lnTo>
                    <a:pt x="376" y="90"/>
                  </a:lnTo>
                  <a:lnTo>
                    <a:pt x="376" y="90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710458" y="4257010"/>
              <a:ext cx="112264" cy="151160"/>
            </a:xfrm>
            <a:custGeom>
              <a:avLst/>
              <a:gdLst/>
              <a:ahLst/>
              <a:cxnLst/>
              <a:rect l="l" t="t" r="r" b="b"/>
              <a:pathLst>
                <a:path w="645" h="930" extrusionOk="0">
                  <a:moveTo>
                    <a:pt x="72" y="930"/>
                  </a:moveTo>
                  <a:lnTo>
                    <a:pt x="72" y="930"/>
                  </a:lnTo>
                  <a:lnTo>
                    <a:pt x="126" y="930"/>
                  </a:lnTo>
                  <a:lnTo>
                    <a:pt x="144" y="912"/>
                  </a:lnTo>
                  <a:lnTo>
                    <a:pt x="144" y="912"/>
                  </a:lnTo>
                  <a:lnTo>
                    <a:pt x="233" y="804"/>
                  </a:lnTo>
                  <a:lnTo>
                    <a:pt x="233" y="804"/>
                  </a:lnTo>
                  <a:lnTo>
                    <a:pt x="376" y="572"/>
                  </a:lnTo>
                  <a:lnTo>
                    <a:pt x="448" y="465"/>
                  </a:lnTo>
                  <a:lnTo>
                    <a:pt x="537" y="358"/>
                  </a:lnTo>
                  <a:lnTo>
                    <a:pt x="537" y="358"/>
                  </a:lnTo>
                  <a:lnTo>
                    <a:pt x="591" y="304"/>
                  </a:lnTo>
                  <a:lnTo>
                    <a:pt x="609" y="233"/>
                  </a:lnTo>
                  <a:lnTo>
                    <a:pt x="644" y="72"/>
                  </a:lnTo>
                  <a:lnTo>
                    <a:pt x="644" y="72"/>
                  </a:lnTo>
                  <a:lnTo>
                    <a:pt x="644" y="36"/>
                  </a:lnTo>
                  <a:lnTo>
                    <a:pt x="609" y="0"/>
                  </a:lnTo>
                  <a:lnTo>
                    <a:pt x="609" y="0"/>
                  </a:lnTo>
                  <a:lnTo>
                    <a:pt x="573" y="0"/>
                  </a:lnTo>
                  <a:lnTo>
                    <a:pt x="537" y="18"/>
                  </a:lnTo>
                  <a:lnTo>
                    <a:pt x="537" y="18"/>
                  </a:lnTo>
                  <a:lnTo>
                    <a:pt x="376" y="161"/>
                  </a:lnTo>
                  <a:lnTo>
                    <a:pt x="233" y="304"/>
                  </a:lnTo>
                  <a:lnTo>
                    <a:pt x="126" y="483"/>
                  </a:lnTo>
                  <a:lnTo>
                    <a:pt x="19" y="679"/>
                  </a:lnTo>
                  <a:lnTo>
                    <a:pt x="19" y="679"/>
                  </a:lnTo>
                  <a:lnTo>
                    <a:pt x="1" y="769"/>
                  </a:lnTo>
                  <a:lnTo>
                    <a:pt x="1" y="840"/>
                  </a:lnTo>
                  <a:lnTo>
                    <a:pt x="1" y="840"/>
                  </a:lnTo>
                  <a:lnTo>
                    <a:pt x="19" y="894"/>
                  </a:lnTo>
                  <a:lnTo>
                    <a:pt x="72" y="930"/>
                  </a:lnTo>
                  <a:lnTo>
                    <a:pt x="72" y="930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794525" y="4416784"/>
              <a:ext cx="161869" cy="58188"/>
            </a:xfrm>
            <a:custGeom>
              <a:avLst/>
              <a:gdLst/>
              <a:ahLst/>
              <a:cxnLst/>
              <a:rect l="l" t="t" r="r" b="b"/>
              <a:pathLst>
                <a:path w="930" h="358" extrusionOk="0">
                  <a:moveTo>
                    <a:pt x="143" y="358"/>
                  </a:moveTo>
                  <a:lnTo>
                    <a:pt x="143" y="358"/>
                  </a:lnTo>
                  <a:lnTo>
                    <a:pt x="197" y="358"/>
                  </a:lnTo>
                  <a:lnTo>
                    <a:pt x="197" y="358"/>
                  </a:lnTo>
                  <a:lnTo>
                    <a:pt x="304" y="304"/>
                  </a:lnTo>
                  <a:lnTo>
                    <a:pt x="429" y="268"/>
                  </a:lnTo>
                  <a:lnTo>
                    <a:pt x="680" y="233"/>
                  </a:lnTo>
                  <a:lnTo>
                    <a:pt x="680" y="233"/>
                  </a:lnTo>
                  <a:lnTo>
                    <a:pt x="805" y="197"/>
                  </a:lnTo>
                  <a:lnTo>
                    <a:pt x="876" y="161"/>
                  </a:lnTo>
                  <a:lnTo>
                    <a:pt x="930" y="107"/>
                  </a:lnTo>
                  <a:lnTo>
                    <a:pt x="930" y="107"/>
                  </a:lnTo>
                  <a:lnTo>
                    <a:pt x="823" y="54"/>
                  </a:lnTo>
                  <a:lnTo>
                    <a:pt x="715" y="18"/>
                  </a:lnTo>
                  <a:lnTo>
                    <a:pt x="608" y="0"/>
                  </a:lnTo>
                  <a:lnTo>
                    <a:pt x="501" y="0"/>
                  </a:lnTo>
                  <a:lnTo>
                    <a:pt x="501" y="0"/>
                  </a:lnTo>
                  <a:lnTo>
                    <a:pt x="376" y="18"/>
                  </a:lnTo>
                  <a:lnTo>
                    <a:pt x="269" y="54"/>
                  </a:lnTo>
                  <a:lnTo>
                    <a:pt x="72" y="125"/>
                  </a:lnTo>
                  <a:lnTo>
                    <a:pt x="72" y="125"/>
                  </a:lnTo>
                  <a:lnTo>
                    <a:pt x="36" y="161"/>
                  </a:lnTo>
                  <a:lnTo>
                    <a:pt x="18" y="197"/>
                  </a:lnTo>
                  <a:lnTo>
                    <a:pt x="1" y="233"/>
                  </a:lnTo>
                  <a:lnTo>
                    <a:pt x="18" y="286"/>
                  </a:lnTo>
                  <a:lnTo>
                    <a:pt x="18" y="286"/>
                  </a:lnTo>
                  <a:lnTo>
                    <a:pt x="36" y="322"/>
                  </a:lnTo>
                  <a:lnTo>
                    <a:pt x="54" y="358"/>
                  </a:lnTo>
                  <a:lnTo>
                    <a:pt x="108" y="358"/>
                  </a:lnTo>
                  <a:lnTo>
                    <a:pt x="143" y="358"/>
                  </a:lnTo>
                  <a:lnTo>
                    <a:pt x="143" y="358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408826" y="364398"/>
              <a:ext cx="8349124" cy="4412731"/>
            </a:xfrm>
            <a:custGeom>
              <a:avLst/>
              <a:gdLst/>
              <a:ahLst/>
              <a:cxnLst/>
              <a:rect l="l" t="t" r="r" b="b"/>
              <a:pathLst>
                <a:path w="47969" h="27149" extrusionOk="0">
                  <a:moveTo>
                    <a:pt x="30454" y="26934"/>
                  </a:moveTo>
                  <a:lnTo>
                    <a:pt x="30454" y="26934"/>
                  </a:lnTo>
                  <a:lnTo>
                    <a:pt x="33242" y="26970"/>
                  </a:lnTo>
                  <a:lnTo>
                    <a:pt x="33242" y="26970"/>
                  </a:lnTo>
                  <a:lnTo>
                    <a:pt x="34386" y="26970"/>
                  </a:lnTo>
                  <a:lnTo>
                    <a:pt x="35512" y="26987"/>
                  </a:lnTo>
                  <a:lnTo>
                    <a:pt x="35512" y="26987"/>
                  </a:lnTo>
                  <a:lnTo>
                    <a:pt x="35887" y="27023"/>
                  </a:lnTo>
                  <a:lnTo>
                    <a:pt x="35887" y="27023"/>
                  </a:lnTo>
                  <a:lnTo>
                    <a:pt x="38086" y="27041"/>
                  </a:lnTo>
                  <a:lnTo>
                    <a:pt x="38086" y="27041"/>
                  </a:lnTo>
                  <a:lnTo>
                    <a:pt x="40284" y="27041"/>
                  </a:lnTo>
                  <a:lnTo>
                    <a:pt x="40284" y="27041"/>
                  </a:lnTo>
                  <a:lnTo>
                    <a:pt x="40641" y="27059"/>
                  </a:lnTo>
                  <a:lnTo>
                    <a:pt x="41017" y="27077"/>
                  </a:lnTo>
                  <a:lnTo>
                    <a:pt x="41017" y="27077"/>
                  </a:lnTo>
                  <a:lnTo>
                    <a:pt x="41571" y="27113"/>
                  </a:lnTo>
                  <a:lnTo>
                    <a:pt x="42125" y="27148"/>
                  </a:lnTo>
                  <a:lnTo>
                    <a:pt x="42125" y="27148"/>
                  </a:lnTo>
                  <a:lnTo>
                    <a:pt x="42571" y="27148"/>
                  </a:lnTo>
                  <a:lnTo>
                    <a:pt x="43018" y="27148"/>
                  </a:lnTo>
                  <a:lnTo>
                    <a:pt x="43018" y="27148"/>
                  </a:lnTo>
                  <a:lnTo>
                    <a:pt x="43590" y="27148"/>
                  </a:lnTo>
                  <a:lnTo>
                    <a:pt x="43876" y="27130"/>
                  </a:lnTo>
                  <a:lnTo>
                    <a:pt x="44162" y="27095"/>
                  </a:lnTo>
                  <a:lnTo>
                    <a:pt x="44162" y="27095"/>
                  </a:lnTo>
                  <a:lnTo>
                    <a:pt x="44537" y="27059"/>
                  </a:lnTo>
                  <a:lnTo>
                    <a:pt x="44931" y="27041"/>
                  </a:lnTo>
                  <a:lnTo>
                    <a:pt x="45699" y="27041"/>
                  </a:lnTo>
                  <a:lnTo>
                    <a:pt x="45699" y="27041"/>
                  </a:lnTo>
                  <a:lnTo>
                    <a:pt x="45967" y="27023"/>
                  </a:lnTo>
                  <a:lnTo>
                    <a:pt x="46110" y="27005"/>
                  </a:lnTo>
                  <a:lnTo>
                    <a:pt x="46235" y="26970"/>
                  </a:lnTo>
                  <a:lnTo>
                    <a:pt x="46235" y="26970"/>
                  </a:lnTo>
                  <a:lnTo>
                    <a:pt x="46503" y="26862"/>
                  </a:lnTo>
                  <a:lnTo>
                    <a:pt x="46771" y="26737"/>
                  </a:lnTo>
                  <a:lnTo>
                    <a:pt x="46771" y="26737"/>
                  </a:lnTo>
                  <a:lnTo>
                    <a:pt x="46861" y="26684"/>
                  </a:lnTo>
                  <a:lnTo>
                    <a:pt x="46932" y="26594"/>
                  </a:lnTo>
                  <a:lnTo>
                    <a:pt x="47004" y="26505"/>
                  </a:lnTo>
                  <a:lnTo>
                    <a:pt x="47040" y="26398"/>
                  </a:lnTo>
                  <a:lnTo>
                    <a:pt x="47040" y="26398"/>
                  </a:lnTo>
                  <a:lnTo>
                    <a:pt x="47147" y="26380"/>
                  </a:lnTo>
                  <a:lnTo>
                    <a:pt x="47147" y="26380"/>
                  </a:lnTo>
                  <a:lnTo>
                    <a:pt x="47218" y="26362"/>
                  </a:lnTo>
                  <a:lnTo>
                    <a:pt x="47290" y="26326"/>
                  </a:lnTo>
                  <a:lnTo>
                    <a:pt x="47361" y="26290"/>
                  </a:lnTo>
                  <a:lnTo>
                    <a:pt x="47415" y="26255"/>
                  </a:lnTo>
                  <a:lnTo>
                    <a:pt x="47504" y="26147"/>
                  </a:lnTo>
                  <a:lnTo>
                    <a:pt x="47558" y="25987"/>
                  </a:lnTo>
                  <a:lnTo>
                    <a:pt x="47558" y="25987"/>
                  </a:lnTo>
                  <a:lnTo>
                    <a:pt x="47629" y="25790"/>
                  </a:lnTo>
                  <a:lnTo>
                    <a:pt x="47665" y="25576"/>
                  </a:lnTo>
                  <a:lnTo>
                    <a:pt x="47754" y="25147"/>
                  </a:lnTo>
                  <a:lnTo>
                    <a:pt x="47754" y="25147"/>
                  </a:lnTo>
                  <a:lnTo>
                    <a:pt x="47754" y="24986"/>
                  </a:lnTo>
                  <a:lnTo>
                    <a:pt x="47754" y="24986"/>
                  </a:lnTo>
                  <a:lnTo>
                    <a:pt x="47754" y="24593"/>
                  </a:lnTo>
                  <a:lnTo>
                    <a:pt x="47790" y="24199"/>
                  </a:lnTo>
                  <a:lnTo>
                    <a:pt x="47879" y="23413"/>
                  </a:lnTo>
                  <a:lnTo>
                    <a:pt x="47879" y="23413"/>
                  </a:lnTo>
                  <a:lnTo>
                    <a:pt x="47915" y="22698"/>
                  </a:lnTo>
                  <a:lnTo>
                    <a:pt x="47933" y="21501"/>
                  </a:lnTo>
                  <a:lnTo>
                    <a:pt x="47969" y="19571"/>
                  </a:lnTo>
                  <a:lnTo>
                    <a:pt x="47969" y="19571"/>
                  </a:lnTo>
                  <a:lnTo>
                    <a:pt x="47969" y="13548"/>
                  </a:lnTo>
                  <a:lnTo>
                    <a:pt x="47969" y="13548"/>
                  </a:lnTo>
                  <a:lnTo>
                    <a:pt x="47969" y="7578"/>
                  </a:lnTo>
                  <a:lnTo>
                    <a:pt x="47969" y="7578"/>
                  </a:lnTo>
                  <a:lnTo>
                    <a:pt x="47933" y="5666"/>
                  </a:lnTo>
                  <a:lnTo>
                    <a:pt x="47915" y="4451"/>
                  </a:lnTo>
                  <a:lnTo>
                    <a:pt x="47879" y="3736"/>
                  </a:lnTo>
                  <a:lnTo>
                    <a:pt x="47879" y="3736"/>
                  </a:lnTo>
                  <a:lnTo>
                    <a:pt x="47790" y="2950"/>
                  </a:lnTo>
                  <a:lnTo>
                    <a:pt x="47754" y="2556"/>
                  </a:lnTo>
                  <a:lnTo>
                    <a:pt x="47754" y="2163"/>
                  </a:lnTo>
                  <a:lnTo>
                    <a:pt x="47754" y="2163"/>
                  </a:lnTo>
                  <a:lnTo>
                    <a:pt x="47754" y="2002"/>
                  </a:lnTo>
                  <a:lnTo>
                    <a:pt x="47754" y="2002"/>
                  </a:lnTo>
                  <a:lnTo>
                    <a:pt x="47665" y="1573"/>
                  </a:lnTo>
                  <a:lnTo>
                    <a:pt x="47629" y="1359"/>
                  </a:lnTo>
                  <a:lnTo>
                    <a:pt x="47558" y="1162"/>
                  </a:lnTo>
                  <a:lnTo>
                    <a:pt x="47558" y="1162"/>
                  </a:lnTo>
                  <a:lnTo>
                    <a:pt x="47504" y="1019"/>
                  </a:lnTo>
                  <a:lnTo>
                    <a:pt x="47415" y="894"/>
                  </a:lnTo>
                  <a:lnTo>
                    <a:pt x="47361" y="858"/>
                  </a:lnTo>
                  <a:lnTo>
                    <a:pt x="47290" y="823"/>
                  </a:lnTo>
                  <a:lnTo>
                    <a:pt x="47218" y="787"/>
                  </a:lnTo>
                  <a:lnTo>
                    <a:pt x="47147" y="769"/>
                  </a:lnTo>
                  <a:lnTo>
                    <a:pt x="47147" y="769"/>
                  </a:lnTo>
                  <a:lnTo>
                    <a:pt x="47040" y="751"/>
                  </a:lnTo>
                  <a:lnTo>
                    <a:pt x="47040" y="751"/>
                  </a:lnTo>
                  <a:lnTo>
                    <a:pt x="47004" y="644"/>
                  </a:lnTo>
                  <a:lnTo>
                    <a:pt x="46932" y="555"/>
                  </a:lnTo>
                  <a:lnTo>
                    <a:pt x="46861" y="465"/>
                  </a:lnTo>
                  <a:lnTo>
                    <a:pt x="46771" y="412"/>
                  </a:lnTo>
                  <a:lnTo>
                    <a:pt x="46771" y="412"/>
                  </a:lnTo>
                  <a:lnTo>
                    <a:pt x="46503" y="287"/>
                  </a:lnTo>
                  <a:lnTo>
                    <a:pt x="46235" y="179"/>
                  </a:lnTo>
                  <a:lnTo>
                    <a:pt x="46235" y="179"/>
                  </a:lnTo>
                  <a:lnTo>
                    <a:pt x="46110" y="144"/>
                  </a:lnTo>
                  <a:lnTo>
                    <a:pt x="45967" y="126"/>
                  </a:lnTo>
                  <a:lnTo>
                    <a:pt x="45699" y="108"/>
                  </a:lnTo>
                  <a:lnTo>
                    <a:pt x="45699" y="108"/>
                  </a:lnTo>
                  <a:lnTo>
                    <a:pt x="44931" y="108"/>
                  </a:lnTo>
                  <a:lnTo>
                    <a:pt x="44537" y="90"/>
                  </a:lnTo>
                  <a:lnTo>
                    <a:pt x="44162" y="54"/>
                  </a:lnTo>
                  <a:lnTo>
                    <a:pt x="44162" y="54"/>
                  </a:lnTo>
                  <a:lnTo>
                    <a:pt x="43876" y="19"/>
                  </a:lnTo>
                  <a:lnTo>
                    <a:pt x="43590" y="19"/>
                  </a:lnTo>
                  <a:lnTo>
                    <a:pt x="43018" y="1"/>
                  </a:lnTo>
                  <a:lnTo>
                    <a:pt x="43018" y="1"/>
                  </a:lnTo>
                  <a:lnTo>
                    <a:pt x="42571" y="1"/>
                  </a:lnTo>
                  <a:lnTo>
                    <a:pt x="42125" y="1"/>
                  </a:lnTo>
                  <a:lnTo>
                    <a:pt x="42125" y="1"/>
                  </a:lnTo>
                  <a:lnTo>
                    <a:pt x="41571" y="36"/>
                  </a:lnTo>
                  <a:lnTo>
                    <a:pt x="41017" y="72"/>
                  </a:lnTo>
                  <a:lnTo>
                    <a:pt x="41017" y="72"/>
                  </a:lnTo>
                  <a:lnTo>
                    <a:pt x="40641" y="108"/>
                  </a:lnTo>
                  <a:lnTo>
                    <a:pt x="40284" y="108"/>
                  </a:lnTo>
                  <a:lnTo>
                    <a:pt x="40284" y="108"/>
                  </a:lnTo>
                  <a:lnTo>
                    <a:pt x="38086" y="108"/>
                  </a:lnTo>
                  <a:lnTo>
                    <a:pt x="38086" y="108"/>
                  </a:lnTo>
                  <a:lnTo>
                    <a:pt x="33510" y="126"/>
                  </a:lnTo>
                  <a:lnTo>
                    <a:pt x="33510" y="126"/>
                  </a:lnTo>
                  <a:lnTo>
                    <a:pt x="33135" y="161"/>
                  </a:lnTo>
                  <a:lnTo>
                    <a:pt x="33135" y="161"/>
                  </a:lnTo>
                  <a:lnTo>
                    <a:pt x="32009" y="179"/>
                  </a:lnTo>
                  <a:lnTo>
                    <a:pt x="30865" y="197"/>
                  </a:lnTo>
                  <a:lnTo>
                    <a:pt x="30865" y="197"/>
                  </a:lnTo>
                  <a:lnTo>
                    <a:pt x="27720" y="197"/>
                  </a:lnTo>
                  <a:lnTo>
                    <a:pt x="24557" y="215"/>
                  </a:lnTo>
                  <a:lnTo>
                    <a:pt x="24557" y="215"/>
                  </a:lnTo>
                  <a:lnTo>
                    <a:pt x="23252" y="215"/>
                  </a:lnTo>
                  <a:lnTo>
                    <a:pt x="23252" y="215"/>
                  </a:lnTo>
                  <a:lnTo>
                    <a:pt x="23216" y="215"/>
                  </a:lnTo>
                  <a:lnTo>
                    <a:pt x="23216" y="215"/>
                  </a:lnTo>
                  <a:lnTo>
                    <a:pt x="23162" y="215"/>
                  </a:lnTo>
                  <a:lnTo>
                    <a:pt x="23162" y="215"/>
                  </a:lnTo>
                  <a:lnTo>
                    <a:pt x="21858" y="215"/>
                  </a:lnTo>
                  <a:lnTo>
                    <a:pt x="21858" y="215"/>
                  </a:lnTo>
                  <a:lnTo>
                    <a:pt x="17408" y="197"/>
                  </a:lnTo>
                  <a:lnTo>
                    <a:pt x="17408" y="197"/>
                  </a:lnTo>
                  <a:lnTo>
                    <a:pt x="16264" y="179"/>
                  </a:lnTo>
                  <a:lnTo>
                    <a:pt x="15138" y="161"/>
                  </a:lnTo>
                  <a:lnTo>
                    <a:pt x="15138" y="161"/>
                  </a:lnTo>
                  <a:lnTo>
                    <a:pt x="14763" y="126"/>
                  </a:lnTo>
                  <a:lnTo>
                    <a:pt x="14763" y="126"/>
                  </a:lnTo>
                  <a:lnTo>
                    <a:pt x="12582" y="108"/>
                  </a:lnTo>
                  <a:lnTo>
                    <a:pt x="12582" y="108"/>
                  </a:lnTo>
                  <a:lnTo>
                    <a:pt x="8722" y="108"/>
                  </a:lnTo>
                  <a:lnTo>
                    <a:pt x="8722" y="108"/>
                  </a:lnTo>
                  <a:lnTo>
                    <a:pt x="7828" y="108"/>
                  </a:lnTo>
                  <a:lnTo>
                    <a:pt x="7292" y="90"/>
                  </a:lnTo>
                  <a:lnTo>
                    <a:pt x="6953" y="72"/>
                  </a:lnTo>
                  <a:lnTo>
                    <a:pt x="6953" y="72"/>
                  </a:lnTo>
                  <a:lnTo>
                    <a:pt x="6399" y="36"/>
                  </a:lnTo>
                  <a:lnTo>
                    <a:pt x="5845" y="1"/>
                  </a:lnTo>
                  <a:lnTo>
                    <a:pt x="5845" y="1"/>
                  </a:lnTo>
                  <a:lnTo>
                    <a:pt x="5398" y="1"/>
                  </a:lnTo>
                  <a:lnTo>
                    <a:pt x="4933" y="1"/>
                  </a:lnTo>
                  <a:lnTo>
                    <a:pt x="4933" y="1"/>
                  </a:lnTo>
                  <a:lnTo>
                    <a:pt x="4379" y="19"/>
                  </a:lnTo>
                  <a:lnTo>
                    <a:pt x="4093" y="19"/>
                  </a:lnTo>
                  <a:lnTo>
                    <a:pt x="3807" y="54"/>
                  </a:lnTo>
                  <a:lnTo>
                    <a:pt x="3807" y="54"/>
                  </a:lnTo>
                  <a:lnTo>
                    <a:pt x="3432" y="90"/>
                  </a:lnTo>
                  <a:lnTo>
                    <a:pt x="3039" y="108"/>
                  </a:lnTo>
                  <a:lnTo>
                    <a:pt x="2270" y="108"/>
                  </a:lnTo>
                  <a:lnTo>
                    <a:pt x="2270" y="108"/>
                  </a:lnTo>
                  <a:lnTo>
                    <a:pt x="2002" y="126"/>
                  </a:lnTo>
                  <a:lnTo>
                    <a:pt x="1859" y="144"/>
                  </a:lnTo>
                  <a:lnTo>
                    <a:pt x="1734" y="179"/>
                  </a:lnTo>
                  <a:lnTo>
                    <a:pt x="1734" y="179"/>
                  </a:lnTo>
                  <a:lnTo>
                    <a:pt x="1448" y="287"/>
                  </a:lnTo>
                  <a:lnTo>
                    <a:pt x="1198" y="412"/>
                  </a:lnTo>
                  <a:lnTo>
                    <a:pt x="1198" y="412"/>
                  </a:lnTo>
                  <a:lnTo>
                    <a:pt x="1108" y="465"/>
                  </a:lnTo>
                  <a:lnTo>
                    <a:pt x="1037" y="555"/>
                  </a:lnTo>
                  <a:lnTo>
                    <a:pt x="965" y="644"/>
                  </a:lnTo>
                  <a:lnTo>
                    <a:pt x="930" y="751"/>
                  </a:lnTo>
                  <a:lnTo>
                    <a:pt x="930" y="751"/>
                  </a:lnTo>
                  <a:lnTo>
                    <a:pt x="822" y="769"/>
                  </a:lnTo>
                  <a:lnTo>
                    <a:pt x="822" y="769"/>
                  </a:lnTo>
                  <a:lnTo>
                    <a:pt x="733" y="787"/>
                  </a:lnTo>
                  <a:lnTo>
                    <a:pt x="680" y="823"/>
                  </a:lnTo>
                  <a:lnTo>
                    <a:pt x="608" y="858"/>
                  </a:lnTo>
                  <a:lnTo>
                    <a:pt x="554" y="894"/>
                  </a:lnTo>
                  <a:lnTo>
                    <a:pt x="465" y="1019"/>
                  </a:lnTo>
                  <a:lnTo>
                    <a:pt x="411" y="1162"/>
                  </a:lnTo>
                  <a:lnTo>
                    <a:pt x="411" y="1162"/>
                  </a:lnTo>
                  <a:lnTo>
                    <a:pt x="340" y="1359"/>
                  </a:lnTo>
                  <a:lnTo>
                    <a:pt x="286" y="1573"/>
                  </a:lnTo>
                  <a:lnTo>
                    <a:pt x="215" y="2002"/>
                  </a:lnTo>
                  <a:lnTo>
                    <a:pt x="215" y="2002"/>
                  </a:lnTo>
                  <a:lnTo>
                    <a:pt x="197" y="2163"/>
                  </a:lnTo>
                  <a:lnTo>
                    <a:pt x="197" y="2163"/>
                  </a:lnTo>
                  <a:lnTo>
                    <a:pt x="197" y="2556"/>
                  </a:lnTo>
                  <a:lnTo>
                    <a:pt x="179" y="2950"/>
                  </a:lnTo>
                  <a:lnTo>
                    <a:pt x="90" y="3736"/>
                  </a:lnTo>
                  <a:lnTo>
                    <a:pt x="90" y="3736"/>
                  </a:lnTo>
                  <a:lnTo>
                    <a:pt x="54" y="4451"/>
                  </a:lnTo>
                  <a:lnTo>
                    <a:pt x="36" y="5666"/>
                  </a:lnTo>
                  <a:lnTo>
                    <a:pt x="0" y="7578"/>
                  </a:lnTo>
                  <a:lnTo>
                    <a:pt x="0" y="7578"/>
                  </a:lnTo>
                  <a:lnTo>
                    <a:pt x="0" y="13583"/>
                  </a:lnTo>
                  <a:lnTo>
                    <a:pt x="0" y="13583"/>
                  </a:lnTo>
                  <a:lnTo>
                    <a:pt x="0" y="19571"/>
                  </a:lnTo>
                  <a:lnTo>
                    <a:pt x="0" y="19571"/>
                  </a:lnTo>
                  <a:lnTo>
                    <a:pt x="36" y="21501"/>
                  </a:lnTo>
                  <a:lnTo>
                    <a:pt x="54" y="22698"/>
                  </a:lnTo>
                  <a:lnTo>
                    <a:pt x="90" y="23413"/>
                  </a:lnTo>
                  <a:lnTo>
                    <a:pt x="90" y="23413"/>
                  </a:lnTo>
                  <a:lnTo>
                    <a:pt x="179" y="24199"/>
                  </a:lnTo>
                  <a:lnTo>
                    <a:pt x="197" y="24593"/>
                  </a:lnTo>
                  <a:lnTo>
                    <a:pt x="197" y="24986"/>
                  </a:lnTo>
                  <a:lnTo>
                    <a:pt x="197" y="24986"/>
                  </a:lnTo>
                  <a:lnTo>
                    <a:pt x="215" y="25147"/>
                  </a:lnTo>
                  <a:lnTo>
                    <a:pt x="215" y="25147"/>
                  </a:lnTo>
                  <a:lnTo>
                    <a:pt x="286" y="25576"/>
                  </a:lnTo>
                  <a:lnTo>
                    <a:pt x="340" y="25790"/>
                  </a:lnTo>
                  <a:lnTo>
                    <a:pt x="411" y="25987"/>
                  </a:lnTo>
                  <a:lnTo>
                    <a:pt x="411" y="25987"/>
                  </a:lnTo>
                  <a:lnTo>
                    <a:pt x="465" y="26147"/>
                  </a:lnTo>
                  <a:lnTo>
                    <a:pt x="554" y="26255"/>
                  </a:lnTo>
                  <a:lnTo>
                    <a:pt x="608" y="26290"/>
                  </a:lnTo>
                  <a:lnTo>
                    <a:pt x="680" y="26326"/>
                  </a:lnTo>
                  <a:lnTo>
                    <a:pt x="733" y="26362"/>
                  </a:lnTo>
                  <a:lnTo>
                    <a:pt x="822" y="26380"/>
                  </a:lnTo>
                  <a:lnTo>
                    <a:pt x="822" y="26380"/>
                  </a:lnTo>
                  <a:lnTo>
                    <a:pt x="930" y="26398"/>
                  </a:lnTo>
                  <a:lnTo>
                    <a:pt x="930" y="26398"/>
                  </a:lnTo>
                  <a:lnTo>
                    <a:pt x="965" y="26505"/>
                  </a:lnTo>
                  <a:lnTo>
                    <a:pt x="1037" y="26594"/>
                  </a:lnTo>
                  <a:lnTo>
                    <a:pt x="1108" y="26684"/>
                  </a:lnTo>
                  <a:lnTo>
                    <a:pt x="1198" y="26737"/>
                  </a:lnTo>
                  <a:lnTo>
                    <a:pt x="1198" y="26737"/>
                  </a:lnTo>
                  <a:lnTo>
                    <a:pt x="1448" y="26862"/>
                  </a:lnTo>
                  <a:lnTo>
                    <a:pt x="1734" y="26970"/>
                  </a:lnTo>
                  <a:lnTo>
                    <a:pt x="1734" y="26970"/>
                  </a:lnTo>
                  <a:lnTo>
                    <a:pt x="1859" y="27005"/>
                  </a:lnTo>
                  <a:lnTo>
                    <a:pt x="2002" y="27023"/>
                  </a:lnTo>
                  <a:lnTo>
                    <a:pt x="2270" y="27041"/>
                  </a:lnTo>
                  <a:lnTo>
                    <a:pt x="2270" y="27041"/>
                  </a:lnTo>
                  <a:lnTo>
                    <a:pt x="3039" y="27041"/>
                  </a:lnTo>
                  <a:lnTo>
                    <a:pt x="3432" y="27059"/>
                  </a:lnTo>
                  <a:lnTo>
                    <a:pt x="3807" y="27095"/>
                  </a:lnTo>
                  <a:lnTo>
                    <a:pt x="3807" y="27095"/>
                  </a:lnTo>
                  <a:lnTo>
                    <a:pt x="4093" y="27130"/>
                  </a:lnTo>
                  <a:lnTo>
                    <a:pt x="4379" y="27148"/>
                  </a:lnTo>
                  <a:lnTo>
                    <a:pt x="4933" y="27148"/>
                  </a:lnTo>
                  <a:lnTo>
                    <a:pt x="4933" y="27148"/>
                  </a:lnTo>
                  <a:lnTo>
                    <a:pt x="5398" y="27148"/>
                  </a:lnTo>
                  <a:lnTo>
                    <a:pt x="5845" y="27148"/>
                  </a:lnTo>
                  <a:lnTo>
                    <a:pt x="5845" y="27148"/>
                  </a:lnTo>
                  <a:lnTo>
                    <a:pt x="6399" y="27113"/>
                  </a:lnTo>
                  <a:lnTo>
                    <a:pt x="6953" y="27077"/>
                  </a:lnTo>
                  <a:lnTo>
                    <a:pt x="6953" y="27077"/>
                  </a:lnTo>
                  <a:lnTo>
                    <a:pt x="7310" y="27059"/>
                  </a:lnTo>
                  <a:lnTo>
                    <a:pt x="7685" y="27041"/>
                  </a:lnTo>
                  <a:lnTo>
                    <a:pt x="7685" y="27041"/>
                  </a:lnTo>
                  <a:lnTo>
                    <a:pt x="9884" y="27041"/>
                  </a:lnTo>
                  <a:lnTo>
                    <a:pt x="9884" y="27041"/>
                  </a:lnTo>
                  <a:lnTo>
                    <a:pt x="12082" y="27023"/>
                  </a:lnTo>
                  <a:lnTo>
                    <a:pt x="12082" y="27023"/>
                  </a:lnTo>
                  <a:lnTo>
                    <a:pt x="12457" y="26987"/>
                  </a:lnTo>
                  <a:lnTo>
                    <a:pt x="12457" y="26987"/>
                  </a:lnTo>
                  <a:lnTo>
                    <a:pt x="13583" y="26970"/>
                  </a:lnTo>
                  <a:lnTo>
                    <a:pt x="14709" y="26970"/>
                  </a:lnTo>
                  <a:lnTo>
                    <a:pt x="14709" y="26970"/>
                  </a:lnTo>
                  <a:lnTo>
                    <a:pt x="17515" y="26934"/>
                  </a:lnTo>
                  <a:lnTo>
                    <a:pt x="17515" y="26934"/>
                  </a:lnTo>
                  <a:lnTo>
                    <a:pt x="18820" y="26934"/>
                  </a:lnTo>
                  <a:lnTo>
                    <a:pt x="18820" y="26934"/>
                  </a:lnTo>
                  <a:lnTo>
                    <a:pt x="18980" y="26934"/>
                  </a:lnTo>
                  <a:lnTo>
                    <a:pt x="19141" y="26916"/>
                  </a:lnTo>
                  <a:lnTo>
                    <a:pt x="19141" y="26916"/>
                  </a:lnTo>
                  <a:lnTo>
                    <a:pt x="19177" y="26898"/>
                  </a:lnTo>
                  <a:lnTo>
                    <a:pt x="19213" y="26880"/>
                  </a:lnTo>
                  <a:lnTo>
                    <a:pt x="19213" y="26862"/>
                  </a:lnTo>
                  <a:lnTo>
                    <a:pt x="19213" y="26827"/>
                  </a:lnTo>
                  <a:lnTo>
                    <a:pt x="19213" y="26827"/>
                  </a:lnTo>
                  <a:lnTo>
                    <a:pt x="19195" y="26773"/>
                  </a:lnTo>
                  <a:lnTo>
                    <a:pt x="19141" y="26737"/>
                  </a:lnTo>
                  <a:lnTo>
                    <a:pt x="19141" y="26737"/>
                  </a:lnTo>
                  <a:lnTo>
                    <a:pt x="19034" y="26719"/>
                  </a:lnTo>
                  <a:lnTo>
                    <a:pt x="18927" y="26702"/>
                  </a:lnTo>
                  <a:lnTo>
                    <a:pt x="18927" y="26702"/>
                  </a:lnTo>
                  <a:lnTo>
                    <a:pt x="17372" y="26702"/>
                  </a:lnTo>
                  <a:lnTo>
                    <a:pt x="17372" y="26702"/>
                  </a:lnTo>
                  <a:lnTo>
                    <a:pt x="16032" y="26702"/>
                  </a:lnTo>
                  <a:lnTo>
                    <a:pt x="15156" y="26719"/>
                  </a:lnTo>
                  <a:lnTo>
                    <a:pt x="14709" y="26719"/>
                  </a:lnTo>
                  <a:lnTo>
                    <a:pt x="14709" y="26719"/>
                  </a:lnTo>
                  <a:lnTo>
                    <a:pt x="14584" y="26737"/>
                  </a:lnTo>
                  <a:lnTo>
                    <a:pt x="14316" y="26737"/>
                  </a:lnTo>
                  <a:lnTo>
                    <a:pt x="13565" y="26755"/>
                  </a:lnTo>
                  <a:lnTo>
                    <a:pt x="12404" y="26755"/>
                  </a:lnTo>
                  <a:lnTo>
                    <a:pt x="12404" y="26755"/>
                  </a:lnTo>
                  <a:lnTo>
                    <a:pt x="12278" y="26755"/>
                  </a:lnTo>
                  <a:lnTo>
                    <a:pt x="12171" y="26755"/>
                  </a:lnTo>
                  <a:lnTo>
                    <a:pt x="12171" y="26755"/>
                  </a:lnTo>
                  <a:lnTo>
                    <a:pt x="11939" y="26791"/>
                  </a:lnTo>
                  <a:lnTo>
                    <a:pt x="11456" y="26791"/>
                  </a:lnTo>
                  <a:lnTo>
                    <a:pt x="10098" y="26809"/>
                  </a:lnTo>
                  <a:lnTo>
                    <a:pt x="8007" y="26809"/>
                  </a:lnTo>
                  <a:lnTo>
                    <a:pt x="8007" y="26809"/>
                  </a:lnTo>
                  <a:lnTo>
                    <a:pt x="7632" y="26809"/>
                  </a:lnTo>
                  <a:lnTo>
                    <a:pt x="7274" y="26809"/>
                  </a:lnTo>
                  <a:lnTo>
                    <a:pt x="6524" y="26862"/>
                  </a:lnTo>
                  <a:lnTo>
                    <a:pt x="6524" y="26862"/>
                  </a:lnTo>
                  <a:lnTo>
                    <a:pt x="6077" y="26898"/>
                  </a:lnTo>
                  <a:lnTo>
                    <a:pt x="5630" y="26898"/>
                  </a:lnTo>
                  <a:lnTo>
                    <a:pt x="5630" y="26898"/>
                  </a:lnTo>
                  <a:lnTo>
                    <a:pt x="4415" y="26898"/>
                  </a:lnTo>
                  <a:lnTo>
                    <a:pt x="4415" y="26898"/>
                  </a:lnTo>
                  <a:lnTo>
                    <a:pt x="4236" y="26898"/>
                  </a:lnTo>
                  <a:lnTo>
                    <a:pt x="4057" y="26880"/>
                  </a:lnTo>
                  <a:lnTo>
                    <a:pt x="4057" y="26880"/>
                  </a:lnTo>
                  <a:lnTo>
                    <a:pt x="3539" y="26827"/>
                  </a:lnTo>
                  <a:lnTo>
                    <a:pt x="3271" y="26809"/>
                  </a:lnTo>
                  <a:lnTo>
                    <a:pt x="3003" y="26809"/>
                  </a:lnTo>
                  <a:lnTo>
                    <a:pt x="3003" y="26809"/>
                  </a:lnTo>
                  <a:lnTo>
                    <a:pt x="2592" y="26809"/>
                  </a:lnTo>
                  <a:lnTo>
                    <a:pt x="2181" y="26809"/>
                  </a:lnTo>
                  <a:lnTo>
                    <a:pt x="2181" y="26809"/>
                  </a:lnTo>
                  <a:lnTo>
                    <a:pt x="2056" y="26791"/>
                  </a:lnTo>
                  <a:lnTo>
                    <a:pt x="1948" y="26791"/>
                  </a:lnTo>
                  <a:lnTo>
                    <a:pt x="1716" y="26719"/>
                  </a:lnTo>
                  <a:lnTo>
                    <a:pt x="1502" y="26630"/>
                  </a:lnTo>
                  <a:lnTo>
                    <a:pt x="1305" y="26523"/>
                  </a:lnTo>
                  <a:lnTo>
                    <a:pt x="1305" y="26523"/>
                  </a:lnTo>
                  <a:lnTo>
                    <a:pt x="1269" y="26505"/>
                  </a:lnTo>
                  <a:lnTo>
                    <a:pt x="1234" y="26469"/>
                  </a:lnTo>
                  <a:lnTo>
                    <a:pt x="1234" y="26433"/>
                  </a:lnTo>
                  <a:lnTo>
                    <a:pt x="1234" y="26362"/>
                  </a:lnTo>
                  <a:lnTo>
                    <a:pt x="1234" y="26362"/>
                  </a:lnTo>
                  <a:lnTo>
                    <a:pt x="1341" y="26344"/>
                  </a:lnTo>
                  <a:lnTo>
                    <a:pt x="1448" y="26290"/>
                  </a:lnTo>
                  <a:lnTo>
                    <a:pt x="1555" y="26219"/>
                  </a:lnTo>
                  <a:lnTo>
                    <a:pt x="1645" y="26147"/>
                  </a:lnTo>
                  <a:lnTo>
                    <a:pt x="1645" y="26147"/>
                  </a:lnTo>
                  <a:lnTo>
                    <a:pt x="1698" y="26094"/>
                  </a:lnTo>
                  <a:lnTo>
                    <a:pt x="1752" y="26022"/>
                  </a:lnTo>
                  <a:lnTo>
                    <a:pt x="1788" y="25951"/>
                  </a:lnTo>
                  <a:lnTo>
                    <a:pt x="1805" y="25879"/>
                  </a:lnTo>
                  <a:lnTo>
                    <a:pt x="1805" y="25879"/>
                  </a:lnTo>
                  <a:lnTo>
                    <a:pt x="1841" y="25736"/>
                  </a:lnTo>
                  <a:lnTo>
                    <a:pt x="1823" y="25593"/>
                  </a:lnTo>
                  <a:lnTo>
                    <a:pt x="1805" y="25522"/>
                  </a:lnTo>
                  <a:lnTo>
                    <a:pt x="1788" y="25468"/>
                  </a:lnTo>
                  <a:lnTo>
                    <a:pt x="1752" y="25397"/>
                  </a:lnTo>
                  <a:lnTo>
                    <a:pt x="1698" y="25343"/>
                  </a:lnTo>
                  <a:lnTo>
                    <a:pt x="1698" y="25343"/>
                  </a:lnTo>
                  <a:lnTo>
                    <a:pt x="1609" y="25290"/>
                  </a:lnTo>
                  <a:lnTo>
                    <a:pt x="1519" y="25254"/>
                  </a:lnTo>
                  <a:lnTo>
                    <a:pt x="1412" y="25254"/>
                  </a:lnTo>
                  <a:lnTo>
                    <a:pt x="1359" y="25272"/>
                  </a:lnTo>
                  <a:lnTo>
                    <a:pt x="1323" y="25290"/>
                  </a:lnTo>
                  <a:lnTo>
                    <a:pt x="1323" y="25290"/>
                  </a:lnTo>
                  <a:lnTo>
                    <a:pt x="1198" y="25379"/>
                  </a:lnTo>
                  <a:lnTo>
                    <a:pt x="1091" y="25504"/>
                  </a:lnTo>
                  <a:lnTo>
                    <a:pt x="1019" y="25629"/>
                  </a:lnTo>
                  <a:lnTo>
                    <a:pt x="965" y="25790"/>
                  </a:lnTo>
                  <a:lnTo>
                    <a:pt x="965" y="25790"/>
                  </a:lnTo>
                  <a:lnTo>
                    <a:pt x="894" y="26147"/>
                  </a:lnTo>
                  <a:lnTo>
                    <a:pt x="894" y="26147"/>
                  </a:lnTo>
                  <a:lnTo>
                    <a:pt x="787" y="26130"/>
                  </a:lnTo>
                  <a:lnTo>
                    <a:pt x="715" y="26094"/>
                  </a:lnTo>
                  <a:lnTo>
                    <a:pt x="662" y="26022"/>
                  </a:lnTo>
                  <a:lnTo>
                    <a:pt x="644" y="25951"/>
                  </a:lnTo>
                  <a:lnTo>
                    <a:pt x="644" y="25951"/>
                  </a:lnTo>
                  <a:lnTo>
                    <a:pt x="554" y="25683"/>
                  </a:lnTo>
                  <a:lnTo>
                    <a:pt x="483" y="25415"/>
                  </a:lnTo>
                  <a:lnTo>
                    <a:pt x="447" y="25129"/>
                  </a:lnTo>
                  <a:lnTo>
                    <a:pt x="429" y="24843"/>
                  </a:lnTo>
                  <a:lnTo>
                    <a:pt x="429" y="24843"/>
                  </a:lnTo>
                  <a:lnTo>
                    <a:pt x="429" y="24432"/>
                  </a:lnTo>
                  <a:lnTo>
                    <a:pt x="394" y="24021"/>
                  </a:lnTo>
                  <a:lnTo>
                    <a:pt x="394" y="24021"/>
                  </a:lnTo>
                  <a:lnTo>
                    <a:pt x="340" y="23592"/>
                  </a:lnTo>
                  <a:lnTo>
                    <a:pt x="286" y="23163"/>
                  </a:lnTo>
                  <a:lnTo>
                    <a:pt x="286" y="23163"/>
                  </a:lnTo>
                  <a:lnTo>
                    <a:pt x="286" y="22645"/>
                  </a:lnTo>
                  <a:lnTo>
                    <a:pt x="268" y="21608"/>
                  </a:lnTo>
                  <a:lnTo>
                    <a:pt x="251" y="20053"/>
                  </a:lnTo>
                  <a:lnTo>
                    <a:pt x="251" y="20053"/>
                  </a:lnTo>
                  <a:lnTo>
                    <a:pt x="233" y="19839"/>
                  </a:lnTo>
                  <a:lnTo>
                    <a:pt x="233" y="19624"/>
                  </a:lnTo>
                  <a:lnTo>
                    <a:pt x="233" y="19624"/>
                  </a:lnTo>
                  <a:lnTo>
                    <a:pt x="233" y="14423"/>
                  </a:lnTo>
                  <a:lnTo>
                    <a:pt x="233" y="14423"/>
                  </a:lnTo>
                  <a:lnTo>
                    <a:pt x="268" y="14406"/>
                  </a:lnTo>
                  <a:lnTo>
                    <a:pt x="286" y="14388"/>
                  </a:lnTo>
                  <a:lnTo>
                    <a:pt x="304" y="14352"/>
                  </a:lnTo>
                  <a:lnTo>
                    <a:pt x="304" y="14316"/>
                  </a:lnTo>
                  <a:lnTo>
                    <a:pt x="304" y="14316"/>
                  </a:lnTo>
                  <a:lnTo>
                    <a:pt x="268" y="14137"/>
                  </a:lnTo>
                  <a:lnTo>
                    <a:pt x="251" y="13941"/>
                  </a:lnTo>
                  <a:lnTo>
                    <a:pt x="233" y="13583"/>
                  </a:lnTo>
                  <a:lnTo>
                    <a:pt x="233" y="13583"/>
                  </a:lnTo>
                  <a:lnTo>
                    <a:pt x="251" y="13208"/>
                  </a:lnTo>
                  <a:lnTo>
                    <a:pt x="268" y="13012"/>
                  </a:lnTo>
                  <a:lnTo>
                    <a:pt x="304" y="12833"/>
                  </a:lnTo>
                  <a:lnTo>
                    <a:pt x="304" y="12833"/>
                  </a:lnTo>
                  <a:lnTo>
                    <a:pt x="304" y="12797"/>
                  </a:lnTo>
                  <a:lnTo>
                    <a:pt x="286" y="12761"/>
                  </a:lnTo>
                  <a:lnTo>
                    <a:pt x="268" y="12743"/>
                  </a:lnTo>
                  <a:lnTo>
                    <a:pt x="233" y="12726"/>
                  </a:lnTo>
                  <a:lnTo>
                    <a:pt x="233" y="12726"/>
                  </a:lnTo>
                  <a:lnTo>
                    <a:pt x="233" y="7525"/>
                  </a:lnTo>
                  <a:lnTo>
                    <a:pt x="233" y="7525"/>
                  </a:lnTo>
                  <a:lnTo>
                    <a:pt x="233" y="7310"/>
                  </a:lnTo>
                  <a:lnTo>
                    <a:pt x="251" y="7096"/>
                  </a:lnTo>
                  <a:lnTo>
                    <a:pt x="251" y="7096"/>
                  </a:lnTo>
                  <a:lnTo>
                    <a:pt x="268" y="5541"/>
                  </a:lnTo>
                  <a:lnTo>
                    <a:pt x="286" y="4522"/>
                  </a:lnTo>
                  <a:lnTo>
                    <a:pt x="286" y="3986"/>
                  </a:lnTo>
                  <a:lnTo>
                    <a:pt x="286" y="3986"/>
                  </a:lnTo>
                  <a:lnTo>
                    <a:pt x="340" y="3557"/>
                  </a:lnTo>
                  <a:lnTo>
                    <a:pt x="394" y="3128"/>
                  </a:lnTo>
                  <a:lnTo>
                    <a:pt x="394" y="3128"/>
                  </a:lnTo>
                  <a:lnTo>
                    <a:pt x="429" y="2717"/>
                  </a:lnTo>
                  <a:lnTo>
                    <a:pt x="429" y="2306"/>
                  </a:lnTo>
                  <a:lnTo>
                    <a:pt x="429" y="2306"/>
                  </a:lnTo>
                  <a:lnTo>
                    <a:pt x="447" y="2020"/>
                  </a:lnTo>
                  <a:lnTo>
                    <a:pt x="483" y="1752"/>
                  </a:lnTo>
                  <a:lnTo>
                    <a:pt x="554" y="1466"/>
                  </a:lnTo>
                  <a:lnTo>
                    <a:pt x="644" y="1198"/>
                  </a:lnTo>
                  <a:lnTo>
                    <a:pt x="644" y="1198"/>
                  </a:lnTo>
                  <a:lnTo>
                    <a:pt x="662" y="1127"/>
                  </a:lnTo>
                  <a:lnTo>
                    <a:pt x="715" y="1055"/>
                  </a:lnTo>
                  <a:lnTo>
                    <a:pt x="787" y="1019"/>
                  </a:lnTo>
                  <a:lnTo>
                    <a:pt x="894" y="1001"/>
                  </a:lnTo>
                  <a:lnTo>
                    <a:pt x="894" y="1001"/>
                  </a:lnTo>
                  <a:lnTo>
                    <a:pt x="965" y="1359"/>
                  </a:lnTo>
                  <a:lnTo>
                    <a:pt x="965" y="1359"/>
                  </a:lnTo>
                  <a:lnTo>
                    <a:pt x="1019" y="1520"/>
                  </a:lnTo>
                  <a:lnTo>
                    <a:pt x="1091" y="1645"/>
                  </a:lnTo>
                  <a:lnTo>
                    <a:pt x="1198" y="1770"/>
                  </a:lnTo>
                  <a:lnTo>
                    <a:pt x="1323" y="1859"/>
                  </a:lnTo>
                  <a:lnTo>
                    <a:pt x="1323" y="1859"/>
                  </a:lnTo>
                  <a:lnTo>
                    <a:pt x="1359" y="1877"/>
                  </a:lnTo>
                  <a:lnTo>
                    <a:pt x="1412" y="1895"/>
                  </a:lnTo>
                  <a:lnTo>
                    <a:pt x="1519" y="1895"/>
                  </a:lnTo>
                  <a:lnTo>
                    <a:pt x="1609" y="1859"/>
                  </a:lnTo>
                  <a:lnTo>
                    <a:pt x="1698" y="1806"/>
                  </a:lnTo>
                  <a:lnTo>
                    <a:pt x="1698" y="1806"/>
                  </a:lnTo>
                  <a:lnTo>
                    <a:pt x="1752" y="1752"/>
                  </a:lnTo>
                  <a:lnTo>
                    <a:pt x="1788" y="1698"/>
                  </a:lnTo>
                  <a:lnTo>
                    <a:pt x="1805" y="1627"/>
                  </a:lnTo>
                  <a:lnTo>
                    <a:pt x="1823" y="1556"/>
                  </a:lnTo>
                  <a:lnTo>
                    <a:pt x="1841" y="1413"/>
                  </a:lnTo>
                  <a:lnTo>
                    <a:pt x="1805" y="1270"/>
                  </a:lnTo>
                  <a:lnTo>
                    <a:pt x="1805" y="1270"/>
                  </a:lnTo>
                  <a:lnTo>
                    <a:pt x="1788" y="1198"/>
                  </a:lnTo>
                  <a:lnTo>
                    <a:pt x="1752" y="1127"/>
                  </a:lnTo>
                  <a:lnTo>
                    <a:pt x="1698" y="1055"/>
                  </a:lnTo>
                  <a:lnTo>
                    <a:pt x="1645" y="1001"/>
                  </a:lnTo>
                  <a:lnTo>
                    <a:pt x="1645" y="1001"/>
                  </a:lnTo>
                  <a:lnTo>
                    <a:pt x="1555" y="930"/>
                  </a:lnTo>
                  <a:lnTo>
                    <a:pt x="1448" y="858"/>
                  </a:lnTo>
                  <a:lnTo>
                    <a:pt x="1341" y="805"/>
                  </a:lnTo>
                  <a:lnTo>
                    <a:pt x="1234" y="787"/>
                  </a:lnTo>
                  <a:lnTo>
                    <a:pt x="1234" y="787"/>
                  </a:lnTo>
                  <a:lnTo>
                    <a:pt x="1234" y="733"/>
                  </a:lnTo>
                  <a:lnTo>
                    <a:pt x="1234" y="680"/>
                  </a:lnTo>
                  <a:lnTo>
                    <a:pt x="1269" y="644"/>
                  </a:lnTo>
                  <a:lnTo>
                    <a:pt x="1305" y="626"/>
                  </a:lnTo>
                  <a:lnTo>
                    <a:pt x="1305" y="626"/>
                  </a:lnTo>
                  <a:lnTo>
                    <a:pt x="1502" y="519"/>
                  </a:lnTo>
                  <a:lnTo>
                    <a:pt x="1716" y="430"/>
                  </a:lnTo>
                  <a:lnTo>
                    <a:pt x="1948" y="376"/>
                  </a:lnTo>
                  <a:lnTo>
                    <a:pt x="2056" y="358"/>
                  </a:lnTo>
                  <a:lnTo>
                    <a:pt x="2181" y="340"/>
                  </a:lnTo>
                  <a:lnTo>
                    <a:pt x="2181" y="340"/>
                  </a:lnTo>
                  <a:lnTo>
                    <a:pt x="2592" y="340"/>
                  </a:lnTo>
                  <a:lnTo>
                    <a:pt x="3003" y="340"/>
                  </a:lnTo>
                  <a:lnTo>
                    <a:pt x="3003" y="340"/>
                  </a:lnTo>
                  <a:lnTo>
                    <a:pt x="3271" y="340"/>
                  </a:lnTo>
                  <a:lnTo>
                    <a:pt x="3539" y="322"/>
                  </a:lnTo>
                  <a:lnTo>
                    <a:pt x="4057" y="269"/>
                  </a:lnTo>
                  <a:lnTo>
                    <a:pt x="4057" y="269"/>
                  </a:lnTo>
                  <a:lnTo>
                    <a:pt x="4236" y="251"/>
                  </a:lnTo>
                  <a:lnTo>
                    <a:pt x="4415" y="251"/>
                  </a:lnTo>
                  <a:lnTo>
                    <a:pt x="4415" y="251"/>
                  </a:lnTo>
                  <a:lnTo>
                    <a:pt x="5630" y="251"/>
                  </a:lnTo>
                  <a:lnTo>
                    <a:pt x="5630" y="251"/>
                  </a:lnTo>
                  <a:lnTo>
                    <a:pt x="6077" y="251"/>
                  </a:lnTo>
                  <a:lnTo>
                    <a:pt x="6524" y="287"/>
                  </a:lnTo>
                  <a:lnTo>
                    <a:pt x="6524" y="287"/>
                  </a:lnTo>
                  <a:lnTo>
                    <a:pt x="7060" y="304"/>
                  </a:lnTo>
                  <a:lnTo>
                    <a:pt x="7793" y="340"/>
                  </a:lnTo>
                  <a:lnTo>
                    <a:pt x="8507" y="358"/>
                  </a:lnTo>
                  <a:lnTo>
                    <a:pt x="9044" y="340"/>
                  </a:lnTo>
                  <a:lnTo>
                    <a:pt x="9044" y="340"/>
                  </a:lnTo>
                  <a:lnTo>
                    <a:pt x="11957" y="340"/>
                  </a:lnTo>
                  <a:lnTo>
                    <a:pt x="13887" y="358"/>
                  </a:lnTo>
                  <a:lnTo>
                    <a:pt x="14548" y="358"/>
                  </a:lnTo>
                  <a:lnTo>
                    <a:pt x="14870" y="394"/>
                  </a:lnTo>
                  <a:lnTo>
                    <a:pt x="14870" y="394"/>
                  </a:lnTo>
                  <a:lnTo>
                    <a:pt x="14977" y="394"/>
                  </a:lnTo>
                  <a:lnTo>
                    <a:pt x="15084" y="394"/>
                  </a:lnTo>
                  <a:lnTo>
                    <a:pt x="15084" y="394"/>
                  </a:lnTo>
                  <a:lnTo>
                    <a:pt x="16246" y="394"/>
                  </a:lnTo>
                  <a:lnTo>
                    <a:pt x="16997" y="412"/>
                  </a:lnTo>
                  <a:lnTo>
                    <a:pt x="17265" y="412"/>
                  </a:lnTo>
                  <a:lnTo>
                    <a:pt x="17408" y="430"/>
                  </a:lnTo>
                  <a:lnTo>
                    <a:pt x="17408" y="430"/>
                  </a:lnTo>
                  <a:lnTo>
                    <a:pt x="18105" y="430"/>
                  </a:lnTo>
                  <a:lnTo>
                    <a:pt x="19552" y="447"/>
                  </a:lnTo>
                  <a:lnTo>
                    <a:pt x="21697" y="447"/>
                  </a:lnTo>
                  <a:lnTo>
                    <a:pt x="21697" y="447"/>
                  </a:lnTo>
                  <a:lnTo>
                    <a:pt x="23216" y="447"/>
                  </a:lnTo>
                  <a:lnTo>
                    <a:pt x="23216" y="447"/>
                  </a:lnTo>
                  <a:lnTo>
                    <a:pt x="24717" y="447"/>
                  </a:lnTo>
                  <a:lnTo>
                    <a:pt x="24717" y="447"/>
                  </a:lnTo>
                  <a:lnTo>
                    <a:pt x="27791" y="447"/>
                  </a:lnTo>
                  <a:lnTo>
                    <a:pt x="29882" y="430"/>
                  </a:lnTo>
                  <a:lnTo>
                    <a:pt x="30865" y="430"/>
                  </a:lnTo>
                  <a:lnTo>
                    <a:pt x="30865" y="430"/>
                  </a:lnTo>
                  <a:lnTo>
                    <a:pt x="31008" y="412"/>
                  </a:lnTo>
                  <a:lnTo>
                    <a:pt x="31276" y="412"/>
                  </a:lnTo>
                  <a:lnTo>
                    <a:pt x="32027" y="394"/>
                  </a:lnTo>
                  <a:lnTo>
                    <a:pt x="33189" y="394"/>
                  </a:lnTo>
                  <a:lnTo>
                    <a:pt x="33189" y="394"/>
                  </a:lnTo>
                  <a:lnTo>
                    <a:pt x="33296" y="394"/>
                  </a:lnTo>
                  <a:lnTo>
                    <a:pt x="33421" y="394"/>
                  </a:lnTo>
                  <a:lnTo>
                    <a:pt x="33421" y="394"/>
                  </a:lnTo>
                  <a:lnTo>
                    <a:pt x="33761" y="358"/>
                  </a:lnTo>
                  <a:lnTo>
                    <a:pt x="34511" y="358"/>
                  </a:lnTo>
                  <a:lnTo>
                    <a:pt x="36692" y="340"/>
                  </a:lnTo>
                  <a:lnTo>
                    <a:pt x="39962" y="340"/>
                  </a:lnTo>
                  <a:lnTo>
                    <a:pt x="39962" y="340"/>
                  </a:lnTo>
                  <a:lnTo>
                    <a:pt x="40320" y="358"/>
                  </a:lnTo>
                  <a:lnTo>
                    <a:pt x="40695" y="340"/>
                  </a:lnTo>
                  <a:lnTo>
                    <a:pt x="41446" y="287"/>
                  </a:lnTo>
                  <a:lnTo>
                    <a:pt x="41446" y="287"/>
                  </a:lnTo>
                  <a:lnTo>
                    <a:pt x="41892" y="251"/>
                  </a:lnTo>
                  <a:lnTo>
                    <a:pt x="42339" y="251"/>
                  </a:lnTo>
                  <a:lnTo>
                    <a:pt x="42339" y="251"/>
                  </a:lnTo>
                  <a:lnTo>
                    <a:pt x="43554" y="251"/>
                  </a:lnTo>
                  <a:lnTo>
                    <a:pt x="43554" y="251"/>
                  </a:lnTo>
                  <a:lnTo>
                    <a:pt x="43733" y="251"/>
                  </a:lnTo>
                  <a:lnTo>
                    <a:pt x="43894" y="269"/>
                  </a:lnTo>
                  <a:lnTo>
                    <a:pt x="43894" y="269"/>
                  </a:lnTo>
                  <a:lnTo>
                    <a:pt x="44430" y="322"/>
                  </a:lnTo>
                  <a:lnTo>
                    <a:pt x="44698" y="340"/>
                  </a:lnTo>
                  <a:lnTo>
                    <a:pt x="44948" y="340"/>
                  </a:lnTo>
                  <a:lnTo>
                    <a:pt x="44948" y="340"/>
                  </a:lnTo>
                  <a:lnTo>
                    <a:pt x="45377" y="340"/>
                  </a:lnTo>
                  <a:lnTo>
                    <a:pt x="45788" y="340"/>
                  </a:lnTo>
                  <a:lnTo>
                    <a:pt x="45788" y="340"/>
                  </a:lnTo>
                  <a:lnTo>
                    <a:pt x="45914" y="358"/>
                  </a:lnTo>
                  <a:lnTo>
                    <a:pt x="46021" y="376"/>
                  </a:lnTo>
                  <a:lnTo>
                    <a:pt x="46235" y="430"/>
                  </a:lnTo>
                  <a:lnTo>
                    <a:pt x="46450" y="519"/>
                  </a:lnTo>
                  <a:lnTo>
                    <a:pt x="46664" y="626"/>
                  </a:lnTo>
                  <a:lnTo>
                    <a:pt x="46664" y="626"/>
                  </a:lnTo>
                  <a:lnTo>
                    <a:pt x="46700" y="644"/>
                  </a:lnTo>
                  <a:lnTo>
                    <a:pt x="46718" y="680"/>
                  </a:lnTo>
                  <a:lnTo>
                    <a:pt x="46736" y="733"/>
                  </a:lnTo>
                  <a:lnTo>
                    <a:pt x="46736" y="787"/>
                  </a:lnTo>
                  <a:lnTo>
                    <a:pt x="46736" y="787"/>
                  </a:lnTo>
                  <a:lnTo>
                    <a:pt x="46611" y="805"/>
                  </a:lnTo>
                  <a:lnTo>
                    <a:pt x="46521" y="858"/>
                  </a:lnTo>
                  <a:lnTo>
                    <a:pt x="46414" y="930"/>
                  </a:lnTo>
                  <a:lnTo>
                    <a:pt x="46325" y="1001"/>
                  </a:lnTo>
                  <a:lnTo>
                    <a:pt x="46325" y="1001"/>
                  </a:lnTo>
                  <a:lnTo>
                    <a:pt x="46253" y="1055"/>
                  </a:lnTo>
                  <a:lnTo>
                    <a:pt x="46217" y="1127"/>
                  </a:lnTo>
                  <a:lnTo>
                    <a:pt x="46182" y="1198"/>
                  </a:lnTo>
                  <a:lnTo>
                    <a:pt x="46146" y="1270"/>
                  </a:lnTo>
                  <a:lnTo>
                    <a:pt x="46146" y="1270"/>
                  </a:lnTo>
                  <a:lnTo>
                    <a:pt x="46128" y="1413"/>
                  </a:lnTo>
                  <a:lnTo>
                    <a:pt x="46146" y="1556"/>
                  </a:lnTo>
                  <a:lnTo>
                    <a:pt x="46146" y="1627"/>
                  </a:lnTo>
                  <a:lnTo>
                    <a:pt x="46182" y="1698"/>
                  </a:lnTo>
                  <a:lnTo>
                    <a:pt x="46217" y="1752"/>
                  </a:lnTo>
                  <a:lnTo>
                    <a:pt x="46271" y="1806"/>
                  </a:lnTo>
                  <a:lnTo>
                    <a:pt x="46271" y="1806"/>
                  </a:lnTo>
                  <a:lnTo>
                    <a:pt x="46360" y="1859"/>
                  </a:lnTo>
                  <a:lnTo>
                    <a:pt x="46450" y="1895"/>
                  </a:lnTo>
                  <a:lnTo>
                    <a:pt x="46557" y="1895"/>
                  </a:lnTo>
                  <a:lnTo>
                    <a:pt x="46611" y="1877"/>
                  </a:lnTo>
                  <a:lnTo>
                    <a:pt x="46646" y="1859"/>
                  </a:lnTo>
                  <a:lnTo>
                    <a:pt x="46646" y="1859"/>
                  </a:lnTo>
                  <a:lnTo>
                    <a:pt x="46771" y="1770"/>
                  </a:lnTo>
                  <a:lnTo>
                    <a:pt x="46879" y="1645"/>
                  </a:lnTo>
                  <a:lnTo>
                    <a:pt x="46950" y="1520"/>
                  </a:lnTo>
                  <a:lnTo>
                    <a:pt x="47004" y="1359"/>
                  </a:lnTo>
                  <a:lnTo>
                    <a:pt x="47004" y="1359"/>
                  </a:lnTo>
                  <a:lnTo>
                    <a:pt x="47075" y="1001"/>
                  </a:lnTo>
                  <a:lnTo>
                    <a:pt x="47075" y="1001"/>
                  </a:lnTo>
                  <a:lnTo>
                    <a:pt x="47165" y="1019"/>
                  </a:lnTo>
                  <a:lnTo>
                    <a:pt x="47236" y="1055"/>
                  </a:lnTo>
                  <a:lnTo>
                    <a:pt x="47290" y="1127"/>
                  </a:lnTo>
                  <a:lnTo>
                    <a:pt x="47325" y="1198"/>
                  </a:lnTo>
                  <a:lnTo>
                    <a:pt x="47325" y="1198"/>
                  </a:lnTo>
                  <a:lnTo>
                    <a:pt x="47415" y="1466"/>
                  </a:lnTo>
                  <a:lnTo>
                    <a:pt x="47468" y="1752"/>
                  </a:lnTo>
                  <a:lnTo>
                    <a:pt x="47522" y="2020"/>
                  </a:lnTo>
                  <a:lnTo>
                    <a:pt x="47540" y="2306"/>
                  </a:lnTo>
                  <a:lnTo>
                    <a:pt x="47540" y="2306"/>
                  </a:lnTo>
                  <a:lnTo>
                    <a:pt x="47540" y="2717"/>
                  </a:lnTo>
                  <a:lnTo>
                    <a:pt x="47576" y="3128"/>
                  </a:lnTo>
                  <a:lnTo>
                    <a:pt x="47576" y="3128"/>
                  </a:lnTo>
                  <a:lnTo>
                    <a:pt x="47611" y="3557"/>
                  </a:lnTo>
                  <a:lnTo>
                    <a:pt x="47683" y="3986"/>
                  </a:lnTo>
                  <a:lnTo>
                    <a:pt x="47683" y="3986"/>
                  </a:lnTo>
                  <a:lnTo>
                    <a:pt x="47683" y="4522"/>
                  </a:lnTo>
                  <a:lnTo>
                    <a:pt x="47701" y="5541"/>
                  </a:lnTo>
                  <a:lnTo>
                    <a:pt x="47701" y="7096"/>
                  </a:lnTo>
                  <a:lnTo>
                    <a:pt x="47701" y="7096"/>
                  </a:lnTo>
                  <a:lnTo>
                    <a:pt x="47737" y="7310"/>
                  </a:lnTo>
                  <a:lnTo>
                    <a:pt x="47737" y="7525"/>
                  </a:lnTo>
                  <a:lnTo>
                    <a:pt x="47737" y="7525"/>
                  </a:lnTo>
                  <a:lnTo>
                    <a:pt x="47737" y="12726"/>
                  </a:lnTo>
                  <a:lnTo>
                    <a:pt x="47737" y="12726"/>
                  </a:lnTo>
                  <a:lnTo>
                    <a:pt x="47701" y="12743"/>
                  </a:lnTo>
                  <a:lnTo>
                    <a:pt x="47683" y="12761"/>
                  </a:lnTo>
                  <a:lnTo>
                    <a:pt x="47665" y="12797"/>
                  </a:lnTo>
                  <a:lnTo>
                    <a:pt x="47665" y="12833"/>
                  </a:lnTo>
                  <a:lnTo>
                    <a:pt x="47665" y="12833"/>
                  </a:lnTo>
                  <a:lnTo>
                    <a:pt x="47701" y="13012"/>
                  </a:lnTo>
                  <a:lnTo>
                    <a:pt x="47719" y="13208"/>
                  </a:lnTo>
                  <a:lnTo>
                    <a:pt x="47737" y="13566"/>
                  </a:lnTo>
                  <a:lnTo>
                    <a:pt x="47737" y="13566"/>
                  </a:lnTo>
                  <a:lnTo>
                    <a:pt x="47719" y="13941"/>
                  </a:lnTo>
                  <a:lnTo>
                    <a:pt x="47701" y="14137"/>
                  </a:lnTo>
                  <a:lnTo>
                    <a:pt x="47665" y="14316"/>
                  </a:lnTo>
                  <a:lnTo>
                    <a:pt x="47665" y="14316"/>
                  </a:lnTo>
                  <a:lnTo>
                    <a:pt x="47665" y="14352"/>
                  </a:lnTo>
                  <a:lnTo>
                    <a:pt x="47683" y="14388"/>
                  </a:lnTo>
                  <a:lnTo>
                    <a:pt x="47701" y="14406"/>
                  </a:lnTo>
                  <a:lnTo>
                    <a:pt x="47737" y="14423"/>
                  </a:lnTo>
                  <a:lnTo>
                    <a:pt x="47737" y="14423"/>
                  </a:lnTo>
                  <a:lnTo>
                    <a:pt x="47737" y="19624"/>
                  </a:lnTo>
                  <a:lnTo>
                    <a:pt x="47737" y="19624"/>
                  </a:lnTo>
                  <a:lnTo>
                    <a:pt x="47737" y="19839"/>
                  </a:lnTo>
                  <a:lnTo>
                    <a:pt x="47701" y="20053"/>
                  </a:lnTo>
                  <a:lnTo>
                    <a:pt x="47701" y="20053"/>
                  </a:lnTo>
                  <a:lnTo>
                    <a:pt x="47701" y="21608"/>
                  </a:lnTo>
                  <a:lnTo>
                    <a:pt x="47683" y="22645"/>
                  </a:lnTo>
                  <a:lnTo>
                    <a:pt x="47683" y="23163"/>
                  </a:lnTo>
                  <a:lnTo>
                    <a:pt x="47683" y="23163"/>
                  </a:lnTo>
                  <a:lnTo>
                    <a:pt x="47611" y="23592"/>
                  </a:lnTo>
                  <a:lnTo>
                    <a:pt x="47576" y="24021"/>
                  </a:lnTo>
                  <a:lnTo>
                    <a:pt x="47576" y="24021"/>
                  </a:lnTo>
                  <a:lnTo>
                    <a:pt x="47540" y="24432"/>
                  </a:lnTo>
                  <a:lnTo>
                    <a:pt x="47540" y="24843"/>
                  </a:lnTo>
                  <a:lnTo>
                    <a:pt x="47540" y="24843"/>
                  </a:lnTo>
                  <a:lnTo>
                    <a:pt x="47522" y="25129"/>
                  </a:lnTo>
                  <a:lnTo>
                    <a:pt x="47468" y="25415"/>
                  </a:lnTo>
                  <a:lnTo>
                    <a:pt x="47415" y="25683"/>
                  </a:lnTo>
                  <a:lnTo>
                    <a:pt x="47325" y="25951"/>
                  </a:lnTo>
                  <a:lnTo>
                    <a:pt x="47325" y="25951"/>
                  </a:lnTo>
                  <a:lnTo>
                    <a:pt x="47290" y="26022"/>
                  </a:lnTo>
                  <a:lnTo>
                    <a:pt x="47236" y="26094"/>
                  </a:lnTo>
                  <a:lnTo>
                    <a:pt x="47165" y="26130"/>
                  </a:lnTo>
                  <a:lnTo>
                    <a:pt x="47075" y="26147"/>
                  </a:lnTo>
                  <a:lnTo>
                    <a:pt x="47075" y="26147"/>
                  </a:lnTo>
                  <a:lnTo>
                    <a:pt x="47004" y="25790"/>
                  </a:lnTo>
                  <a:lnTo>
                    <a:pt x="47004" y="25790"/>
                  </a:lnTo>
                  <a:lnTo>
                    <a:pt x="46950" y="25629"/>
                  </a:lnTo>
                  <a:lnTo>
                    <a:pt x="46879" y="25504"/>
                  </a:lnTo>
                  <a:lnTo>
                    <a:pt x="46771" y="25379"/>
                  </a:lnTo>
                  <a:lnTo>
                    <a:pt x="46646" y="25290"/>
                  </a:lnTo>
                  <a:lnTo>
                    <a:pt x="46646" y="25290"/>
                  </a:lnTo>
                  <a:lnTo>
                    <a:pt x="46611" y="25272"/>
                  </a:lnTo>
                  <a:lnTo>
                    <a:pt x="46557" y="25254"/>
                  </a:lnTo>
                  <a:lnTo>
                    <a:pt x="46450" y="25254"/>
                  </a:lnTo>
                  <a:lnTo>
                    <a:pt x="46360" y="25290"/>
                  </a:lnTo>
                  <a:lnTo>
                    <a:pt x="46271" y="25343"/>
                  </a:lnTo>
                  <a:lnTo>
                    <a:pt x="46271" y="25343"/>
                  </a:lnTo>
                  <a:lnTo>
                    <a:pt x="46217" y="25397"/>
                  </a:lnTo>
                  <a:lnTo>
                    <a:pt x="46182" y="25468"/>
                  </a:lnTo>
                  <a:lnTo>
                    <a:pt x="46146" y="25522"/>
                  </a:lnTo>
                  <a:lnTo>
                    <a:pt x="46146" y="25593"/>
                  </a:lnTo>
                  <a:lnTo>
                    <a:pt x="46128" y="25736"/>
                  </a:lnTo>
                  <a:lnTo>
                    <a:pt x="46146" y="25879"/>
                  </a:lnTo>
                  <a:lnTo>
                    <a:pt x="46146" y="25879"/>
                  </a:lnTo>
                  <a:lnTo>
                    <a:pt x="46182" y="25951"/>
                  </a:lnTo>
                  <a:lnTo>
                    <a:pt x="46217" y="26022"/>
                  </a:lnTo>
                  <a:lnTo>
                    <a:pt x="46253" y="26094"/>
                  </a:lnTo>
                  <a:lnTo>
                    <a:pt x="46325" y="26147"/>
                  </a:lnTo>
                  <a:lnTo>
                    <a:pt x="46325" y="26147"/>
                  </a:lnTo>
                  <a:lnTo>
                    <a:pt x="46414" y="26219"/>
                  </a:lnTo>
                  <a:lnTo>
                    <a:pt x="46521" y="26290"/>
                  </a:lnTo>
                  <a:lnTo>
                    <a:pt x="46611" y="26344"/>
                  </a:lnTo>
                  <a:lnTo>
                    <a:pt x="46736" y="26362"/>
                  </a:lnTo>
                  <a:lnTo>
                    <a:pt x="46736" y="26362"/>
                  </a:lnTo>
                  <a:lnTo>
                    <a:pt x="46736" y="26433"/>
                  </a:lnTo>
                  <a:lnTo>
                    <a:pt x="46718" y="26469"/>
                  </a:lnTo>
                  <a:lnTo>
                    <a:pt x="46700" y="26505"/>
                  </a:lnTo>
                  <a:lnTo>
                    <a:pt x="46664" y="26523"/>
                  </a:lnTo>
                  <a:lnTo>
                    <a:pt x="46664" y="26523"/>
                  </a:lnTo>
                  <a:lnTo>
                    <a:pt x="46450" y="26630"/>
                  </a:lnTo>
                  <a:lnTo>
                    <a:pt x="46235" y="26719"/>
                  </a:lnTo>
                  <a:lnTo>
                    <a:pt x="46021" y="26791"/>
                  </a:lnTo>
                  <a:lnTo>
                    <a:pt x="45914" y="26791"/>
                  </a:lnTo>
                  <a:lnTo>
                    <a:pt x="45788" y="26809"/>
                  </a:lnTo>
                  <a:lnTo>
                    <a:pt x="45788" y="26809"/>
                  </a:lnTo>
                  <a:lnTo>
                    <a:pt x="45377" y="26809"/>
                  </a:lnTo>
                  <a:lnTo>
                    <a:pt x="44948" y="26809"/>
                  </a:lnTo>
                  <a:lnTo>
                    <a:pt x="44948" y="26809"/>
                  </a:lnTo>
                  <a:lnTo>
                    <a:pt x="44698" y="26809"/>
                  </a:lnTo>
                  <a:lnTo>
                    <a:pt x="44430" y="26827"/>
                  </a:lnTo>
                  <a:lnTo>
                    <a:pt x="43894" y="26880"/>
                  </a:lnTo>
                  <a:lnTo>
                    <a:pt x="43894" y="26880"/>
                  </a:lnTo>
                  <a:lnTo>
                    <a:pt x="43733" y="26898"/>
                  </a:lnTo>
                  <a:lnTo>
                    <a:pt x="43554" y="26898"/>
                  </a:lnTo>
                  <a:lnTo>
                    <a:pt x="43554" y="26898"/>
                  </a:lnTo>
                  <a:lnTo>
                    <a:pt x="42339" y="26898"/>
                  </a:lnTo>
                  <a:lnTo>
                    <a:pt x="42339" y="26898"/>
                  </a:lnTo>
                  <a:lnTo>
                    <a:pt x="41892" y="26898"/>
                  </a:lnTo>
                  <a:lnTo>
                    <a:pt x="41446" y="26862"/>
                  </a:lnTo>
                  <a:lnTo>
                    <a:pt x="41446" y="26862"/>
                  </a:lnTo>
                  <a:lnTo>
                    <a:pt x="40695" y="26809"/>
                  </a:lnTo>
                  <a:lnTo>
                    <a:pt x="40320" y="26809"/>
                  </a:lnTo>
                  <a:lnTo>
                    <a:pt x="39962" y="26809"/>
                  </a:lnTo>
                  <a:lnTo>
                    <a:pt x="39962" y="26809"/>
                  </a:lnTo>
                  <a:lnTo>
                    <a:pt x="37871" y="26809"/>
                  </a:lnTo>
                  <a:lnTo>
                    <a:pt x="36513" y="26791"/>
                  </a:lnTo>
                  <a:lnTo>
                    <a:pt x="36030" y="26791"/>
                  </a:lnTo>
                  <a:lnTo>
                    <a:pt x="35798" y="26755"/>
                  </a:lnTo>
                  <a:lnTo>
                    <a:pt x="35798" y="26755"/>
                  </a:lnTo>
                  <a:lnTo>
                    <a:pt x="35673" y="26755"/>
                  </a:lnTo>
                  <a:lnTo>
                    <a:pt x="35566" y="26755"/>
                  </a:lnTo>
                  <a:lnTo>
                    <a:pt x="35566" y="26755"/>
                  </a:lnTo>
                  <a:lnTo>
                    <a:pt x="34404" y="26755"/>
                  </a:lnTo>
                  <a:lnTo>
                    <a:pt x="33653" y="26737"/>
                  </a:lnTo>
                  <a:lnTo>
                    <a:pt x="33385" y="26737"/>
                  </a:lnTo>
                  <a:lnTo>
                    <a:pt x="33242" y="26719"/>
                  </a:lnTo>
                  <a:lnTo>
                    <a:pt x="33242" y="26719"/>
                  </a:lnTo>
                  <a:lnTo>
                    <a:pt x="32813" y="26719"/>
                  </a:lnTo>
                  <a:lnTo>
                    <a:pt x="31920" y="26702"/>
                  </a:lnTo>
                  <a:lnTo>
                    <a:pt x="30597" y="26702"/>
                  </a:lnTo>
                  <a:lnTo>
                    <a:pt x="30597" y="26702"/>
                  </a:lnTo>
                  <a:lnTo>
                    <a:pt x="29042" y="26702"/>
                  </a:lnTo>
                  <a:lnTo>
                    <a:pt x="29042" y="26702"/>
                  </a:lnTo>
                  <a:lnTo>
                    <a:pt x="28935" y="26719"/>
                  </a:lnTo>
                  <a:lnTo>
                    <a:pt x="28810" y="26737"/>
                  </a:lnTo>
                  <a:lnTo>
                    <a:pt x="28810" y="26737"/>
                  </a:lnTo>
                  <a:lnTo>
                    <a:pt x="28774" y="26773"/>
                  </a:lnTo>
                  <a:lnTo>
                    <a:pt x="28739" y="26827"/>
                  </a:lnTo>
                  <a:lnTo>
                    <a:pt x="28739" y="26827"/>
                  </a:lnTo>
                  <a:lnTo>
                    <a:pt x="28739" y="26862"/>
                  </a:lnTo>
                  <a:lnTo>
                    <a:pt x="28756" y="26880"/>
                  </a:lnTo>
                  <a:lnTo>
                    <a:pt x="28792" y="26898"/>
                  </a:lnTo>
                  <a:lnTo>
                    <a:pt x="28810" y="26916"/>
                  </a:lnTo>
                  <a:lnTo>
                    <a:pt x="28810" y="26916"/>
                  </a:lnTo>
                  <a:lnTo>
                    <a:pt x="28971" y="26934"/>
                  </a:lnTo>
                  <a:lnTo>
                    <a:pt x="29150" y="26934"/>
                  </a:lnTo>
                  <a:lnTo>
                    <a:pt x="29150" y="26934"/>
                  </a:lnTo>
                  <a:lnTo>
                    <a:pt x="30454" y="26934"/>
                  </a:lnTo>
                  <a:lnTo>
                    <a:pt x="30454" y="26934"/>
                  </a:lnTo>
                  <a:close/>
                  <a:moveTo>
                    <a:pt x="1269" y="25629"/>
                  </a:moveTo>
                  <a:lnTo>
                    <a:pt x="1269" y="25629"/>
                  </a:lnTo>
                  <a:lnTo>
                    <a:pt x="1377" y="25504"/>
                  </a:lnTo>
                  <a:lnTo>
                    <a:pt x="1377" y="25504"/>
                  </a:lnTo>
                  <a:lnTo>
                    <a:pt x="1448" y="25468"/>
                  </a:lnTo>
                  <a:lnTo>
                    <a:pt x="1502" y="25468"/>
                  </a:lnTo>
                  <a:lnTo>
                    <a:pt x="1555" y="25504"/>
                  </a:lnTo>
                  <a:lnTo>
                    <a:pt x="1591" y="25576"/>
                  </a:lnTo>
                  <a:lnTo>
                    <a:pt x="1591" y="25576"/>
                  </a:lnTo>
                  <a:lnTo>
                    <a:pt x="1609" y="25683"/>
                  </a:lnTo>
                  <a:lnTo>
                    <a:pt x="1609" y="25790"/>
                  </a:lnTo>
                  <a:lnTo>
                    <a:pt x="1609" y="25790"/>
                  </a:lnTo>
                  <a:lnTo>
                    <a:pt x="1591" y="25862"/>
                  </a:lnTo>
                  <a:lnTo>
                    <a:pt x="1555" y="25915"/>
                  </a:lnTo>
                  <a:lnTo>
                    <a:pt x="1502" y="25969"/>
                  </a:lnTo>
                  <a:lnTo>
                    <a:pt x="1448" y="26022"/>
                  </a:lnTo>
                  <a:lnTo>
                    <a:pt x="1394" y="26058"/>
                  </a:lnTo>
                  <a:lnTo>
                    <a:pt x="1323" y="26094"/>
                  </a:lnTo>
                  <a:lnTo>
                    <a:pt x="1251" y="26112"/>
                  </a:lnTo>
                  <a:lnTo>
                    <a:pt x="1162" y="26130"/>
                  </a:lnTo>
                  <a:lnTo>
                    <a:pt x="1162" y="26130"/>
                  </a:lnTo>
                  <a:lnTo>
                    <a:pt x="1162" y="25987"/>
                  </a:lnTo>
                  <a:lnTo>
                    <a:pt x="1180" y="25862"/>
                  </a:lnTo>
                  <a:lnTo>
                    <a:pt x="1216" y="25736"/>
                  </a:lnTo>
                  <a:lnTo>
                    <a:pt x="1269" y="25629"/>
                  </a:lnTo>
                  <a:lnTo>
                    <a:pt x="1269" y="25629"/>
                  </a:lnTo>
                  <a:close/>
                  <a:moveTo>
                    <a:pt x="1609" y="1359"/>
                  </a:moveTo>
                  <a:lnTo>
                    <a:pt x="1609" y="1359"/>
                  </a:lnTo>
                  <a:lnTo>
                    <a:pt x="1609" y="1466"/>
                  </a:lnTo>
                  <a:lnTo>
                    <a:pt x="1591" y="1573"/>
                  </a:lnTo>
                  <a:lnTo>
                    <a:pt x="1591" y="1573"/>
                  </a:lnTo>
                  <a:lnTo>
                    <a:pt x="1555" y="1645"/>
                  </a:lnTo>
                  <a:lnTo>
                    <a:pt x="1502" y="1681"/>
                  </a:lnTo>
                  <a:lnTo>
                    <a:pt x="1448" y="1681"/>
                  </a:lnTo>
                  <a:lnTo>
                    <a:pt x="1377" y="1645"/>
                  </a:lnTo>
                  <a:lnTo>
                    <a:pt x="1377" y="1645"/>
                  </a:lnTo>
                  <a:lnTo>
                    <a:pt x="1269" y="1520"/>
                  </a:lnTo>
                  <a:lnTo>
                    <a:pt x="1269" y="1520"/>
                  </a:lnTo>
                  <a:lnTo>
                    <a:pt x="1216" y="1413"/>
                  </a:lnTo>
                  <a:lnTo>
                    <a:pt x="1180" y="1287"/>
                  </a:lnTo>
                  <a:lnTo>
                    <a:pt x="1162" y="1162"/>
                  </a:lnTo>
                  <a:lnTo>
                    <a:pt x="1162" y="1037"/>
                  </a:lnTo>
                  <a:lnTo>
                    <a:pt x="1162" y="1037"/>
                  </a:lnTo>
                  <a:lnTo>
                    <a:pt x="1251" y="1037"/>
                  </a:lnTo>
                  <a:lnTo>
                    <a:pt x="1323" y="1055"/>
                  </a:lnTo>
                  <a:lnTo>
                    <a:pt x="1394" y="1091"/>
                  </a:lnTo>
                  <a:lnTo>
                    <a:pt x="1448" y="1127"/>
                  </a:lnTo>
                  <a:lnTo>
                    <a:pt x="1502" y="1180"/>
                  </a:lnTo>
                  <a:lnTo>
                    <a:pt x="1555" y="1234"/>
                  </a:lnTo>
                  <a:lnTo>
                    <a:pt x="1591" y="1287"/>
                  </a:lnTo>
                  <a:lnTo>
                    <a:pt x="1609" y="1359"/>
                  </a:lnTo>
                  <a:lnTo>
                    <a:pt x="1609" y="1359"/>
                  </a:lnTo>
                  <a:close/>
                  <a:moveTo>
                    <a:pt x="46682" y="1520"/>
                  </a:moveTo>
                  <a:lnTo>
                    <a:pt x="46682" y="1520"/>
                  </a:lnTo>
                  <a:lnTo>
                    <a:pt x="46593" y="1645"/>
                  </a:lnTo>
                  <a:lnTo>
                    <a:pt x="46593" y="1645"/>
                  </a:lnTo>
                  <a:lnTo>
                    <a:pt x="46521" y="1681"/>
                  </a:lnTo>
                  <a:lnTo>
                    <a:pt x="46450" y="1681"/>
                  </a:lnTo>
                  <a:lnTo>
                    <a:pt x="46396" y="1645"/>
                  </a:lnTo>
                  <a:lnTo>
                    <a:pt x="46360" y="1573"/>
                  </a:lnTo>
                  <a:lnTo>
                    <a:pt x="46360" y="1573"/>
                  </a:lnTo>
                  <a:lnTo>
                    <a:pt x="46342" y="1466"/>
                  </a:lnTo>
                  <a:lnTo>
                    <a:pt x="46360" y="1359"/>
                  </a:lnTo>
                  <a:lnTo>
                    <a:pt x="46360" y="1359"/>
                  </a:lnTo>
                  <a:lnTo>
                    <a:pt x="46378" y="1287"/>
                  </a:lnTo>
                  <a:lnTo>
                    <a:pt x="46414" y="1234"/>
                  </a:lnTo>
                  <a:lnTo>
                    <a:pt x="46450" y="1180"/>
                  </a:lnTo>
                  <a:lnTo>
                    <a:pt x="46503" y="1127"/>
                  </a:lnTo>
                  <a:lnTo>
                    <a:pt x="46575" y="1091"/>
                  </a:lnTo>
                  <a:lnTo>
                    <a:pt x="46646" y="1055"/>
                  </a:lnTo>
                  <a:lnTo>
                    <a:pt x="46718" y="1037"/>
                  </a:lnTo>
                  <a:lnTo>
                    <a:pt x="46807" y="1037"/>
                  </a:lnTo>
                  <a:lnTo>
                    <a:pt x="46807" y="1037"/>
                  </a:lnTo>
                  <a:lnTo>
                    <a:pt x="46807" y="1162"/>
                  </a:lnTo>
                  <a:lnTo>
                    <a:pt x="46789" y="1287"/>
                  </a:lnTo>
                  <a:lnTo>
                    <a:pt x="46754" y="1413"/>
                  </a:lnTo>
                  <a:lnTo>
                    <a:pt x="46682" y="1520"/>
                  </a:lnTo>
                  <a:lnTo>
                    <a:pt x="46682" y="1520"/>
                  </a:lnTo>
                  <a:close/>
                  <a:moveTo>
                    <a:pt x="46360" y="25790"/>
                  </a:moveTo>
                  <a:lnTo>
                    <a:pt x="46360" y="25790"/>
                  </a:lnTo>
                  <a:lnTo>
                    <a:pt x="46342" y="25683"/>
                  </a:lnTo>
                  <a:lnTo>
                    <a:pt x="46360" y="25576"/>
                  </a:lnTo>
                  <a:lnTo>
                    <a:pt x="46360" y="25576"/>
                  </a:lnTo>
                  <a:lnTo>
                    <a:pt x="46396" y="25504"/>
                  </a:lnTo>
                  <a:lnTo>
                    <a:pt x="46450" y="25468"/>
                  </a:lnTo>
                  <a:lnTo>
                    <a:pt x="46521" y="25468"/>
                  </a:lnTo>
                  <a:lnTo>
                    <a:pt x="46593" y="25504"/>
                  </a:lnTo>
                  <a:lnTo>
                    <a:pt x="46593" y="25504"/>
                  </a:lnTo>
                  <a:lnTo>
                    <a:pt x="46682" y="25629"/>
                  </a:lnTo>
                  <a:lnTo>
                    <a:pt x="46682" y="25629"/>
                  </a:lnTo>
                  <a:lnTo>
                    <a:pt x="46754" y="25736"/>
                  </a:lnTo>
                  <a:lnTo>
                    <a:pt x="46789" y="25862"/>
                  </a:lnTo>
                  <a:lnTo>
                    <a:pt x="46807" y="25987"/>
                  </a:lnTo>
                  <a:lnTo>
                    <a:pt x="46807" y="26130"/>
                  </a:lnTo>
                  <a:lnTo>
                    <a:pt x="46807" y="26130"/>
                  </a:lnTo>
                  <a:lnTo>
                    <a:pt x="46718" y="26112"/>
                  </a:lnTo>
                  <a:lnTo>
                    <a:pt x="46646" y="26094"/>
                  </a:lnTo>
                  <a:lnTo>
                    <a:pt x="46575" y="26058"/>
                  </a:lnTo>
                  <a:lnTo>
                    <a:pt x="46503" y="26022"/>
                  </a:lnTo>
                  <a:lnTo>
                    <a:pt x="46450" y="25969"/>
                  </a:lnTo>
                  <a:lnTo>
                    <a:pt x="46414" y="25915"/>
                  </a:lnTo>
                  <a:lnTo>
                    <a:pt x="46378" y="25862"/>
                  </a:lnTo>
                  <a:lnTo>
                    <a:pt x="46360" y="25790"/>
                  </a:lnTo>
                  <a:lnTo>
                    <a:pt x="46360" y="25790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296736" y="265575"/>
              <a:ext cx="8573304" cy="4610214"/>
            </a:xfrm>
            <a:custGeom>
              <a:avLst/>
              <a:gdLst/>
              <a:ahLst/>
              <a:cxnLst/>
              <a:rect l="l" t="t" r="r" b="b"/>
              <a:pathLst>
                <a:path w="49257" h="28364" extrusionOk="0">
                  <a:moveTo>
                    <a:pt x="49238" y="14531"/>
                  </a:moveTo>
                  <a:lnTo>
                    <a:pt x="49238" y="14531"/>
                  </a:lnTo>
                  <a:lnTo>
                    <a:pt x="49220" y="14191"/>
                  </a:lnTo>
                  <a:lnTo>
                    <a:pt x="49220" y="14191"/>
                  </a:lnTo>
                  <a:lnTo>
                    <a:pt x="49238" y="13834"/>
                  </a:lnTo>
                  <a:lnTo>
                    <a:pt x="49238" y="13834"/>
                  </a:lnTo>
                  <a:lnTo>
                    <a:pt x="49238" y="12797"/>
                  </a:lnTo>
                  <a:lnTo>
                    <a:pt x="49238" y="12797"/>
                  </a:lnTo>
                  <a:lnTo>
                    <a:pt x="49256" y="8580"/>
                  </a:lnTo>
                  <a:lnTo>
                    <a:pt x="49256" y="8580"/>
                  </a:lnTo>
                  <a:lnTo>
                    <a:pt x="49238" y="8311"/>
                  </a:lnTo>
                  <a:lnTo>
                    <a:pt x="49220" y="8043"/>
                  </a:lnTo>
                  <a:lnTo>
                    <a:pt x="49220" y="8043"/>
                  </a:lnTo>
                  <a:lnTo>
                    <a:pt x="49185" y="7811"/>
                  </a:lnTo>
                  <a:lnTo>
                    <a:pt x="49167" y="7579"/>
                  </a:lnTo>
                  <a:lnTo>
                    <a:pt x="49167" y="7579"/>
                  </a:lnTo>
                  <a:lnTo>
                    <a:pt x="49167" y="5917"/>
                  </a:lnTo>
                  <a:lnTo>
                    <a:pt x="49149" y="4844"/>
                  </a:lnTo>
                  <a:lnTo>
                    <a:pt x="49131" y="4451"/>
                  </a:lnTo>
                  <a:lnTo>
                    <a:pt x="49113" y="4255"/>
                  </a:lnTo>
                  <a:lnTo>
                    <a:pt x="49113" y="4255"/>
                  </a:lnTo>
                  <a:lnTo>
                    <a:pt x="49113" y="4201"/>
                  </a:lnTo>
                  <a:lnTo>
                    <a:pt x="49113" y="4129"/>
                  </a:lnTo>
                  <a:lnTo>
                    <a:pt x="49113" y="4129"/>
                  </a:lnTo>
                  <a:lnTo>
                    <a:pt x="49113" y="3826"/>
                  </a:lnTo>
                  <a:lnTo>
                    <a:pt x="49095" y="3504"/>
                  </a:lnTo>
                  <a:lnTo>
                    <a:pt x="49006" y="2878"/>
                  </a:lnTo>
                  <a:lnTo>
                    <a:pt x="49006" y="2878"/>
                  </a:lnTo>
                  <a:lnTo>
                    <a:pt x="48917" y="2360"/>
                  </a:lnTo>
                  <a:lnTo>
                    <a:pt x="48809" y="1824"/>
                  </a:lnTo>
                  <a:lnTo>
                    <a:pt x="48809" y="1824"/>
                  </a:lnTo>
                  <a:lnTo>
                    <a:pt x="48702" y="1466"/>
                  </a:lnTo>
                  <a:lnTo>
                    <a:pt x="48595" y="1127"/>
                  </a:lnTo>
                  <a:lnTo>
                    <a:pt x="48595" y="1127"/>
                  </a:lnTo>
                  <a:lnTo>
                    <a:pt x="48488" y="930"/>
                  </a:lnTo>
                  <a:lnTo>
                    <a:pt x="48398" y="716"/>
                  </a:lnTo>
                  <a:lnTo>
                    <a:pt x="48398" y="716"/>
                  </a:lnTo>
                  <a:lnTo>
                    <a:pt x="48345" y="627"/>
                  </a:lnTo>
                  <a:lnTo>
                    <a:pt x="48273" y="555"/>
                  </a:lnTo>
                  <a:lnTo>
                    <a:pt x="48184" y="484"/>
                  </a:lnTo>
                  <a:lnTo>
                    <a:pt x="48095" y="448"/>
                  </a:lnTo>
                  <a:lnTo>
                    <a:pt x="48095" y="448"/>
                  </a:lnTo>
                  <a:lnTo>
                    <a:pt x="47987" y="412"/>
                  </a:lnTo>
                  <a:lnTo>
                    <a:pt x="47898" y="358"/>
                  </a:lnTo>
                  <a:lnTo>
                    <a:pt x="47898" y="358"/>
                  </a:lnTo>
                  <a:lnTo>
                    <a:pt x="47612" y="269"/>
                  </a:lnTo>
                  <a:lnTo>
                    <a:pt x="47469" y="233"/>
                  </a:lnTo>
                  <a:lnTo>
                    <a:pt x="47326" y="215"/>
                  </a:lnTo>
                  <a:lnTo>
                    <a:pt x="47326" y="215"/>
                  </a:lnTo>
                  <a:lnTo>
                    <a:pt x="47094" y="180"/>
                  </a:lnTo>
                  <a:lnTo>
                    <a:pt x="46879" y="144"/>
                  </a:lnTo>
                  <a:lnTo>
                    <a:pt x="46647" y="108"/>
                  </a:lnTo>
                  <a:lnTo>
                    <a:pt x="46432" y="108"/>
                  </a:lnTo>
                  <a:lnTo>
                    <a:pt x="46432" y="108"/>
                  </a:lnTo>
                  <a:lnTo>
                    <a:pt x="46289" y="72"/>
                  </a:lnTo>
                  <a:lnTo>
                    <a:pt x="46147" y="55"/>
                  </a:lnTo>
                  <a:lnTo>
                    <a:pt x="45843" y="55"/>
                  </a:lnTo>
                  <a:lnTo>
                    <a:pt x="45843" y="55"/>
                  </a:lnTo>
                  <a:lnTo>
                    <a:pt x="45092" y="55"/>
                  </a:lnTo>
                  <a:lnTo>
                    <a:pt x="45092" y="55"/>
                  </a:lnTo>
                  <a:lnTo>
                    <a:pt x="44949" y="55"/>
                  </a:lnTo>
                  <a:lnTo>
                    <a:pt x="44824" y="37"/>
                  </a:lnTo>
                  <a:lnTo>
                    <a:pt x="44824" y="37"/>
                  </a:lnTo>
                  <a:lnTo>
                    <a:pt x="44681" y="19"/>
                  </a:lnTo>
                  <a:lnTo>
                    <a:pt x="44538" y="1"/>
                  </a:lnTo>
                  <a:lnTo>
                    <a:pt x="44395" y="19"/>
                  </a:lnTo>
                  <a:lnTo>
                    <a:pt x="44252" y="37"/>
                  </a:lnTo>
                  <a:lnTo>
                    <a:pt x="44252" y="37"/>
                  </a:lnTo>
                  <a:lnTo>
                    <a:pt x="43948" y="72"/>
                  </a:lnTo>
                  <a:lnTo>
                    <a:pt x="43662" y="108"/>
                  </a:lnTo>
                  <a:lnTo>
                    <a:pt x="43358" y="126"/>
                  </a:lnTo>
                  <a:lnTo>
                    <a:pt x="43073" y="144"/>
                  </a:lnTo>
                  <a:lnTo>
                    <a:pt x="43073" y="144"/>
                  </a:lnTo>
                  <a:lnTo>
                    <a:pt x="38890" y="126"/>
                  </a:lnTo>
                  <a:lnTo>
                    <a:pt x="38890" y="126"/>
                  </a:lnTo>
                  <a:lnTo>
                    <a:pt x="38319" y="126"/>
                  </a:lnTo>
                  <a:lnTo>
                    <a:pt x="37943" y="126"/>
                  </a:lnTo>
                  <a:lnTo>
                    <a:pt x="37747" y="144"/>
                  </a:lnTo>
                  <a:lnTo>
                    <a:pt x="37747" y="144"/>
                  </a:lnTo>
                  <a:lnTo>
                    <a:pt x="37550" y="162"/>
                  </a:lnTo>
                  <a:lnTo>
                    <a:pt x="37139" y="162"/>
                  </a:lnTo>
                  <a:lnTo>
                    <a:pt x="35888" y="180"/>
                  </a:lnTo>
                  <a:lnTo>
                    <a:pt x="34047" y="180"/>
                  </a:lnTo>
                  <a:lnTo>
                    <a:pt x="34047" y="180"/>
                  </a:lnTo>
                  <a:lnTo>
                    <a:pt x="23967" y="180"/>
                  </a:lnTo>
                  <a:lnTo>
                    <a:pt x="23967" y="180"/>
                  </a:lnTo>
                  <a:lnTo>
                    <a:pt x="23860" y="180"/>
                  </a:lnTo>
                  <a:lnTo>
                    <a:pt x="23860" y="180"/>
                  </a:lnTo>
                  <a:lnTo>
                    <a:pt x="23735" y="180"/>
                  </a:lnTo>
                  <a:lnTo>
                    <a:pt x="23735" y="180"/>
                  </a:lnTo>
                  <a:lnTo>
                    <a:pt x="15532" y="180"/>
                  </a:lnTo>
                  <a:lnTo>
                    <a:pt x="15532" y="180"/>
                  </a:lnTo>
                  <a:lnTo>
                    <a:pt x="14406" y="180"/>
                  </a:lnTo>
                  <a:lnTo>
                    <a:pt x="13655" y="162"/>
                  </a:lnTo>
                  <a:lnTo>
                    <a:pt x="13387" y="162"/>
                  </a:lnTo>
                  <a:lnTo>
                    <a:pt x="13262" y="144"/>
                  </a:lnTo>
                  <a:lnTo>
                    <a:pt x="13262" y="144"/>
                  </a:lnTo>
                  <a:lnTo>
                    <a:pt x="13226" y="126"/>
                  </a:lnTo>
                  <a:lnTo>
                    <a:pt x="13173" y="126"/>
                  </a:lnTo>
                  <a:lnTo>
                    <a:pt x="13048" y="126"/>
                  </a:lnTo>
                  <a:lnTo>
                    <a:pt x="13048" y="126"/>
                  </a:lnTo>
                  <a:lnTo>
                    <a:pt x="6185" y="144"/>
                  </a:lnTo>
                  <a:lnTo>
                    <a:pt x="6185" y="144"/>
                  </a:lnTo>
                  <a:lnTo>
                    <a:pt x="5881" y="126"/>
                  </a:lnTo>
                  <a:lnTo>
                    <a:pt x="5595" y="108"/>
                  </a:lnTo>
                  <a:lnTo>
                    <a:pt x="5309" y="72"/>
                  </a:lnTo>
                  <a:lnTo>
                    <a:pt x="5005" y="37"/>
                  </a:lnTo>
                  <a:lnTo>
                    <a:pt x="5005" y="37"/>
                  </a:lnTo>
                  <a:lnTo>
                    <a:pt x="4862" y="19"/>
                  </a:lnTo>
                  <a:lnTo>
                    <a:pt x="4719" y="1"/>
                  </a:lnTo>
                  <a:lnTo>
                    <a:pt x="4576" y="19"/>
                  </a:lnTo>
                  <a:lnTo>
                    <a:pt x="4433" y="37"/>
                  </a:lnTo>
                  <a:lnTo>
                    <a:pt x="4433" y="37"/>
                  </a:lnTo>
                  <a:lnTo>
                    <a:pt x="4290" y="55"/>
                  </a:lnTo>
                  <a:lnTo>
                    <a:pt x="4165" y="55"/>
                  </a:lnTo>
                  <a:lnTo>
                    <a:pt x="4165" y="55"/>
                  </a:lnTo>
                  <a:lnTo>
                    <a:pt x="3397" y="55"/>
                  </a:lnTo>
                  <a:lnTo>
                    <a:pt x="3397" y="55"/>
                  </a:lnTo>
                  <a:lnTo>
                    <a:pt x="3111" y="55"/>
                  </a:lnTo>
                  <a:lnTo>
                    <a:pt x="2968" y="72"/>
                  </a:lnTo>
                  <a:lnTo>
                    <a:pt x="2825" y="108"/>
                  </a:lnTo>
                  <a:lnTo>
                    <a:pt x="2825" y="108"/>
                  </a:lnTo>
                  <a:lnTo>
                    <a:pt x="2610" y="108"/>
                  </a:lnTo>
                  <a:lnTo>
                    <a:pt x="2378" y="144"/>
                  </a:lnTo>
                  <a:lnTo>
                    <a:pt x="2163" y="180"/>
                  </a:lnTo>
                  <a:lnTo>
                    <a:pt x="1931" y="215"/>
                  </a:lnTo>
                  <a:lnTo>
                    <a:pt x="1931" y="215"/>
                  </a:lnTo>
                  <a:lnTo>
                    <a:pt x="1788" y="233"/>
                  </a:lnTo>
                  <a:lnTo>
                    <a:pt x="1645" y="269"/>
                  </a:lnTo>
                  <a:lnTo>
                    <a:pt x="1359" y="358"/>
                  </a:lnTo>
                  <a:lnTo>
                    <a:pt x="1359" y="358"/>
                  </a:lnTo>
                  <a:lnTo>
                    <a:pt x="1252" y="412"/>
                  </a:lnTo>
                  <a:lnTo>
                    <a:pt x="1163" y="448"/>
                  </a:lnTo>
                  <a:lnTo>
                    <a:pt x="1163" y="448"/>
                  </a:lnTo>
                  <a:lnTo>
                    <a:pt x="1073" y="484"/>
                  </a:lnTo>
                  <a:lnTo>
                    <a:pt x="984" y="555"/>
                  </a:lnTo>
                  <a:lnTo>
                    <a:pt x="912" y="627"/>
                  </a:lnTo>
                  <a:lnTo>
                    <a:pt x="859" y="716"/>
                  </a:lnTo>
                  <a:lnTo>
                    <a:pt x="859" y="716"/>
                  </a:lnTo>
                  <a:lnTo>
                    <a:pt x="752" y="930"/>
                  </a:lnTo>
                  <a:lnTo>
                    <a:pt x="662" y="1127"/>
                  </a:lnTo>
                  <a:lnTo>
                    <a:pt x="662" y="1127"/>
                  </a:lnTo>
                  <a:lnTo>
                    <a:pt x="537" y="1466"/>
                  </a:lnTo>
                  <a:lnTo>
                    <a:pt x="448" y="1824"/>
                  </a:lnTo>
                  <a:lnTo>
                    <a:pt x="448" y="1824"/>
                  </a:lnTo>
                  <a:lnTo>
                    <a:pt x="341" y="2360"/>
                  </a:lnTo>
                  <a:lnTo>
                    <a:pt x="251" y="2878"/>
                  </a:lnTo>
                  <a:lnTo>
                    <a:pt x="251" y="2878"/>
                  </a:lnTo>
                  <a:lnTo>
                    <a:pt x="162" y="3504"/>
                  </a:lnTo>
                  <a:lnTo>
                    <a:pt x="126" y="3826"/>
                  </a:lnTo>
                  <a:lnTo>
                    <a:pt x="144" y="4129"/>
                  </a:lnTo>
                  <a:lnTo>
                    <a:pt x="144" y="4129"/>
                  </a:lnTo>
                  <a:lnTo>
                    <a:pt x="144" y="4201"/>
                  </a:lnTo>
                  <a:lnTo>
                    <a:pt x="144" y="4255"/>
                  </a:lnTo>
                  <a:lnTo>
                    <a:pt x="144" y="4255"/>
                  </a:lnTo>
                  <a:lnTo>
                    <a:pt x="108" y="4451"/>
                  </a:lnTo>
                  <a:lnTo>
                    <a:pt x="108" y="4844"/>
                  </a:lnTo>
                  <a:lnTo>
                    <a:pt x="90" y="5917"/>
                  </a:lnTo>
                  <a:lnTo>
                    <a:pt x="90" y="7579"/>
                  </a:lnTo>
                  <a:lnTo>
                    <a:pt x="90" y="7579"/>
                  </a:lnTo>
                  <a:lnTo>
                    <a:pt x="72" y="7811"/>
                  </a:lnTo>
                  <a:lnTo>
                    <a:pt x="37" y="8043"/>
                  </a:lnTo>
                  <a:lnTo>
                    <a:pt x="37" y="8043"/>
                  </a:lnTo>
                  <a:lnTo>
                    <a:pt x="1" y="8311"/>
                  </a:lnTo>
                  <a:lnTo>
                    <a:pt x="1" y="8580"/>
                  </a:lnTo>
                  <a:lnTo>
                    <a:pt x="1" y="8580"/>
                  </a:lnTo>
                  <a:lnTo>
                    <a:pt x="19" y="12797"/>
                  </a:lnTo>
                  <a:lnTo>
                    <a:pt x="19" y="12797"/>
                  </a:lnTo>
                  <a:lnTo>
                    <a:pt x="19" y="13834"/>
                  </a:lnTo>
                  <a:lnTo>
                    <a:pt x="19" y="13834"/>
                  </a:lnTo>
                  <a:lnTo>
                    <a:pt x="37" y="14191"/>
                  </a:lnTo>
                  <a:lnTo>
                    <a:pt x="37" y="14191"/>
                  </a:lnTo>
                  <a:lnTo>
                    <a:pt x="19" y="14531"/>
                  </a:lnTo>
                  <a:lnTo>
                    <a:pt x="19" y="14531"/>
                  </a:lnTo>
                  <a:lnTo>
                    <a:pt x="19" y="15568"/>
                  </a:lnTo>
                  <a:lnTo>
                    <a:pt x="19" y="15568"/>
                  </a:lnTo>
                  <a:lnTo>
                    <a:pt x="1" y="19803"/>
                  </a:lnTo>
                  <a:lnTo>
                    <a:pt x="1" y="19803"/>
                  </a:lnTo>
                  <a:lnTo>
                    <a:pt x="1" y="20053"/>
                  </a:lnTo>
                  <a:lnTo>
                    <a:pt x="37" y="20322"/>
                  </a:lnTo>
                  <a:lnTo>
                    <a:pt x="37" y="20322"/>
                  </a:lnTo>
                  <a:lnTo>
                    <a:pt x="72" y="20554"/>
                  </a:lnTo>
                  <a:lnTo>
                    <a:pt x="90" y="20804"/>
                  </a:lnTo>
                  <a:lnTo>
                    <a:pt x="90" y="20804"/>
                  </a:lnTo>
                  <a:lnTo>
                    <a:pt x="90" y="22448"/>
                  </a:lnTo>
                  <a:lnTo>
                    <a:pt x="108" y="23539"/>
                  </a:lnTo>
                  <a:lnTo>
                    <a:pt x="108" y="23914"/>
                  </a:lnTo>
                  <a:lnTo>
                    <a:pt x="144" y="24110"/>
                  </a:lnTo>
                  <a:lnTo>
                    <a:pt x="144" y="24110"/>
                  </a:lnTo>
                  <a:lnTo>
                    <a:pt x="144" y="24164"/>
                  </a:lnTo>
                  <a:lnTo>
                    <a:pt x="144" y="24236"/>
                  </a:lnTo>
                  <a:lnTo>
                    <a:pt x="144" y="24236"/>
                  </a:lnTo>
                  <a:lnTo>
                    <a:pt x="126" y="24557"/>
                  </a:lnTo>
                  <a:lnTo>
                    <a:pt x="162" y="24861"/>
                  </a:lnTo>
                  <a:lnTo>
                    <a:pt x="251" y="25487"/>
                  </a:lnTo>
                  <a:lnTo>
                    <a:pt x="251" y="25487"/>
                  </a:lnTo>
                  <a:lnTo>
                    <a:pt x="341" y="26023"/>
                  </a:lnTo>
                  <a:lnTo>
                    <a:pt x="448" y="26541"/>
                  </a:lnTo>
                  <a:lnTo>
                    <a:pt x="448" y="26541"/>
                  </a:lnTo>
                  <a:lnTo>
                    <a:pt x="537" y="26898"/>
                  </a:lnTo>
                  <a:lnTo>
                    <a:pt x="662" y="27238"/>
                  </a:lnTo>
                  <a:lnTo>
                    <a:pt x="662" y="27238"/>
                  </a:lnTo>
                  <a:lnTo>
                    <a:pt x="752" y="27435"/>
                  </a:lnTo>
                  <a:lnTo>
                    <a:pt x="859" y="27649"/>
                  </a:lnTo>
                  <a:lnTo>
                    <a:pt x="859" y="27649"/>
                  </a:lnTo>
                  <a:lnTo>
                    <a:pt x="912" y="27738"/>
                  </a:lnTo>
                  <a:lnTo>
                    <a:pt x="984" y="27810"/>
                  </a:lnTo>
                  <a:lnTo>
                    <a:pt x="1073" y="27881"/>
                  </a:lnTo>
                  <a:lnTo>
                    <a:pt x="1163" y="27917"/>
                  </a:lnTo>
                  <a:lnTo>
                    <a:pt x="1163" y="27917"/>
                  </a:lnTo>
                  <a:lnTo>
                    <a:pt x="1252" y="27953"/>
                  </a:lnTo>
                  <a:lnTo>
                    <a:pt x="1359" y="28007"/>
                  </a:lnTo>
                  <a:lnTo>
                    <a:pt x="1359" y="28007"/>
                  </a:lnTo>
                  <a:lnTo>
                    <a:pt x="1645" y="28096"/>
                  </a:lnTo>
                  <a:lnTo>
                    <a:pt x="1788" y="28132"/>
                  </a:lnTo>
                  <a:lnTo>
                    <a:pt x="1931" y="28149"/>
                  </a:lnTo>
                  <a:lnTo>
                    <a:pt x="1931" y="28149"/>
                  </a:lnTo>
                  <a:lnTo>
                    <a:pt x="2163" y="28185"/>
                  </a:lnTo>
                  <a:lnTo>
                    <a:pt x="2378" y="28221"/>
                  </a:lnTo>
                  <a:lnTo>
                    <a:pt x="2610" y="28257"/>
                  </a:lnTo>
                  <a:lnTo>
                    <a:pt x="2825" y="28275"/>
                  </a:lnTo>
                  <a:lnTo>
                    <a:pt x="2825" y="28275"/>
                  </a:lnTo>
                  <a:lnTo>
                    <a:pt x="2968" y="28292"/>
                  </a:lnTo>
                  <a:lnTo>
                    <a:pt x="3111" y="28310"/>
                  </a:lnTo>
                  <a:lnTo>
                    <a:pt x="3397" y="28310"/>
                  </a:lnTo>
                  <a:lnTo>
                    <a:pt x="3397" y="28310"/>
                  </a:lnTo>
                  <a:lnTo>
                    <a:pt x="4165" y="28310"/>
                  </a:lnTo>
                  <a:lnTo>
                    <a:pt x="4165" y="28310"/>
                  </a:lnTo>
                  <a:lnTo>
                    <a:pt x="4290" y="28328"/>
                  </a:lnTo>
                  <a:lnTo>
                    <a:pt x="4433" y="28346"/>
                  </a:lnTo>
                  <a:lnTo>
                    <a:pt x="4433" y="28346"/>
                  </a:lnTo>
                  <a:lnTo>
                    <a:pt x="4576" y="28364"/>
                  </a:lnTo>
                  <a:lnTo>
                    <a:pt x="4719" y="28364"/>
                  </a:lnTo>
                  <a:lnTo>
                    <a:pt x="4862" y="28364"/>
                  </a:lnTo>
                  <a:lnTo>
                    <a:pt x="5005" y="28346"/>
                  </a:lnTo>
                  <a:lnTo>
                    <a:pt x="5005" y="28346"/>
                  </a:lnTo>
                  <a:lnTo>
                    <a:pt x="5309" y="28292"/>
                  </a:lnTo>
                  <a:lnTo>
                    <a:pt x="5595" y="28257"/>
                  </a:lnTo>
                  <a:lnTo>
                    <a:pt x="5881" y="28239"/>
                  </a:lnTo>
                  <a:lnTo>
                    <a:pt x="6185" y="28221"/>
                  </a:lnTo>
                  <a:lnTo>
                    <a:pt x="6185" y="28221"/>
                  </a:lnTo>
                  <a:lnTo>
                    <a:pt x="10367" y="28239"/>
                  </a:lnTo>
                  <a:lnTo>
                    <a:pt x="10367" y="28239"/>
                  </a:lnTo>
                  <a:lnTo>
                    <a:pt x="10474" y="28239"/>
                  </a:lnTo>
                  <a:lnTo>
                    <a:pt x="10528" y="28239"/>
                  </a:lnTo>
                  <a:lnTo>
                    <a:pt x="10581" y="28221"/>
                  </a:lnTo>
                  <a:lnTo>
                    <a:pt x="10581" y="28221"/>
                  </a:lnTo>
                  <a:lnTo>
                    <a:pt x="10706" y="28203"/>
                  </a:lnTo>
                  <a:lnTo>
                    <a:pt x="10957" y="28203"/>
                  </a:lnTo>
                  <a:lnTo>
                    <a:pt x="11707" y="28185"/>
                  </a:lnTo>
                  <a:lnTo>
                    <a:pt x="12833" y="28185"/>
                  </a:lnTo>
                  <a:lnTo>
                    <a:pt x="12833" y="28185"/>
                  </a:lnTo>
                  <a:lnTo>
                    <a:pt x="19392" y="28203"/>
                  </a:lnTo>
                  <a:lnTo>
                    <a:pt x="19392" y="28203"/>
                  </a:lnTo>
                  <a:lnTo>
                    <a:pt x="19624" y="28185"/>
                  </a:lnTo>
                  <a:lnTo>
                    <a:pt x="19624" y="28185"/>
                  </a:lnTo>
                  <a:lnTo>
                    <a:pt x="19660" y="28167"/>
                  </a:lnTo>
                  <a:lnTo>
                    <a:pt x="19678" y="28149"/>
                  </a:lnTo>
                  <a:lnTo>
                    <a:pt x="19714" y="28132"/>
                  </a:lnTo>
                  <a:lnTo>
                    <a:pt x="19714" y="28096"/>
                  </a:lnTo>
                  <a:lnTo>
                    <a:pt x="19714" y="28096"/>
                  </a:lnTo>
                  <a:lnTo>
                    <a:pt x="19714" y="28042"/>
                  </a:lnTo>
                  <a:lnTo>
                    <a:pt x="19678" y="28007"/>
                  </a:lnTo>
                  <a:lnTo>
                    <a:pt x="19642" y="27989"/>
                  </a:lnTo>
                  <a:lnTo>
                    <a:pt x="19607" y="27971"/>
                  </a:lnTo>
                  <a:lnTo>
                    <a:pt x="19607" y="27971"/>
                  </a:lnTo>
                  <a:lnTo>
                    <a:pt x="19428" y="27971"/>
                  </a:lnTo>
                  <a:lnTo>
                    <a:pt x="19428" y="27971"/>
                  </a:lnTo>
                  <a:lnTo>
                    <a:pt x="12815" y="27989"/>
                  </a:lnTo>
                  <a:lnTo>
                    <a:pt x="12815" y="27989"/>
                  </a:lnTo>
                  <a:lnTo>
                    <a:pt x="10402" y="28007"/>
                  </a:lnTo>
                  <a:lnTo>
                    <a:pt x="10402" y="28007"/>
                  </a:lnTo>
                  <a:lnTo>
                    <a:pt x="8454" y="28024"/>
                  </a:lnTo>
                  <a:lnTo>
                    <a:pt x="8454" y="28024"/>
                  </a:lnTo>
                  <a:lnTo>
                    <a:pt x="6363" y="28042"/>
                  </a:lnTo>
                  <a:lnTo>
                    <a:pt x="6363" y="28042"/>
                  </a:lnTo>
                  <a:lnTo>
                    <a:pt x="5827" y="28042"/>
                  </a:lnTo>
                  <a:lnTo>
                    <a:pt x="5577" y="28060"/>
                  </a:lnTo>
                  <a:lnTo>
                    <a:pt x="5309" y="28114"/>
                  </a:lnTo>
                  <a:lnTo>
                    <a:pt x="5309" y="28114"/>
                  </a:lnTo>
                  <a:lnTo>
                    <a:pt x="5255" y="28132"/>
                  </a:lnTo>
                  <a:lnTo>
                    <a:pt x="5184" y="28132"/>
                  </a:lnTo>
                  <a:lnTo>
                    <a:pt x="5184" y="28132"/>
                  </a:lnTo>
                  <a:lnTo>
                    <a:pt x="4987" y="28114"/>
                  </a:lnTo>
                  <a:lnTo>
                    <a:pt x="4791" y="28114"/>
                  </a:lnTo>
                  <a:lnTo>
                    <a:pt x="4576" y="28114"/>
                  </a:lnTo>
                  <a:lnTo>
                    <a:pt x="4380" y="28078"/>
                  </a:lnTo>
                  <a:lnTo>
                    <a:pt x="4380" y="28078"/>
                  </a:lnTo>
                  <a:lnTo>
                    <a:pt x="4326" y="28060"/>
                  </a:lnTo>
                  <a:lnTo>
                    <a:pt x="4255" y="28060"/>
                  </a:lnTo>
                  <a:lnTo>
                    <a:pt x="4255" y="28060"/>
                  </a:lnTo>
                  <a:lnTo>
                    <a:pt x="3897" y="28060"/>
                  </a:lnTo>
                  <a:lnTo>
                    <a:pt x="3522" y="28078"/>
                  </a:lnTo>
                  <a:lnTo>
                    <a:pt x="3164" y="28060"/>
                  </a:lnTo>
                  <a:lnTo>
                    <a:pt x="2986" y="28042"/>
                  </a:lnTo>
                  <a:lnTo>
                    <a:pt x="2807" y="28024"/>
                  </a:lnTo>
                  <a:lnTo>
                    <a:pt x="2807" y="28024"/>
                  </a:lnTo>
                  <a:lnTo>
                    <a:pt x="2664" y="28024"/>
                  </a:lnTo>
                  <a:lnTo>
                    <a:pt x="2521" y="28007"/>
                  </a:lnTo>
                  <a:lnTo>
                    <a:pt x="2253" y="27953"/>
                  </a:lnTo>
                  <a:lnTo>
                    <a:pt x="2253" y="27953"/>
                  </a:lnTo>
                  <a:lnTo>
                    <a:pt x="2163" y="27935"/>
                  </a:lnTo>
                  <a:lnTo>
                    <a:pt x="2056" y="27917"/>
                  </a:lnTo>
                  <a:lnTo>
                    <a:pt x="2056" y="27917"/>
                  </a:lnTo>
                  <a:lnTo>
                    <a:pt x="1842" y="27899"/>
                  </a:lnTo>
                  <a:lnTo>
                    <a:pt x="1627" y="27828"/>
                  </a:lnTo>
                  <a:lnTo>
                    <a:pt x="1431" y="27756"/>
                  </a:lnTo>
                  <a:lnTo>
                    <a:pt x="1216" y="27667"/>
                  </a:lnTo>
                  <a:lnTo>
                    <a:pt x="1216" y="27667"/>
                  </a:lnTo>
                  <a:lnTo>
                    <a:pt x="1181" y="27631"/>
                  </a:lnTo>
                  <a:lnTo>
                    <a:pt x="1127" y="27595"/>
                  </a:lnTo>
                  <a:lnTo>
                    <a:pt x="1073" y="27506"/>
                  </a:lnTo>
                  <a:lnTo>
                    <a:pt x="1073" y="27506"/>
                  </a:lnTo>
                  <a:lnTo>
                    <a:pt x="895" y="27131"/>
                  </a:lnTo>
                  <a:lnTo>
                    <a:pt x="823" y="26934"/>
                  </a:lnTo>
                  <a:lnTo>
                    <a:pt x="752" y="26738"/>
                  </a:lnTo>
                  <a:lnTo>
                    <a:pt x="752" y="26738"/>
                  </a:lnTo>
                  <a:lnTo>
                    <a:pt x="662" y="26380"/>
                  </a:lnTo>
                  <a:lnTo>
                    <a:pt x="573" y="26005"/>
                  </a:lnTo>
                  <a:lnTo>
                    <a:pt x="573" y="26005"/>
                  </a:lnTo>
                  <a:lnTo>
                    <a:pt x="501" y="25504"/>
                  </a:lnTo>
                  <a:lnTo>
                    <a:pt x="430" y="25004"/>
                  </a:lnTo>
                  <a:lnTo>
                    <a:pt x="430" y="25004"/>
                  </a:lnTo>
                  <a:lnTo>
                    <a:pt x="394" y="24718"/>
                  </a:lnTo>
                  <a:lnTo>
                    <a:pt x="376" y="24432"/>
                  </a:lnTo>
                  <a:lnTo>
                    <a:pt x="376" y="24432"/>
                  </a:lnTo>
                  <a:lnTo>
                    <a:pt x="358" y="23717"/>
                  </a:lnTo>
                  <a:lnTo>
                    <a:pt x="341" y="22520"/>
                  </a:lnTo>
                  <a:lnTo>
                    <a:pt x="323" y="21304"/>
                  </a:lnTo>
                  <a:lnTo>
                    <a:pt x="305" y="20590"/>
                  </a:lnTo>
                  <a:lnTo>
                    <a:pt x="305" y="20590"/>
                  </a:lnTo>
                  <a:lnTo>
                    <a:pt x="287" y="20411"/>
                  </a:lnTo>
                  <a:lnTo>
                    <a:pt x="287" y="20411"/>
                  </a:lnTo>
                  <a:lnTo>
                    <a:pt x="233" y="20089"/>
                  </a:lnTo>
                  <a:lnTo>
                    <a:pt x="215" y="19767"/>
                  </a:lnTo>
                  <a:lnTo>
                    <a:pt x="215" y="19767"/>
                  </a:lnTo>
                  <a:lnTo>
                    <a:pt x="180" y="14334"/>
                  </a:lnTo>
                  <a:lnTo>
                    <a:pt x="180" y="14334"/>
                  </a:lnTo>
                  <a:lnTo>
                    <a:pt x="180" y="14174"/>
                  </a:lnTo>
                  <a:lnTo>
                    <a:pt x="180" y="14174"/>
                  </a:lnTo>
                  <a:lnTo>
                    <a:pt x="180" y="14031"/>
                  </a:lnTo>
                  <a:lnTo>
                    <a:pt x="180" y="14031"/>
                  </a:lnTo>
                  <a:lnTo>
                    <a:pt x="215" y="8597"/>
                  </a:lnTo>
                  <a:lnTo>
                    <a:pt x="215" y="8597"/>
                  </a:lnTo>
                  <a:lnTo>
                    <a:pt x="233" y="8276"/>
                  </a:lnTo>
                  <a:lnTo>
                    <a:pt x="287" y="7954"/>
                  </a:lnTo>
                  <a:lnTo>
                    <a:pt x="287" y="7954"/>
                  </a:lnTo>
                  <a:lnTo>
                    <a:pt x="305" y="7775"/>
                  </a:lnTo>
                  <a:lnTo>
                    <a:pt x="305" y="7775"/>
                  </a:lnTo>
                  <a:lnTo>
                    <a:pt x="323" y="7060"/>
                  </a:lnTo>
                  <a:lnTo>
                    <a:pt x="341" y="5845"/>
                  </a:lnTo>
                  <a:lnTo>
                    <a:pt x="358" y="4648"/>
                  </a:lnTo>
                  <a:lnTo>
                    <a:pt x="376" y="3933"/>
                  </a:lnTo>
                  <a:lnTo>
                    <a:pt x="376" y="3933"/>
                  </a:lnTo>
                  <a:lnTo>
                    <a:pt x="394" y="3647"/>
                  </a:lnTo>
                  <a:lnTo>
                    <a:pt x="430" y="3361"/>
                  </a:lnTo>
                  <a:lnTo>
                    <a:pt x="430" y="3361"/>
                  </a:lnTo>
                  <a:lnTo>
                    <a:pt x="501" y="2861"/>
                  </a:lnTo>
                  <a:lnTo>
                    <a:pt x="573" y="2360"/>
                  </a:lnTo>
                  <a:lnTo>
                    <a:pt x="573" y="2360"/>
                  </a:lnTo>
                  <a:lnTo>
                    <a:pt x="662" y="2003"/>
                  </a:lnTo>
                  <a:lnTo>
                    <a:pt x="752" y="1627"/>
                  </a:lnTo>
                  <a:lnTo>
                    <a:pt x="752" y="1627"/>
                  </a:lnTo>
                  <a:lnTo>
                    <a:pt x="823" y="1431"/>
                  </a:lnTo>
                  <a:lnTo>
                    <a:pt x="895" y="1234"/>
                  </a:lnTo>
                  <a:lnTo>
                    <a:pt x="1073" y="859"/>
                  </a:lnTo>
                  <a:lnTo>
                    <a:pt x="1073" y="859"/>
                  </a:lnTo>
                  <a:lnTo>
                    <a:pt x="1127" y="769"/>
                  </a:lnTo>
                  <a:lnTo>
                    <a:pt x="1181" y="734"/>
                  </a:lnTo>
                  <a:lnTo>
                    <a:pt x="1216" y="698"/>
                  </a:lnTo>
                  <a:lnTo>
                    <a:pt x="1216" y="698"/>
                  </a:lnTo>
                  <a:lnTo>
                    <a:pt x="1431" y="609"/>
                  </a:lnTo>
                  <a:lnTo>
                    <a:pt x="1627" y="537"/>
                  </a:lnTo>
                  <a:lnTo>
                    <a:pt x="1842" y="466"/>
                  </a:lnTo>
                  <a:lnTo>
                    <a:pt x="2056" y="448"/>
                  </a:lnTo>
                  <a:lnTo>
                    <a:pt x="2056" y="448"/>
                  </a:lnTo>
                  <a:lnTo>
                    <a:pt x="2163" y="430"/>
                  </a:lnTo>
                  <a:lnTo>
                    <a:pt x="2253" y="412"/>
                  </a:lnTo>
                  <a:lnTo>
                    <a:pt x="2253" y="412"/>
                  </a:lnTo>
                  <a:lnTo>
                    <a:pt x="2521" y="358"/>
                  </a:lnTo>
                  <a:lnTo>
                    <a:pt x="2664" y="341"/>
                  </a:lnTo>
                  <a:lnTo>
                    <a:pt x="2807" y="341"/>
                  </a:lnTo>
                  <a:lnTo>
                    <a:pt x="2807" y="341"/>
                  </a:lnTo>
                  <a:lnTo>
                    <a:pt x="2986" y="323"/>
                  </a:lnTo>
                  <a:lnTo>
                    <a:pt x="3164" y="305"/>
                  </a:lnTo>
                  <a:lnTo>
                    <a:pt x="3522" y="287"/>
                  </a:lnTo>
                  <a:lnTo>
                    <a:pt x="3897" y="305"/>
                  </a:lnTo>
                  <a:lnTo>
                    <a:pt x="4255" y="305"/>
                  </a:lnTo>
                  <a:lnTo>
                    <a:pt x="4255" y="305"/>
                  </a:lnTo>
                  <a:lnTo>
                    <a:pt x="4326" y="305"/>
                  </a:lnTo>
                  <a:lnTo>
                    <a:pt x="4380" y="287"/>
                  </a:lnTo>
                  <a:lnTo>
                    <a:pt x="4380" y="287"/>
                  </a:lnTo>
                  <a:lnTo>
                    <a:pt x="4576" y="251"/>
                  </a:lnTo>
                  <a:lnTo>
                    <a:pt x="4791" y="251"/>
                  </a:lnTo>
                  <a:lnTo>
                    <a:pt x="4987" y="251"/>
                  </a:lnTo>
                  <a:lnTo>
                    <a:pt x="5184" y="251"/>
                  </a:lnTo>
                  <a:lnTo>
                    <a:pt x="5184" y="251"/>
                  </a:lnTo>
                  <a:lnTo>
                    <a:pt x="5255" y="251"/>
                  </a:lnTo>
                  <a:lnTo>
                    <a:pt x="5309" y="251"/>
                  </a:lnTo>
                  <a:lnTo>
                    <a:pt x="5309" y="251"/>
                  </a:lnTo>
                  <a:lnTo>
                    <a:pt x="5577" y="305"/>
                  </a:lnTo>
                  <a:lnTo>
                    <a:pt x="5827" y="323"/>
                  </a:lnTo>
                  <a:lnTo>
                    <a:pt x="6363" y="323"/>
                  </a:lnTo>
                  <a:lnTo>
                    <a:pt x="6363" y="323"/>
                  </a:lnTo>
                  <a:lnTo>
                    <a:pt x="9491" y="341"/>
                  </a:lnTo>
                  <a:lnTo>
                    <a:pt x="9491" y="341"/>
                  </a:lnTo>
                  <a:lnTo>
                    <a:pt x="13101" y="358"/>
                  </a:lnTo>
                  <a:lnTo>
                    <a:pt x="13101" y="358"/>
                  </a:lnTo>
                  <a:lnTo>
                    <a:pt x="15514" y="376"/>
                  </a:lnTo>
                  <a:lnTo>
                    <a:pt x="15514" y="376"/>
                  </a:lnTo>
                  <a:lnTo>
                    <a:pt x="23771" y="394"/>
                  </a:lnTo>
                  <a:lnTo>
                    <a:pt x="23771" y="394"/>
                  </a:lnTo>
                  <a:lnTo>
                    <a:pt x="23860" y="394"/>
                  </a:lnTo>
                  <a:lnTo>
                    <a:pt x="23860" y="394"/>
                  </a:lnTo>
                  <a:lnTo>
                    <a:pt x="23932" y="394"/>
                  </a:lnTo>
                  <a:lnTo>
                    <a:pt x="23932" y="394"/>
                  </a:lnTo>
                  <a:lnTo>
                    <a:pt x="34047" y="376"/>
                  </a:lnTo>
                  <a:lnTo>
                    <a:pt x="34047" y="376"/>
                  </a:lnTo>
                  <a:lnTo>
                    <a:pt x="38837" y="358"/>
                  </a:lnTo>
                  <a:lnTo>
                    <a:pt x="38837" y="358"/>
                  </a:lnTo>
                  <a:lnTo>
                    <a:pt x="40803" y="341"/>
                  </a:lnTo>
                  <a:lnTo>
                    <a:pt x="40803" y="341"/>
                  </a:lnTo>
                  <a:lnTo>
                    <a:pt x="42894" y="323"/>
                  </a:lnTo>
                  <a:lnTo>
                    <a:pt x="42894" y="323"/>
                  </a:lnTo>
                  <a:lnTo>
                    <a:pt x="43412" y="323"/>
                  </a:lnTo>
                  <a:lnTo>
                    <a:pt x="43680" y="305"/>
                  </a:lnTo>
                  <a:lnTo>
                    <a:pt x="43948" y="251"/>
                  </a:lnTo>
                  <a:lnTo>
                    <a:pt x="43948" y="251"/>
                  </a:lnTo>
                  <a:lnTo>
                    <a:pt x="44002" y="251"/>
                  </a:lnTo>
                  <a:lnTo>
                    <a:pt x="44073" y="251"/>
                  </a:lnTo>
                  <a:lnTo>
                    <a:pt x="44073" y="251"/>
                  </a:lnTo>
                  <a:lnTo>
                    <a:pt x="44270" y="251"/>
                  </a:lnTo>
                  <a:lnTo>
                    <a:pt x="44467" y="251"/>
                  </a:lnTo>
                  <a:lnTo>
                    <a:pt x="44663" y="251"/>
                  </a:lnTo>
                  <a:lnTo>
                    <a:pt x="44878" y="287"/>
                  </a:lnTo>
                  <a:lnTo>
                    <a:pt x="44878" y="287"/>
                  </a:lnTo>
                  <a:lnTo>
                    <a:pt x="44931" y="305"/>
                  </a:lnTo>
                  <a:lnTo>
                    <a:pt x="45003" y="305"/>
                  </a:lnTo>
                  <a:lnTo>
                    <a:pt x="45003" y="305"/>
                  </a:lnTo>
                  <a:lnTo>
                    <a:pt x="45360" y="305"/>
                  </a:lnTo>
                  <a:lnTo>
                    <a:pt x="45718" y="287"/>
                  </a:lnTo>
                  <a:lnTo>
                    <a:pt x="46093" y="305"/>
                  </a:lnTo>
                  <a:lnTo>
                    <a:pt x="46272" y="323"/>
                  </a:lnTo>
                  <a:lnTo>
                    <a:pt x="46450" y="341"/>
                  </a:lnTo>
                  <a:lnTo>
                    <a:pt x="46450" y="341"/>
                  </a:lnTo>
                  <a:lnTo>
                    <a:pt x="46593" y="341"/>
                  </a:lnTo>
                  <a:lnTo>
                    <a:pt x="46718" y="358"/>
                  </a:lnTo>
                  <a:lnTo>
                    <a:pt x="47004" y="412"/>
                  </a:lnTo>
                  <a:lnTo>
                    <a:pt x="47004" y="412"/>
                  </a:lnTo>
                  <a:lnTo>
                    <a:pt x="47094" y="430"/>
                  </a:lnTo>
                  <a:lnTo>
                    <a:pt x="47201" y="448"/>
                  </a:lnTo>
                  <a:lnTo>
                    <a:pt x="47201" y="448"/>
                  </a:lnTo>
                  <a:lnTo>
                    <a:pt x="47415" y="466"/>
                  </a:lnTo>
                  <a:lnTo>
                    <a:pt x="47630" y="537"/>
                  </a:lnTo>
                  <a:lnTo>
                    <a:pt x="47826" y="609"/>
                  </a:lnTo>
                  <a:lnTo>
                    <a:pt x="48023" y="698"/>
                  </a:lnTo>
                  <a:lnTo>
                    <a:pt x="48023" y="698"/>
                  </a:lnTo>
                  <a:lnTo>
                    <a:pt x="48077" y="734"/>
                  </a:lnTo>
                  <a:lnTo>
                    <a:pt x="48112" y="769"/>
                  </a:lnTo>
                  <a:lnTo>
                    <a:pt x="48184" y="859"/>
                  </a:lnTo>
                  <a:lnTo>
                    <a:pt x="48184" y="859"/>
                  </a:lnTo>
                  <a:lnTo>
                    <a:pt x="48363" y="1234"/>
                  </a:lnTo>
                  <a:lnTo>
                    <a:pt x="48434" y="1431"/>
                  </a:lnTo>
                  <a:lnTo>
                    <a:pt x="48488" y="1627"/>
                  </a:lnTo>
                  <a:lnTo>
                    <a:pt x="48488" y="1627"/>
                  </a:lnTo>
                  <a:lnTo>
                    <a:pt x="48595" y="2003"/>
                  </a:lnTo>
                  <a:lnTo>
                    <a:pt x="48666" y="2360"/>
                  </a:lnTo>
                  <a:lnTo>
                    <a:pt x="48666" y="2360"/>
                  </a:lnTo>
                  <a:lnTo>
                    <a:pt x="48756" y="2861"/>
                  </a:lnTo>
                  <a:lnTo>
                    <a:pt x="48827" y="3361"/>
                  </a:lnTo>
                  <a:lnTo>
                    <a:pt x="48827" y="3361"/>
                  </a:lnTo>
                  <a:lnTo>
                    <a:pt x="48863" y="3647"/>
                  </a:lnTo>
                  <a:lnTo>
                    <a:pt x="48881" y="3933"/>
                  </a:lnTo>
                  <a:lnTo>
                    <a:pt x="48881" y="3933"/>
                  </a:lnTo>
                  <a:lnTo>
                    <a:pt x="48899" y="4648"/>
                  </a:lnTo>
                  <a:lnTo>
                    <a:pt x="48917" y="5845"/>
                  </a:lnTo>
                  <a:lnTo>
                    <a:pt x="48935" y="7060"/>
                  </a:lnTo>
                  <a:lnTo>
                    <a:pt x="48952" y="7775"/>
                  </a:lnTo>
                  <a:lnTo>
                    <a:pt x="48952" y="7775"/>
                  </a:lnTo>
                  <a:lnTo>
                    <a:pt x="48970" y="7954"/>
                  </a:lnTo>
                  <a:lnTo>
                    <a:pt x="48970" y="7954"/>
                  </a:lnTo>
                  <a:lnTo>
                    <a:pt x="49006" y="8276"/>
                  </a:lnTo>
                  <a:lnTo>
                    <a:pt x="49042" y="8597"/>
                  </a:lnTo>
                  <a:lnTo>
                    <a:pt x="49042" y="8597"/>
                  </a:lnTo>
                  <a:lnTo>
                    <a:pt x="49060" y="14031"/>
                  </a:lnTo>
                  <a:lnTo>
                    <a:pt x="49060" y="14031"/>
                  </a:lnTo>
                  <a:lnTo>
                    <a:pt x="49060" y="14191"/>
                  </a:lnTo>
                  <a:lnTo>
                    <a:pt x="49060" y="14191"/>
                  </a:lnTo>
                  <a:lnTo>
                    <a:pt x="49060" y="14334"/>
                  </a:lnTo>
                  <a:lnTo>
                    <a:pt x="49060" y="14334"/>
                  </a:lnTo>
                  <a:lnTo>
                    <a:pt x="49042" y="19767"/>
                  </a:lnTo>
                  <a:lnTo>
                    <a:pt x="49042" y="19767"/>
                  </a:lnTo>
                  <a:lnTo>
                    <a:pt x="49006" y="20089"/>
                  </a:lnTo>
                  <a:lnTo>
                    <a:pt x="48970" y="20411"/>
                  </a:lnTo>
                  <a:lnTo>
                    <a:pt x="48970" y="20411"/>
                  </a:lnTo>
                  <a:lnTo>
                    <a:pt x="48952" y="20590"/>
                  </a:lnTo>
                  <a:lnTo>
                    <a:pt x="48952" y="20590"/>
                  </a:lnTo>
                  <a:lnTo>
                    <a:pt x="48935" y="21304"/>
                  </a:lnTo>
                  <a:lnTo>
                    <a:pt x="48917" y="22520"/>
                  </a:lnTo>
                  <a:lnTo>
                    <a:pt x="48899" y="23717"/>
                  </a:lnTo>
                  <a:lnTo>
                    <a:pt x="48881" y="24432"/>
                  </a:lnTo>
                  <a:lnTo>
                    <a:pt x="48881" y="24432"/>
                  </a:lnTo>
                  <a:lnTo>
                    <a:pt x="48863" y="24718"/>
                  </a:lnTo>
                  <a:lnTo>
                    <a:pt x="48827" y="25004"/>
                  </a:lnTo>
                  <a:lnTo>
                    <a:pt x="48827" y="25004"/>
                  </a:lnTo>
                  <a:lnTo>
                    <a:pt x="48756" y="25504"/>
                  </a:lnTo>
                  <a:lnTo>
                    <a:pt x="48666" y="26005"/>
                  </a:lnTo>
                  <a:lnTo>
                    <a:pt x="48666" y="26005"/>
                  </a:lnTo>
                  <a:lnTo>
                    <a:pt x="48595" y="26380"/>
                  </a:lnTo>
                  <a:lnTo>
                    <a:pt x="48488" y="26738"/>
                  </a:lnTo>
                  <a:lnTo>
                    <a:pt x="48488" y="26738"/>
                  </a:lnTo>
                  <a:lnTo>
                    <a:pt x="48434" y="26934"/>
                  </a:lnTo>
                  <a:lnTo>
                    <a:pt x="48363" y="27131"/>
                  </a:lnTo>
                  <a:lnTo>
                    <a:pt x="48184" y="27506"/>
                  </a:lnTo>
                  <a:lnTo>
                    <a:pt x="48184" y="27506"/>
                  </a:lnTo>
                  <a:lnTo>
                    <a:pt x="48112" y="27595"/>
                  </a:lnTo>
                  <a:lnTo>
                    <a:pt x="48077" y="27631"/>
                  </a:lnTo>
                  <a:lnTo>
                    <a:pt x="48023" y="27667"/>
                  </a:lnTo>
                  <a:lnTo>
                    <a:pt x="48023" y="27667"/>
                  </a:lnTo>
                  <a:lnTo>
                    <a:pt x="47826" y="27756"/>
                  </a:lnTo>
                  <a:lnTo>
                    <a:pt x="47630" y="27828"/>
                  </a:lnTo>
                  <a:lnTo>
                    <a:pt x="47415" y="27899"/>
                  </a:lnTo>
                  <a:lnTo>
                    <a:pt x="47201" y="27917"/>
                  </a:lnTo>
                  <a:lnTo>
                    <a:pt x="47201" y="27917"/>
                  </a:lnTo>
                  <a:lnTo>
                    <a:pt x="47094" y="27935"/>
                  </a:lnTo>
                  <a:lnTo>
                    <a:pt x="47004" y="27953"/>
                  </a:lnTo>
                  <a:lnTo>
                    <a:pt x="47004" y="27953"/>
                  </a:lnTo>
                  <a:lnTo>
                    <a:pt x="46718" y="28007"/>
                  </a:lnTo>
                  <a:lnTo>
                    <a:pt x="46593" y="28024"/>
                  </a:lnTo>
                  <a:lnTo>
                    <a:pt x="46450" y="28024"/>
                  </a:lnTo>
                  <a:lnTo>
                    <a:pt x="46450" y="28024"/>
                  </a:lnTo>
                  <a:lnTo>
                    <a:pt x="46272" y="28042"/>
                  </a:lnTo>
                  <a:lnTo>
                    <a:pt x="46093" y="28060"/>
                  </a:lnTo>
                  <a:lnTo>
                    <a:pt x="45718" y="28078"/>
                  </a:lnTo>
                  <a:lnTo>
                    <a:pt x="45360" y="28060"/>
                  </a:lnTo>
                  <a:lnTo>
                    <a:pt x="45003" y="28060"/>
                  </a:lnTo>
                  <a:lnTo>
                    <a:pt x="45003" y="28060"/>
                  </a:lnTo>
                  <a:lnTo>
                    <a:pt x="44931" y="28060"/>
                  </a:lnTo>
                  <a:lnTo>
                    <a:pt x="44878" y="28078"/>
                  </a:lnTo>
                  <a:lnTo>
                    <a:pt x="44878" y="28078"/>
                  </a:lnTo>
                  <a:lnTo>
                    <a:pt x="44663" y="28114"/>
                  </a:lnTo>
                  <a:lnTo>
                    <a:pt x="44467" y="28114"/>
                  </a:lnTo>
                  <a:lnTo>
                    <a:pt x="44270" y="28114"/>
                  </a:lnTo>
                  <a:lnTo>
                    <a:pt x="44073" y="28132"/>
                  </a:lnTo>
                  <a:lnTo>
                    <a:pt x="44073" y="28132"/>
                  </a:lnTo>
                  <a:lnTo>
                    <a:pt x="44002" y="28132"/>
                  </a:lnTo>
                  <a:lnTo>
                    <a:pt x="43948" y="28114"/>
                  </a:lnTo>
                  <a:lnTo>
                    <a:pt x="43948" y="28114"/>
                  </a:lnTo>
                  <a:lnTo>
                    <a:pt x="43680" y="28060"/>
                  </a:lnTo>
                  <a:lnTo>
                    <a:pt x="43412" y="28042"/>
                  </a:lnTo>
                  <a:lnTo>
                    <a:pt x="42894" y="28042"/>
                  </a:lnTo>
                  <a:lnTo>
                    <a:pt x="42894" y="28042"/>
                  </a:lnTo>
                  <a:lnTo>
                    <a:pt x="40803" y="28024"/>
                  </a:lnTo>
                  <a:lnTo>
                    <a:pt x="40803" y="28024"/>
                  </a:lnTo>
                  <a:lnTo>
                    <a:pt x="38837" y="28007"/>
                  </a:lnTo>
                  <a:lnTo>
                    <a:pt x="38837" y="28007"/>
                  </a:lnTo>
                  <a:lnTo>
                    <a:pt x="36424" y="27989"/>
                  </a:lnTo>
                  <a:lnTo>
                    <a:pt x="36424" y="27989"/>
                  </a:lnTo>
                  <a:lnTo>
                    <a:pt x="29829" y="27971"/>
                  </a:lnTo>
                  <a:lnTo>
                    <a:pt x="29829" y="27971"/>
                  </a:lnTo>
                  <a:lnTo>
                    <a:pt x="29651" y="27971"/>
                  </a:lnTo>
                  <a:lnTo>
                    <a:pt x="29651" y="27971"/>
                  </a:lnTo>
                  <a:lnTo>
                    <a:pt x="29597" y="27989"/>
                  </a:lnTo>
                  <a:lnTo>
                    <a:pt x="29561" y="28007"/>
                  </a:lnTo>
                  <a:lnTo>
                    <a:pt x="29543" y="28042"/>
                  </a:lnTo>
                  <a:lnTo>
                    <a:pt x="29543" y="28096"/>
                  </a:lnTo>
                  <a:lnTo>
                    <a:pt x="29543" y="28096"/>
                  </a:lnTo>
                  <a:lnTo>
                    <a:pt x="29543" y="28132"/>
                  </a:lnTo>
                  <a:lnTo>
                    <a:pt x="29561" y="28149"/>
                  </a:lnTo>
                  <a:lnTo>
                    <a:pt x="29597" y="28167"/>
                  </a:lnTo>
                  <a:lnTo>
                    <a:pt x="29633" y="28185"/>
                  </a:lnTo>
                  <a:lnTo>
                    <a:pt x="29633" y="28185"/>
                  </a:lnTo>
                  <a:lnTo>
                    <a:pt x="29865" y="28203"/>
                  </a:lnTo>
                  <a:lnTo>
                    <a:pt x="29865" y="28203"/>
                  </a:lnTo>
                  <a:lnTo>
                    <a:pt x="36424" y="28185"/>
                  </a:lnTo>
                  <a:lnTo>
                    <a:pt x="36424" y="28185"/>
                  </a:lnTo>
                  <a:lnTo>
                    <a:pt x="37550" y="28185"/>
                  </a:lnTo>
                  <a:lnTo>
                    <a:pt x="38283" y="28203"/>
                  </a:lnTo>
                  <a:lnTo>
                    <a:pt x="38551" y="28203"/>
                  </a:lnTo>
                  <a:lnTo>
                    <a:pt x="38676" y="28221"/>
                  </a:lnTo>
                  <a:lnTo>
                    <a:pt x="38676" y="28221"/>
                  </a:lnTo>
                  <a:lnTo>
                    <a:pt x="38730" y="28239"/>
                  </a:lnTo>
                  <a:lnTo>
                    <a:pt x="38783" y="28239"/>
                  </a:lnTo>
                  <a:lnTo>
                    <a:pt x="38890" y="28239"/>
                  </a:lnTo>
                  <a:lnTo>
                    <a:pt x="38890" y="28239"/>
                  </a:lnTo>
                  <a:lnTo>
                    <a:pt x="43073" y="28221"/>
                  </a:lnTo>
                  <a:lnTo>
                    <a:pt x="43073" y="28221"/>
                  </a:lnTo>
                  <a:lnTo>
                    <a:pt x="43358" y="28239"/>
                  </a:lnTo>
                  <a:lnTo>
                    <a:pt x="43662" y="28257"/>
                  </a:lnTo>
                  <a:lnTo>
                    <a:pt x="43948" y="28292"/>
                  </a:lnTo>
                  <a:lnTo>
                    <a:pt x="44252" y="28346"/>
                  </a:lnTo>
                  <a:lnTo>
                    <a:pt x="44252" y="28346"/>
                  </a:lnTo>
                  <a:lnTo>
                    <a:pt x="44395" y="28364"/>
                  </a:lnTo>
                  <a:lnTo>
                    <a:pt x="44538" y="28364"/>
                  </a:lnTo>
                  <a:lnTo>
                    <a:pt x="44681" y="28364"/>
                  </a:lnTo>
                  <a:lnTo>
                    <a:pt x="44824" y="28346"/>
                  </a:lnTo>
                  <a:lnTo>
                    <a:pt x="44824" y="28346"/>
                  </a:lnTo>
                  <a:lnTo>
                    <a:pt x="44949" y="28328"/>
                  </a:lnTo>
                  <a:lnTo>
                    <a:pt x="45092" y="28310"/>
                  </a:lnTo>
                  <a:lnTo>
                    <a:pt x="45092" y="28310"/>
                  </a:lnTo>
                  <a:lnTo>
                    <a:pt x="45843" y="28310"/>
                  </a:lnTo>
                  <a:lnTo>
                    <a:pt x="45843" y="28310"/>
                  </a:lnTo>
                  <a:lnTo>
                    <a:pt x="46147" y="28310"/>
                  </a:lnTo>
                  <a:lnTo>
                    <a:pt x="46289" y="28292"/>
                  </a:lnTo>
                  <a:lnTo>
                    <a:pt x="46432" y="28275"/>
                  </a:lnTo>
                  <a:lnTo>
                    <a:pt x="46432" y="28275"/>
                  </a:lnTo>
                  <a:lnTo>
                    <a:pt x="46647" y="28257"/>
                  </a:lnTo>
                  <a:lnTo>
                    <a:pt x="46879" y="28221"/>
                  </a:lnTo>
                  <a:lnTo>
                    <a:pt x="47094" y="28185"/>
                  </a:lnTo>
                  <a:lnTo>
                    <a:pt x="47326" y="28149"/>
                  </a:lnTo>
                  <a:lnTo>
                    <a:pt x="47326" y="28149"/>
                  </a:lnTo>
                  <a:lnTo>
                    <a:pt x="47469" y="28132"/>
                  </a:lnTo>
                  <a:lnTo>
                    <a:pt x="47612" y="28096"/>
                  </a:lnTo>
                  <a:lnTo>
                    <a:pt x="47898" y="28007"/>
                  </a:lnTo>
                  <a:lnTo>
                    <a:pt x="47898" y="28007"/>
                  </a:lnTo>
                  <a:lnTo>
                    <a:pt x="47987" y="27953"/>
                  </a:lnTo>
                  <a:lnTo>
                    <a:pt x="48095" y="27917"/>
                  </a:lnTo>
                  <a:lnTo>
                    <a:pt x="48095" y="27917"/>
                  </a:lnTo>
                  <a:lnTo>
                    <a:pt x="48184" y="27881"/>
                  </a:lnTo>
                  <a:lnTo>
                    <a:pt x="48273" y="27810"/>
                  </a:lnTo>
                  <a:lnTo>
                    <a:pt x="48345" y="27738"/>
                  </a:lnTo>
                  <a:lnTo>
                    <a:pt x="48398" y="27649"/>
                  </a:lnTo>
                  <a:lnTo>
                    <a:pt x="48398" y="27649"/>
                  </a:lnTo>
                  <a:lnTo>
                    <a:pt x="48488" y="27435"/>
                  </a:lnTo>
                  <a:lnTo>
                    <a:pt x="48595" y="27238"/>
                  </a:lnTo>
                  <a:lnTo>
                    <a:pt x="48595" y="27238"/>
                  </a:lnTo>
                  <a:lnTo>
                    <a:pt x="48702" y="26898"/>
                  </a:lnTo>
                  <a:lnTo>
                    <a:pt x="48809" y="26541"/>
                  </a:lnTo>
                  <a:lnTo>
                    <a:pt x="48809" y="26541"/>
                  </a:lnTo>
                  <a:lnTo>
                    <a:pt x="48917" y="26023"/>
                  </a:lnTo>
                  <a:lnTo>
                    <a:pt x="49006" y="25487"/>
                  </a:lnTo>
                  <a:lnTo>
                    <a:pt x="49006" y="25487"/>
                  </a:lnTo>
                  <a:lnTo>
                    <a:pt x="49095" y="24861"/>
                  </a:lnTo>
                  <a:lnTo>
                    <a:pt x="49113" y="24557"/>
                  </a:lnTo>
                  <a:lnTo>
                    <a:pt x="49113" y="24236"/>
                  </a:lnTo>
                  <a:lnTo>
                    <a:pt x="49113" y="24236"/>
                  </a:lnTo>
                  <a:lnTo>
                    <a:pt x="49113" y="24164"/>
                  </a:lnTo>
                  <a:lnTo>
                    <a:pt x="49113" y="24110"/>
                  </a:lnTo>
                  <a:lnTo>
                    <a:pt x="49113" y="24110"/>
                  </a:lnTo>
                  <a:lnTo>
                    <a:pt x="49131" y="23914"/>
                  </a:lnTo>
                  <a:lnTo>
                    <a:pt x="49149" y="23539"/>
                  </a:lnTo>
                  <a:lnTo>
                    <a:pt x="49167" y="22448"/>
                  </a:lnTo>
                  <a:lnTo>
                    <a:pt x="49167" y="20804"/>
                  </a:lnTo>
                  <a:lnTo>
                    <a:pt x="49167" y="20804"/>
                  </a:lnTo>
                  <a:lnTo>
                    <a:pt x="49185" y="20554"/>
                  </a:lnTo>
                  <a:lnTo>
                    <a:pt x="49220" y="20322"/>
                  </a:lnTo>
                  <a:lnTo>
                    <a:pt x="49220" y="20322"/>
                  </a:lnTo>
                  <a:lnTo>
                    <a:pt x="49238" y="20053"/>
                  </a:lnTo>
                  <a:lnTo>
                    <a:pt x="49256" y="19803"/>
                  </a:lnTo>
                  <a:lnTo>
                    <a:pt x="49256" y="19803"/>
                  </a:lnTo>
                  <a:lnTo>
                    <a:pt x="49238" y="15568"/>
                  </a:lnTo>
                  <a:lnTo>
                    <a:pt x="49238" y="15568"/>
                  </a:lnTo>
                  <a:lnTo>
                    <a:pt x="49238" y="14531"/>
                  </a:lnTo>
                  <a:lnTo>
                    <a:pt x="49238" y="14531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8113931" y="4596876"/>
              <a:ext cx="252028" cy="66965"/>
            </a:xfrm>
            <a:custGeom>
              <a:avLst/>
              <a:gdLst/>
              <a:ahLst/>
              <a:cxnLst/>
              <a:rect l="l" t="t" r="r" b="b"/>
              <a:pathLst>
                <a:path w="1448" h="412" extrusionOk="0">
                  <a:moveTo>
                    <a:pt x="72" y="376"/>
                  </a:moveTo>
                  <a:lnTo>
                    <a:pt x="72" y="376"/>
                  </a:lnTo>
                  <a:lnTo>
                    <a:pt x="143" y="393"/>
                  </a:lnTo>
                  <a:lnTo>
                    <a:pt x="233" y="411"/>
                  </a:lnTo>
                  <a:lnTo>
                    <a:pt x="322" y="411"/>
                  </a:lnTo>
                  <a:lnTo>
                    <a:pt x="411" y="393"/>
                  </a:lnTo>
                  <a:lnTo>
                    <a:pt x="411" y="393"/>
                  </a:lnTo>
                  <a:lnTo>
                    <a:pt x="608" y="340"/>
                  </a:lnTo>
                  <a:lnTo>
                    <a:pt x="822" y="322"/>
                  </a:lnTo>
                  <a:lnTo>
                    <a:pt x="1019" y="286"/>
                  </a:lnTo>
                  <a:lnTo>
                    <a:pt x="1216" y="268"/>
                  </a:lnTo>
                  <a:lnTo>
                    <a:pt x="1216" y="268"/>
                  </a:lnTo>
                  <a:lnTo>
                    <a:pt x="1305" y="250"/>
                  </a:lnTo>
                  <a:lnTo>
                    <a:pt x="1394" y="215"/>
                  </a:lnTo>
                  <a:lnTo>
                    <a:pt x="1394" y="215"/>
                  </a:lnTo>
                  <a:lnTo>
                    <a:pt x="1430" y="179"/>
                  </a:lnTo>
                  <a:lnTo>
                    <a:pt x="1448" y="125"/>
                  </a:lnTo>
                  <a:lnTo>
                    <a:pt x="1448" y="125"/>
                  </a:lnTo>
                  <a:lnTo>
                    <a:pt x="1448" y="90"/>
                  </a:lnTo>
                  <a:lnTo>
                    <a:pt x="1430" y="54"/>
                  </a:lnTo>
                  <a:lnTo>
                    <a:pt x="1412" y="36"/>
                  </a:lnTo>
                  <a:lnTo>
                    <a:pt x="1376" y="18"/>
                  </a:lnTo>
                  <a:lnTo>
                    <a:pt x="1376" y="18"/>
                  </a:lnTo>
                  <a:lnTo>
                    <a:pt x="1216" y="0"/>
                  </a:lnTo>
                  <a:lnTo>
                    <a:pt x="1216" y="0"/>
                  </a:lnTo>
                  <a:lnTo>
                    <a:pt x="1019" y="18"/>
                  </a:lnTo>
                  <a:lnTo>
                    <a:pt x="805" y="36"/>
                  </a:lnTo>
                  <a:lnTo>
                    <a:pt x="608" y="72"/>
                  </a:lnTo>
                  <a:lnTo>
                    <a:pt x="394" y="125"/>
                  </a:lnTo>
                  <a:lnTo>
                    <a:pt x="394" y="125"/>
                  </a:lnTo>
                  <a:lnTo>
                    <a:pt x="251" y="143"/>
                  </a:lnTo>
                  <a:lnTo>
                    <a:pt x="108" y="179"/>
                  </a:lnTo>
                  <a:lnTo>
                    <a:pt x="108" y="179"/>
                  </a:lnTo>
                  <a:lnTo>
                    <a:pt x="54" y="197"/>
                  </a:lnTo>
                  <a:lnTo>
                    <a:pt x="18" y="250"/>
                  </a:lnTo>
                  <a:lnTo>
                    <a:pt x="18" y="250"/>
                  </a:lnTo>
                  <a:lnTo>
                    <a:pt x="0" y="286"/>
                  </a:lnTo>
                  <a:lnTo>
                    <a:pt x="18" y="322"/>
                  </a:lnTo>
                  <a:lnTo>
                    <a:pt x="36" y="358"/>
                  </a:lnTo>
                  <a:lnTo>
                    <a:pt x="72" y="376"/>
                  </a:lnTo>
                  <a:lnTo>
                    <a:pt x="72" y="376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8558808" y="4198821"/>
              <a:ext cx="65444" cy="232591"/>
            </a:xfrm>
            <a:custGeom>
              <a:avLst/>
              <a:gdLst/>
              <a:ahLst/>
              <a:cxnLst/>
              <a:rect l="l" t="t" r="r" b="b"/>
              <a:pathLst>
                <a:path w="376" h="1431" extrusionOk="0">
                  <a:moveTo>
                    <a:pt x="36" y="591"/>
                  </a:moveTo>
                  <a:lnTo>
                    <a:pt x="36" y="591"/>
                  </a:lnTo>
                  <a:lnTo>
                    <a:pt x="125" y="948"/>
                  </a:lnTo>
                  <a:lnTo>
                    <a:pt x="161" y="1305"/>
                  </a:lnTo>
                  <a:lnTo>
                    <a:pt x="161" y="1305"/>
                  </a:lnTo>
                  <a:lnTo>
                    <a:pt x="179" y="1341"/>
                  </a:lnTo>
                  <a:lnTo>
                    <a:pt x="197" y="1395"/>
                  </a:lnTo>
                  <a:lnTo>
                    <a:pt x="215" y="1413"/>
                  </a:lnTo>
                  <a:lnTo>
                    <a:pt x="268" y="1431"/>
                  </a:lnTo>
                  <a:lnTo>
                    <a:pt x="268" y="1431"/>
                  </a:lnTo>
                  <a:lnTo>
                    <a:pt x="304" y="1431"/>
                  </a:lnTo>
                  <a:lnTo>
                    <a:pt x="340" y="1395"/>
                  </a:lnTo>
                  <a:lnTo>
                    <a:pt x="357" y="1359"/>
                  </a:lnTo>
                  <a:lnTo>
                    <a:pt x="375" y="1288"/>
                  </a:lnTo>
                  <a:lnTo>
                    <a:pt x="375" y="1288"/>
                  </a:lnTo>
                  <a:lnTo>
                    <a:pt x="375" y="1127"/>
                  </a:lnTo>
                  <a:lnTo>
                    <a:pt x="357" y="948"/>
                  </a:lnTo>
                  <a:lnTo>
                    <a:pt x="357" y="948"/>
                  </a:lnTo>
                  <a:lnTo>
                    <a:pt x="268" y="555"/>
                  </a:lnTo>
                  <a:lnTo>
                    <a:pt x="179" y="162"/>
                  </a:lnTo>
                  <a:lnTo>
                    <a:pt x="179" y="162"/>
                  </a:lnTo>
                  <a:lnTo>
                    <a:pt x="143" y="72"/>
                  </a:lnTo>
                  <a:lnTo>
                    <a:pt x="143" y="72"/>
                  </a:lnTo>
                  <a:lnTo>
                    <a:pt x="107" y="19"/>
                  </a:lnTo>
                  <a:lnTo>
                    <a:pt x="89" y="1"/>
                  </a:lnTo>
                  <a:lnTo>
                    <a:pt x="54" y="19"/>
                  </a:lnTo>
                  <a:lnTo>
                    <a:pt x="54" y="19"/>
                  </a:lnTo>
                  <a:lnTo>
                    <a:pt x="18" y="37"/>
                  </a:lnTo>
                  <a:lnTo>
                    <a:pt x="0" y="90"/>
                  </a:lnTo>
                  <a:lnTo>
                    <a:pt x="0" y="90"/>
                  </a:lnTo>
                  <a:lnTo>
                    <a:pt x="0" y="126"/>
                  </a:lnTo>
                  <a:lnTo>
                    <a:pt x="18" y="162"/>
                  </a:lnTo>
                  <a:lnTo>
                    <a:pt x="18" y="162"/>
                  </a:lnTo>
                  <a:lnTo>
                    <a:pt x="18" y="305"/>
                  </a:lnTo>
                  <a:lnTo>
                    <a:pt x="18" y="305"/>
                  </a:lnTo>
                  <a:lnTo>
                    <a:pt x="18" y="305"/>
                  </a:lnTo>
                  <a:lnTo>
                    <a:pt x="18" y="448"/>
                  </a:lnTo>
                  <a:lnTo>
                    <a:pt x="36" y="591"/>
                  </a:lnTo>
                  <a:lnTo>
                    <a:pt x="36" y="591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344028" y="4257010"/>
              <a:ext cx="112264" cy="151160"/>
            </a:xfrm>
            <a:custGeom>
              <a:avLst/>
              <a:gdLst/>
              <a:ahLst/>
              <a:cxnLst/>
              <a:rect l="l" t="t" r="r" b="b"/>
              <a:pathLst>
                <a:path w="645" h="930" extrusionOk="0">
                  <a:moveTo>
                    <a:pt x="483" y="912"/>
                  </a:moveTo>
                  <a:lnTo>
                    <a:pt x="483" y="912"/>
                  </a:lnTo>
                  <a:lnTo>
                    <a:pt x="519" y="930"/>
                  </a:lnTo>
                  <a:lnTo>
                    <a:pt x="573" y="930"/>
                  </a:lnTo>
                  <a:lnTo>
                    <a:pt x="573" y="930"/>
                  </a:lnTo>
                  <a:lnTo>
                    <a:pt x="609" y="894"/>
                  </a:lnTo>
                  <a:lnTo>
                    <a:pt x="644" y="840"/>
                  </a:lnTo>
                  <a:lnTo>
                    <a:pt x="644" y="840"/>
                  </a:lnTo>
                  <a:lnTo>
                    <a:pt x="644" y="769"/>
                  </a:lnTo>
                  <a:lnTo>
                    <a:pt x="626" y="679"/>
                  </a:lnTo>
                  <a:lnTo>
                    <a:pt x="626" y="679"/>
                  </a:lnTo>
                  <a:lnTo>
                    <a:pt x="519" y="483"/>
                  </a:lnTo>
                  <a:lnTo>
                    <a:pt x="394" y="304"/>
                  </a:lnTo>
                  <a:lnTo>
                    <a:pt x="251" y="161"/>
                  </a:lnTo>
                  <a:lnTo>
                    <a:pt x="108" y="18"/>
                  </a:lnTo>
                  <a:lnTo>
                    <a:pt x="108" y="18"/>
                  </a:lnTo>
                  <a:lnTo>
                    <a:pt x="72" y="0"/>
                  </a:lnTo>
                  <a:lnTo>
                    <a:pt x="37" y="0"/>
                  </a:lnTo>
                  <a:lnTo>
                    <a:pt x="37" y="0"/>
                  </a:lnTo>
                  <a:lnTo>
                    <a:pt x="1" y="36"/>
                  </a:lnTo>
                  <a:lnTo>
                    <a:pt x="1" y="72"/>
                  </a:lnTo>
                  <a:lnTo>
                    <a:pt x="1" y="72"/>
                  </a:lnTo>
                  <a:lnTo>
                    <a:pt x="37" y="233"/>
                  </a:lnTo>
                  <a:lnTo>
                    <a:pt x="54" y="304"/>
                  </a:lnTo>
                  <a:lnTo>
                    <a:pt x="90" y="358"/>
                  </a:lnTo>
                  <a:lnTo>
                    <a:pt x="90" y="358"/>
                  </a:lnTo>
                  <a:lnTo>
                    <a:pt x="180" y="465"/>
                  </a:lnTo>
                  <a:lnTo>
                    <a:pt x="269" y="572"/>
                  </a:lnTo>
                  <a:lnTo>
                    <a:pt x="412" y="804"/>
                  </a:lnTo>
                  <a:lnTo>
                    <a:pt x="412" y="804"/>
                  </a:lnTo>
                  <a:lnTo>
                    <a:pt x="483" y="912"/>
                  </a:lnTo>
                  <a:lnTo>
                    <a:pt x="483" y="912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8210356" y="4416784"/>
              <a:ext cx="161869" cy="58188"/>
            </a:xfrm>
            <a:custGeom>
              <a:avLst/>
              <a:gdLst/>
              <a:ahLst/>
              <a:cxnLst/>
              <a:rect l="l" t="t" r="r" b="b"/>
              <a:pathLst>
                <a:path w="930" h="358" extrusionOk="0">
                  <a:moveTo>
                    <a:pt x="429" y="0"/>
                  </a:moveTo>
                  <a:lnTo>
                    <a:pt x="429" y="0"/>
                  </a:lnTo>
                  <a:lnTo>
                    <a:pt x="322" y="0"/>
                  </a:lnTo>
                  <a:lnTo>
                    <a:pt x="215" y="18"/>
                  </a:lnTo>
                  <a:lnTo>
                    <a:pt x="108" y="54"/>
                  </a:lnTo>
                  <a:lnTo>
                    <a:pt x="0" y="107"/>
                  </a:lnTo>
                  <a:lnTo>
                    <a:pt x="0" y="107"/>
                  </a:lnTo>
                  <a:lnTo>
                    <a:pt x="54" y="161"/>
                  </a:lnTo>
                  <a:lnTo>
                    <a:pt x="125" y="197"/>
                  </a:lnTo>
                  <a:lnTo>
                    <a:pt x="251" y="233"/>
                  </a:lnTo>
                  <a:lnTo>
                    <a:pt x="251" y="233"/>
                  </a:lnTo>
                  <a:lnTo>
                    <a:pt x="501" y="268"/>
                  </a:lnTo>
                  <a:lnTo>
                    <a:pt x="608" y="304"/>
                  </a:lnTo>
                  <a:lnTo>
                    <a:pt x="733" y="358"/>
                  </a:lnTo>
                  <a:lnTo>
                    <a:pt x="733" y="358"/>
                  </a:lnTo>
                  <a:lnTo>
                    <a:pt x="787" y="358"/>
                  </a:lnTo>
                  <a:lnTo>
                    <a:pt x="787" y="358"/>
                  </a:lnTo>
                  <a:lnTo>
                    <a:pt x="822" y="358"/>
                  </a:lnTo>
                  <a:lnTo>
                    <a:pt x="858" y="358"/>
                  </a:lnTo>
                  <a:lnTo>
                    <a:pt x="894" y="322"/>
                  </a:lnTo>
                  <a:lnTo>
                    <a:pt x="912" y="286"/>
                  </a:lnTo>
                  <a:lnTo>
                    <a:pt x="912" y="286"/>
                  </a:lnTo>
                  <a:lnTo>
                    <a:pt x="930" y="233"/>
                  </a:lnTo>
                  <a:lnTo>
                    <a:pt x="912" y="197"/>
                  </a:lnTo>
                  <a:lnTo>
                    <a:pt x="894" y="161"/>
                  </a:lnTo>
                  <a:lnTo>
                    <a:pt x="858" y="125"/>
                  </a:lnTo>
                  <a:lnTo>
                    <a:pt x="858" y="125"/>
                  </a:lnTo>
                  <a:lnTo>
                    <a:pt x="662" y="54"/>
                  </a:lnTo>
                  <a:lnTo>
                    <a:pt x="554" y="18"/>
                  </a:lnTo>
                  <a:lnTo>
                    <a:pt x="429" y="0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8113931" y="477686"/>
              <a:ext cx="252028" cy="66965"/>
            </a:xfrm>
            <a:custGeom>
              <a:avLst/>
              <a:gdLst/>
              <a:ahLst/>
              <a:cxnLst/>
              <a:rect l="l" t="t" r="r" b="b"/>
              <a:pathLst>
                <a:path w="1448" h="412" extrusionOk="0">
                  <a:moveTo>
                    <a:pt x="1394" y="197"/>
                  </a:moveTo>
                  <a:lnTo>
                    <a:pt x="1394" y="197"/>
                  </a:lnTo>
                  <a:lnTo>
                    <a:pt x="1305" y="161"/>
                  </a:lnTo>
                  <a:lnTo>
                    <a:pt x="1216" y="144"/>
                  </a:lnTo>
                  <a:lnTo>
                    <a:pt x="1216" y="144"/>
                  </a:lnTo>
                  <a:lnTo>
                    <a:pt x="1019" y="126"/>
                  </a:lnTo>
                  <a:lnTo>
                    <a:pt x="822" y="108"/>
                  </a:lnTo>
                  <a:lnTo>
                    <a:pt x="608" y="72"/>
                  </a:lnTo>
                  <a:lnTo>
                    <a:pt x="411" y="19"/>
                  </a:lnTo>
                  <a:lnTo>
                    <a:pt x="411" y="19"/>
                  </a:lnTo>
                  <a:lnTo>
                    <a:pt x="322" y="1"/>
                  </a:lnTo>
                  <a:lnTo>
                    <a:pt x="233" y="1"/>
                  </a:lnTo>
                  <a:lnTo>
                    <a:pt x="143" y="19"/>
                  </a:lnTo>
                  <a:lnTo>
                    <a:pt x="72" y="36"/>
                  </a:lnTo>
                  <a:lnTo>
                    <a:pt x="72" y="36"/>
                  </a:lnTo>
                  <a:lnTo>
                    <a:pt x="36" y="72"/>
                  </a:lnTo>
                  <a:lnTo>
                    <a:pt x="18" y="90"/>
                  </a:lnTo>
                  <a:lnTo>
                    <a:pt x="0" y="126"/>
                  </a:lnTo>
                  <a:lnTo>
                    <a:pt x="18" y="161"/>
                  </a:lnTo>
                  <a:lnTo>
                    <a:pt x="18" y="161"/>
                  </a:lnTo>
                  <a:lnTo>
                    <a:pt x="54" y="215"/>
                  </a:lnTo>
                  <a:lnTo>
                    <a:pt x="108" y="251"/>
                  </a:lnTo>
                  <a:lnTo>
                    <a:pt x="108" y="251"/>
                  </a:lnTo>
                  <a:lnTo>
                    <a:pt x="251" y="269"/>
                  </a:lnTo>
                  <a:lnTo>
                    <a:pt x="394" y="304"/>
                  </a:lnTo>
                  <a:lnTo>
                    <a:pt x="394" y="304"/>
                  </a:lnTo>
                  <a:lnTo>
                    <a:pt x="608" y="340"/>
                  </a:lnTo>
                  <a:lnTo>
                    <a:pt x="805" y="376"/>
                  </a:lnTo>
                  <a:lnTo>
                    <a:pt x="1019" y="394"/>
                  </a:lnTo>
                  <a:lnTo>
                    <a:pt x="1216" y="412"/>
                  </a:lnTo>
                  <a:lnTo>
                    <a:pt x="1216" y="412"/>
                  </a:lnTo>
                  <a:lnTo>
                    <a:pt x="1376" y="394"/>
                  </a:lnTo>
                  <a:lnTo>
                    <a:pt x="1376" y="394"/>
                  </a:lnTo>
                  <a:lnTo>
                    <a:pt x="1412" y="376"/>
                  </a:lnTo>
                  <a:lnTo>
                    <a:pt x="1430" y="358"/>
                  </a:lnTo>
                  <a:lnTo>
                    <a:pt x="1448" y="322"/>
                  </a:lnTo>
                  <a:lnTo>
                    <a:pt x="1448" y="287"/>
                  </a:lnTo>
                  <a:lnTo>
                    <a:pt x="1448" y="287"/>
                  </a:lnTo>
                  <a:lnTo>
                    <a:pt x="1430" y="233"/>
                  </a:lnTo>
                  <a:lnTo>
                    <a:pt x="1394" y="197"/>
                  </a:lnTo>
                  <a:lnTo>
                    <a:pt x="1394" y="197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8558808" y="710115"/>
              <a:ext cx="65444" cy="232591"/>
            </a:xfrm>
            <a:custGeom>
              <a:avLst/>
              <a:gdLst/>
              <a:ahLst/>
              <a:cxnLst/>
              <a:rect l="l" t="t" r="r" b="b"/>
              <a:pathLst>
                <a:path w="376" h="1431" extrusionOk="0">
                  <a:moveTo>
                    <a:pt x="0" y="1341"/>
                  </a:moveTo>
                  <a:lnTo>
                    <a:pt x="0" y="1341"/>
                  </a:lnTo>
                  <a:lnTo>
                    <a:pt x="18" y="1394"/>
                  </a:lnTo>
                  <a:lnTo>
                    <a:pt x="54" y="1430"/>
                  </a:lnTo>
                  <a:lnTo>
                    <a:pt x="54" y="1430"/>
                  </a:lnTo>
                  <a:lnTo>
                    <a:pt x="89" y="1430"/>
                  </a:lnTo>
                  <a:lnTo>
                    <a:pt x="107" y="1412"/>
                  </a:lnTo>
                  <a:lnTo>
                    <a:pt x="143" y="1359"/>
                  </a:lnTo>
                  <a:lnTo>
                    <a:pt x="143" y="1359"/>
                  </a:lnTo>
                  <a:lnTo>
                    <a:pt x="179" y="1269"/>
                  </a:lnTo>
                  <a:lnTo>
                    <a:pt x="179" y="1269"/>
                  </a:lnTo>
                  <a:lnTo>
                    <a:pt x="268" y="876"/>
                  </a:lnTo>
                  <a:lnTo>
                    <a:pt x="357" y="483"/>
                  </a:lnTo>
                  <a:lnTo>
                    <a:pt x="357" y="483"/>
                  </a:lnTo>
                  <a:lnTo>
                    <a:pt x="375" y="322"/>
                  </a:lnTo>
                  <a:lnTo>
                    <a:pt x="375" y="143"/>
                  </a:lnTo>
                  <a:lnTo>
                    <a:pt x="375" y="143"/>
                  </a:lnTo>
                  <a:lnTo>
                    <a:pt x="357" y="72"/>
                  </a:lnTo>
                  <a:lnTo>
                    <a:pt x="340" y="36"/>
                  </a:lnTo>
                  <a:lnTo>
                    <a:pt x="304" y="0"/>
                  </a:lnTo>
                  <a:lnTo>
                    <a:pt x="268" y="0"/>
                  </a:lnTo>
                  <a:lnTo>
                    <a:pt x="268" y="0"/>
                  </a:lnTo>
                  <a:lnTo>
                    <a:pt x="215" y="18"/>
                  </a:lnTo>
                  <a:lnTo>
                    <a:pt x="197" y="36"/>
                  </a:lnTo>
                  <a:lnTo>
                    <a:pt x="179" y="90"/>
                  </a:lnTo>
                  <a:lnTo>
                    <a:pt x="161" y="126"/>
                  </a:lnTo>
                  <a:lnTo>
                    <a:pt x="161" y="126"/>
                  </a:lnTo>
                  <a:lnTo>
                    <a:pt x="125" y="483"/>
                  </a:lnTo>
                  <a:lnTo>
                    <a:pt x="36" y="840"/>
                  </a:lnTo>
                  <a:lnTo>
                    <a:pt x="36" y="840"/>
                  </a:lnTo>
                  <a:lnTo>
                    <a:pt x="18" y="983"/>
                  </a:lnTo>
                  <a:lnTo>
                    <a:pt x="18" y="1126"/>
                  </a:lnTo>
                  <a:lnTo>
                    <a:pt x="18" y="1126"/>
                  </a:lnTo>
                  <a:lnTo>
                    <a:pt x="18" y="1126"/>
                  </a:lnTo>
                  <a:lnTo>
                    <a:pt x="18" y="1269"/>
                  </a:lnTo>
                  <a:lnTo>
                    <a:pt x="18" y="1269"/>
                  </a:lnTo>
                  <a:lnTo>
                    <a:pt x="0" y="1305"/>
                  </a:lnTo>
                  <a:lnTo>
                    <a:pt x="0" y="1341"/>
                  </a:lnTo>
                  <a:lnTo>
                    <a:pt x="0" y="1341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8344028" y="733358"/>
              <a:ext cx="112264" cy="151160"/>
            </a:xfrm>
            <a:custGeom>
              <a:avLst/>
              <a:gdLst/>
              <a:ahLst/>
              <a:cxnLst/>
              <a:rect l="l" t="t" r="r" b="b"/>
              <a:pathLst>
                <a:path w="645" h="930" extrusionOk="0">
                  <a:moveTo>
                    <a:pt x="573" y="0"/>
                  </a:moveTo>
                  <a:lnTo>
                    <a:pt x="573" y="0"/>
                  </a:lnTo>
                  <a:lnTo>
                    <a:pt x="519" y="18"/>
                  </a:lnTo>
                  <a:lnTo>
                    <a:pt x="483" y="18"/>
                  </a:lnTo>
                  <a:lnTo>
                    <a:pt x="483" y="18"/>
                  </a:lnTo>
                  <a:lnTo>
                    <a:pt x="412" y="125"/>
                  </a:lnTo>
                  <a:lnTo>
                    <a:pt x="412" y="125"/>
                  </a:lnTo>
                  <a:lnTo>
                    <a:pt x="269" y="358"/>
                  </a:lnTo>
                  <a:lnTo>
                    <a:pt x="180" y="465"/>
                  </a:lnTo>
                  <a:lnTo>
                    <a:pt x="90" y="572"/>
                  </a:lnTo>
                  <a:lnTo>
                    <a:pt x="90" y="572"/>
                  </a:lnTo>
                  <a:lnTo>
                    <a:pt x="54" y="644"/>
                  </a:lnTo>
                  <a:lnTo>
                    <a:pt x="37" y="697"/>
                  </a:lnTo>
                  <a:lnTo>
                    <a:pt x="1" y="858"/>
                  </a:lnTo>
                  <a:lnTo>
                    <a:pt x="1" y="858"/>
                  </a:lnTo>
                  <a:lnTo>
                    <a:pt x="1" y="894"/>
                  </a:lnTo>
                  <a:lnTo>
                    <a:pt x="37" y="930"/>
                  </a:lnTo>
                  <a:lnTo>
                    <a:pt x="37" y="930"/>
                  </a:lnTo>
                  <a:lnTo>
                    <a:pt x="72" y="930"/>
                  </a:lnTo>
                  <a:lnTo>
                    <a:pt x="108" y="912"/>
                  </a:lnTo>
                  <a:lnTo>
                    <a:pt x="108" y="912"/>
                  </a:lnTo>
                  <a:lnTo>
                    <a:pt x="251" y="769"/>
                  </a:lnTo>
                  <a:lnTo>
                    <a:pt x="394" y="626"/>
                  </a:lnTo>
                  <a:lnTo>
                    <a:pt x="519" y="447"/>
                  </a:lnTo>
                  <a:lnTo>
                    <a:pt x="626" y="251"/>
                  </a:lnTo>
                  <a:lnTo>
                    <a:pt x="626" y="251"/>
                  </a:lnTo>
                  <a:lnTo>
                    <a:pt x="644" y="179"/>
                  </a:lnTo>
                  <a:lnTo>
                    <a:pt x="644" y="90"/>
                  </a:lnTo>
                  <a:lnTo>
                    <a:pt x="644" y="90"/>
                  </a:lnTo>
                  <a:lnTo>
                    <a:pt x="609" y="36"/>
                  </a:lnTo>
                  <a:lnTo>
                    <a:pt x="573" y="0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8210356" y="666555"/>
              <a:ext cx="161869" cy="58188"/>
            </a:xfrm>
            <a:custGeom>
              <a:avLst/>
              <a:gdLst/>
              <a:ahLst/>
              <a:cxnLst/>
              <a:rect l="l" t="t" r="r" b="b"/>
              <a:pathLst>
                <a:path w="930" h="358" extrusionOk="0">
                  <a:moveTo>
                    <a:pt x="787" y="0"/>
                  </a:moveTo>
                  <a:lnTo>
                    <a:pt x="787" y="0"/>
                  </a:lnTo>
                  <a:lnTo>
                    <a:pt x="733" y="0"/>
                  </a:lnTo>
                  <a:lnTo>
                    <a:pt x="733" y="0"/>
                  </a:lnTo>
                  <a:lnTo>
                    <a:pt x="608" y="54"/>
                  </a:lnTo>
                  <a:lnTo>
                    <a:pt x="501" y="90"/>
                  </a:lnTo>
                  <a:lnTo>
                    <a:pt x="251" y="125"/>
                  </a:lnTo>
                  <a:lnTo>
                    <a:pt x="251" y="125"/>
                  </a:lnTo>
                  <a:lnTo>
                    <a:pt x="125" y="161"/>
                  </a:lnTo>
                  <a:lnTo>
                    <a:pt x="54" y="197"/>
                  </a:lnTo>
                  <a:lnTo>
                    <a:pt x="0" y="251"/>
                  </a:lnTo>
                  <a:lnTo>
                    <a:pt x="0" y="251"/>
                  </a:lnTo>
                  <a:lnTo>
                    <a:pt x="108" y="304"/>
                  </a:lnTo>
                  <a:lnTo>
                    <a:pt x="215" y="340"/>
                  </a:lnTo>
                  <a:lnTo>
                    <a:pt x="322" y="358"/>
                  </a:lnTo>
                  <a:lnTo>
                    <a:pt x="429" y="358"/>
                  </a:lnTo>
                  <a:lnTo>
                    <a:pt x="429" y="358"/>
                  </a:lnTo>
                  <a:lnTo>
                    <a:pt x="554" y="340"/>
                  </a:lnTo>
                  <a:lnTo>
                    <a:pt x="662" y="304"/>
                  </a:lnTo>
                  <a:lnTo>
                    <a:pt x="858" y="233"/>
                  </a:lnTo>
                  <a:lnTo>
                    <a:pt x="858" y="233"/>
                  </a:lnTo>
                  <a:lnTo>
                    <a:pt x="894" y="197"/>
                  </a:lnTo>
                  <a:lnTo>
                    <a:pt x="912" y="161"/>
                  </a:lnTo>
                  <a:lnTo>
                    <a:pt x="930" y="125"/>
                  </a:lnTo>
                  <a:lnTo>
                    <a:pt x="912" y="72"/>
                  </a:lnTo>
                  <a:lnTo>
                    <a:pt x="912" y="72"/>
                  </a:lnTo>
                  <a:lnTo>
                    <a:pt x="894" y="36"/>
                  </a:lnTo>
                  <a:lnTo>
                    <a:pt x="858" y="18"/>
                  </a:lnTo>
                  <a:lnTo>
                    <a:pt x="822" y="0"/>
                  </a:lnTo>
                  <a:lnTo>
                    <a:pt x="787" y="0"/>
                  </a:lnTo>
                  <a:lnTo>
                    <a:pt x="787" y="0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97658" y="477686"/>
              <a:ext cx="255161" cy="66965"/>
            </a:xfrm>
            <a:custGeom>
              <a:avLst/>
              <a:gdLst/>
              <a:ahLst/>
              <a:cxnLst/>
              <a:rect l="l" t="t" r="r" b="b"/>
              <a:pathLst>
                <a:path w="1466" h="412" extrusionOk="0">
                  <a:moveTo>
                    <a:pt x="90" y="394"/>
                  </a:moveTo>
                  <a:lnTo>
                    <a:pt x="90" y="394"/>
                  </a:lnTo>
                  <a:lnTo>
                    <a:pt x="233" y="412"/>
                  </a:lnTo>
                  <a:lnTo>
                    <a:pt x="233" y="412"/>
                  </a:lnTo>
                  <a:lnTo>
                    <a:pt x="447" y="394"/>
                  </a:lnTo>
                  <a:lnTo>
                    <a:pt x="662" y="376"/>
                  </a:lnTo>
                  <a:lnTo>
                    <a:pt x="858" y="340"/>
                  </a:lnTo>
                  <a:lnTo>
                    <a:pt x="1055" y="304"/>
                  </a:lnTo>
                  <a:lnTo>
                    <a:pt x="1055" y="304"/>
                  </a:lnTo>
                  <a:lnTo>
                    <a:pt x="1198" y="269"/>
                  </a:lnTo>
                  <a:lnTo>
                    <a:pt x="1359" y="251"/>
                  </a:lnTo>
                  <a:lnTo>
                    <a:pt x="1359" y="251"/>
                  </a:lnTo>
                  <a:lnTo>
                    <a:pt x="1412" y="215"/>
                  </a:lnTo>
                  <a:lnTo>
                    <a:pt x="1448" y="161"/>
                  </a:lnTo>
                  <a:lnTo>
                    <a:pt x="1448" y="161"/>
                  </a:lnTo>
                  <a:lnTo>
                    <a:pt x="1466" y="126"/>
                  </a:lnTo>
                  <a:lnTo>
                    <a:pt x="1448" y="90"/>
                  </a:lnTo>
                  <a:lnTo>
                    <a:pt x="1430" y="72"/>
                  </a:lnTo>
                  <a:lnTo>
                    <a:pt x="1394" y="36"/>
                  </a:lnTo>
                  <a:lnTo>
                    <a:pt x="1394" y="36"/>
                  </a:lnTo>
                  <a:lnTo>
                    <a:pt x="1305" y="19"/>
                  </a:lnTo>
                  <a:lnTo>
                    <a:pt x="1234" y="1"/>
                  </a:lnTo>
                  <a:lnTo>
                    <a:pt x="1144" y="1"/>
                  </a:lnTo>
                  <a:lnTo>
                    <a:pt x="1055" y="19"/>
                  </a:lnTo>
                  <a:lnTo>
                    <a:pt x="1055" y="19"/>
                  </a:lnTo>
                  <a:lnTo>
                    <a:pt x="858" y="72"/>
                  </a:lnTo>
                  <a:lnTo>
                    <a:pt x="644" y="108"/>
                  </a:lnTo>
                  <a:lnTo>
                    <a:pt x="447" y="126"/>
                  </a:lnTo>
                  <a:lnTo>
                    <a:pt x="233" y="144"/>
                  </a:lnTo>
                  <a:lnTo>
                    <a:pt x="233" y="144"/>
                  </a:lnTo>
                  <a:lnTo>
                    <a:pt x="161" y="161"/>
                  </a:lnTo>
                  <a:lnTo>
                    <a:pt x="72" y="197"/>
                  </a:lnTo>
                  <a:lnTo>
                    <a:pt x="72" y="197"/>
                  </a:lnTo>
                  <a:lnTo>
                    <a:pt x="36" y="233"/>
                  </a:lnTo>
                  <a:lnTo>
                    <a:pt x="0" y="287"/>
                  </a:lnTo>
                  <a:lnTo>
                    <a:pt x="0" y="287"/>
                  </a:lnTo>
                  <a:lnTo>
                    <a:pt x="18" y="322"/>
                  </a:lnTo>
                  <a:lnTo>
                    <a:pt x="36" y="358"/>
                  </a:lnTo>
                  <a:lnTo>
                    <a:pt x="54" y="376"/>
                  </a:lnTo>
                  <a:lnTo>
                    <a:pt x="90" y="394"/>
                  </a:lnTo>
                  <a:lnTo>
                    <a:pt x="90" y="394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542498" y="710115"/>
              <a:ext cx="65618" cy="232591"/>
            </a:xfrm>
            <a:custGeom>
              <a:avLst/>
              <a:gdLst/>
              <a:ahLst/>
              <a:cxnLst/>
              <a:rect l="l" t="t" r="r" b="b"/>
              <a:pathLst>
                <a:path w="377" h="1431" extrusionOk="0">
                  <a:moveTo>
                    <a:pt x="323" y="840"/>
                  </a:moveTo>
                  <a:lnTo>
                    <a:pt x="323" y="840"/>
                  </a:lnTo>
                  <a:lnTo>
                    <a:pt x="251" y="483"/>
                  </a:lnTo>
                  <a:lnTo>
                    <a:pt x="197" y="126"/>
                  </a:lnTo>
                  <a:lnTo>
                    <a:pt x="197" y="126"/>
                  </a:lnTo>
                  <a:lnTo>
                    <a:pt x="197" y="90"/>
                  </a:lnTo>
                  <a:lnTo>
                    <a:pt x="180" y="36"/>
                  </a:lnTo>
                  <a:lnTo>
                    <a:pt x="144" y="18"/>
                  </a:lnTo>
                  <a:lnTo>
                    <a:pt x="108" y="0"/>
                  </a:lnTo>
                  <a:lnTo>
                    <a:pt x="108" y="0"/>
                  </a:lnTo>
                  <a:lnTo>
                    <a:pt x="72" y="0"/>
                  </a:lnTo>
                  <a:lnTo>
                    <a:pt x="37" y="36"/>
                  </a:lnTo>
                  <a:lnTo>
                    <a:pt x="19" y="72"/>
                  </a:lnTo>
                  <a:lnTo>
                    <a:pt x="1" y="143"/>
                  </a:lnTo>
                  <a:lnTo>
                    <a:pt x="1" y="143"/>
                  </a:lnTo>
                  <a:lnTo>
                    <a:pt x="1" y="322"/>
                  </a:lnTo>
                  <a:lnTo>
                    <a:pt x="19" y="483"/>
                  </a:lnTo>
                  <a:lnTo>
                    <a:pt x="19" y="483"/>
                  </a:lnTo>
                  <a:lnTo>
                    <a:pt x="90" y="876"/>
                  </a:lnTo>
                  <a:lnTo>
                    <a:pt x="197" y="1269"/>
                  </a:lnTo>
                  <a:lnTo>
                    <a:pt x="197" y="1269"/>
                  </a:lnTo>
                  <a:lnTo>
                    <a:pt x="215" y="1359"/>
                  </a:lnTo>
                  <a:lnTo>
                    <a:pt x="215" y="1359"/>
                  </a:lnTo>
                  <a:lnTo>
                    <a:pt x="251" y="1412"/>
                  </a:lnTo>
                  <a:lnTo>
                    <a:pt x="287" y="1430"/>
                  </a:lnTo>
                  <a:lnTo>
                    <a:pt x="323" y="1430"/>
                  </a:lnTo>
                  <a:lnTo>
                    <a:pt x="323" y="1430"/>
                  </a:lnTo>
                  <a:lnTo>
                    <a:pt x="340" y="1394"/>
                  </a:lnTo>
                  <a:lnTo>
                    <a:pt x="376" y="1341"/>
                  </a:lnTo>
                  <a:lnTo>
                    <a:pt x="376" y="1341"/>
                  </a:lnTo>
                  <a:lnTo>
                    <a:pt x="376" y="1305"/>
                  </a:lnTo>
                  <a:lnTo>
                    <a:pt x="358" y="1269"/>
                  </a:lnTo>
                  <a:lnTo>
                    <a:pt x="358" y="1269"/>
                  </a:lnTo>
                  <a:lnTo>
                    <a:pt x="340" y="1126"/>
                  </a:lnTo>
                  <a:lnTo>
                    <a:pt x="358" y="1126"/>
                  </a:lnTo>
                  <a:lnTo>
                    <a:pt x="358" y="1126"/>
                  </a:lnTo>
                  <a:lnTo>
                    <a:pt x="340" y="983"/>
                  </a:lnTo>
                  <a:lnTo>
                    <a:pt x="323" y="840"/>
                  </a:lnTo>
                  <a:lnTo>
                    <a:pt x="323" y="840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710458" y="733358"/>
              <a:ext cx="112264" cy="151160"/>
            </a:xfrm>
            <a:custGeom>
              <a:avLst/>
              <a:gdLst/>
              <a:ahLst/>
              <a:cxnLst/>
              <a:rect l="l" t="t" r="r" b="b"/>
              <a:pathLst>
                <a:path w="645" h="930" extrusionOk="0">
                  <a:moveTo>
                    <a:pt x="144" y="18"/>
                  </a:moveTo>
                  <a:lnTo>
                    <a:pt x="144" y="18"/>
                  </a:lnTo>
                  <a:lnTo>
                    <a:pt x="126" y="18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19" y="36"/>
                  </a:lnTo>
                  <a:lnTo>
                    <a:pt x="1" y="90"/>
                  </a:lnTo>
                  <a:lnTo>
                    <a:pt x="1" y="90"/>
                  </a:lnTo>
                  <a:lnTo>
                    <a:pt x="1" y="179"/>
                  </a:lnTo>
                  <a:lnTo>
                    <a:pt x="19" y="251"/>
                  </a:lnTo>
                  <a:lnTo>
                    <a:pt x="19" y="251"/>
                  </a:lnTo>
                  <a:lnTo>
                    <a:pt x="126" y="447"/>
                  </a:lnTo>
                  <a:lnTo>
                    <a:pt x="233" y="626"/>
                  </a:lnTo>
                  <a:lnTo>
                    <a:pt x="376" y="769"/>
                  </a:lnTo>
                  <a:lnTo>
                    <a:pt x="537" y="912"/>
                  </a:lnTo>
                  <a:lnTo>
                    <a:pt x="537" y="912"/>
                  </a:lnTo>
                  <a:lnTo>
                    <a:pt x="573" y="930"/>
                  </a:lnTo>
                  <a:lnTo>
                    <a:pt x="609" y="930"/>
                  </a:lnTo>
                  <a:lnTo>
                    <a:pt x="609" y="930"/>
                  </a:lnTo>
                  <a:lnTo>
                    <a:pt x="644" y="894"/>
                  </a:lnTo>
                  <a:lnTo>
                    <a:pt x="644" y="858"/>
                  </a:lnTo>
                  <a:lnTo>
                    <a:pt x="644" y="858"/>
                  </a:lnTo>
                  <a:lnTo>
                    <a:pt x="609" y="697"/>
                  </a:lnTo>
                  <a:lnTo>
                    <a:pt x="591" y="644"/>
                  </a:lnTo>
                  <a:lnTo>
                    <a:pt x="537" y="572"/>
                  </a:lnTo>
                  <a:lnTo>
                    <a:pt x="537" y="572"/>
                  </a:lnTo>
                  <a:lnTo>
                    <a:pt x="448" y="465"/>
                  </a:lnTo>
                  <a:lnTo>
                    <a:pt x="376" y="358"/>
                  </a:lnTo>
                  <a:lnTo>
                    <a:pt x="233" y="125"/>
                  </a:lnTo>
                  <a:lnTo>
                    <a:pt x="233" y="125"/>
                  </a:lnTo>
                  <a:lnTo>
                    <a:pt x="144" y="18"/>
                  </a:lnTo>
                  <a:lnTo>
                    <a:pt x="144" y="18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794525" y="666555"/>
              <a:ext cx="161869" cy="58188"/>
            </a:xfrm>
            <a:custGeom>
              <a:avLst/>
              <a:gdLst/>
              <a:ahLst/>
              <a:cxnLst/>
              <a:rect l="l" t="t" r="r" b="b"/>
              <a:pathLst>
                <a:path w="930" h="358" extrusionOk="0">
                  <a:moveTo>
                    <a:pt x="72" y="233"/>
                  </a:moveTo>
                  <a:lnTo>
                    <a:pt x="72" y="233"/>
                  </a:lnTo>
                  <a:lnTo>
                    <a:pt x="269" y="304"/>
                  </a:lnTo>
                  <a:lnTo>
                    <a:pt x="376" y="340"/>
                  </a:lnTo>
                  <a:lnTo>
                    <a:pt x="501" y="358"/>
                  </a:lnTo>
                  <a:lnTo>
                    <a:pt x="501" y="358"/>
                  </a:lnTo>
                  <a:lnTo>
                    <a:pt x="608" y="358"/>
                  </a:lnTo>
                  <a:lnTo>
                    <a:pt x="715" y="340"/>
                  </a:lnTo>
                  <a:lnTo>
                    <a:pt x="823" y="304"/>
                  </a:lnTo>
                  <a:lnTo>
                    <a:pt x="930" y="251"/>
                  </a:lnTo>
                  <a:lnTo>
                    <a:pt x="930" y="251"/>
                  </a:lnTo>
                  <a:lnTo>
                    <a:pt x="876" y="197"/>
                  </a:lnTo>
                  <a:lnTo>
                    <a:pt x="805" y="161"/>
                  </a:lnTo>
                  <a:lnTo>
                    <a:pt x="680" y="125"/>
                  </a:lnTo>
                  <a:lnTo>
                    <a:pt x="680" y="125"/>
                  </a:lnTo>
                  <a:lnTo>
                    <a:pt x="429" y="90"/>
                  </a:lnTo>
                  <a:lnTo>
                    <a:pt x="304" y="54"/>
                  </a:lnTo>
                  <a:lnTo>
                    <a:pt x="197" y="0"/>
                  </a:lnTo>
                  <a:lnTo>
                    <a:pt x="197" y="0"/>
                  </a:lnTo>
                  <a:lnTo>
                    <a:pt x="143" y="0"/>
                  </a:lnTo>
                  <a:lnTo>
                    <a:pt x="143" y="0"/>
                  </a:lnTo>
                  <a:lnTo>
                    <a:pt x="108" y="0"/>
                  </a:lnTo>
                  <a:lnTo>
                    <a:pt x="54" y="18"/>
                  </a:lnTo>
                  <a:lnTo>
                    <a:pt x="36" y="36"/>
                  </a:lnTo>
                  <a:lnTo>
                    <a:pt x="18" y="72"/>
                  </a:lnTo>
                  <a:lnTo>
                    <a:pt x="18" y="72"/>
                  </a:lnTo>
                  <a:lnTo>
                    <a:pt x="1" y="125"/>
                  </a:lnTo>
                  <a:lnTo>
                    <a:pt x="18" y="161"/>
                  </a:lnTo>
                  <a:lnTo>
                    <a:pt x="36" y="197"/>
                  </a:lnTo>
                  <a:lnTo>
                    <a:pt x="72" y="233"/>
                  </a:lnTo>
                  <a:lnTo>
                    <a:pt x="72" y="233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Google Shape;28;p2"/>
          <p:cNvSpPr txBox="1">
            <a:spLocks noGrp="1"/>
          </p:cNvSpPr>
          <p:nvPr>
            <p:ph type="ctrTitle"/>
          </p:nvPr>
        </p:nvSpPr>
        <p:spPr>
          <a:xfrm>
            <a:off x="4260200" y="1472350"/>
            <a:ext cx="4261500" cy="182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5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9" name="Google Shape;29;p2"/>
          <p:cNvSpPr txBox="1">
            <a:spLocks noGrp="1"/>
          </p:cNvSpPr>
          <p:nvPr>
            <p:ph type="subTitle" idx="1"/>
          </p:nvPr>
        </p:nvSpPr>
        <p:spPr>
          <a:xfrm>
            <a:off x="4434500" y="3305450"/>
            <a:ext cx="38589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Dosis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grpSp>
        <p:nvGrpSpPr>
          <p:cNvPr id="30" name="Google Shape;30;p2"/>
          <p:cNvGrpSpPr/>
          <p:nvPr/>
        </p:nvGrpSpPr>
        <p:grpSpPr>
          <a:xfrm>
            <a:off x="427291" y="3302054"/>
            <a:ext cx="427309" cy="735372"/>
            <a:chOff x="1075250" y="4381550"/>
            <a:chExt cx="314175" cy="540675"/>
          </a:xfrm>
        </p:grpSpPr>
        <p:sp>
          <p:nvSpPr>
            <p:cNvPr id="31" name="Google Shape;31;p2"/>
            <p:cNvSpPr/>
            <p:nvPr/>
          </p:nvSpPr>
          <p:spPr>
            <a:xfrm>
              <a:off x="1152000" y="4535075"/>
              <a:ext cx="105700" cy="55000"/>
            </a:xfrm>
            <a:custGeom>
              <a:avLst/>
              <a:gdLst/>
              <a:ahLst/>
              <a:cxnLst/>
              <a:rect l="l" t="t" r="r" b="b"/>
              <a:pathLst>
                <a:path w="4228" h="2200" extrusionOk="0">
                  <a:moveTo>
                    <a:pt x="3318" y="1"/>
                  </a:moveTo>
                  <a:lnTo>
                    <a:pt x="3242" y="20"/>
                  </a:lnTo>
                  <a:lnTo>
                    <a:pt x="3204" y="58"/>
                  </a:lnTo>
                  <a:lnTo>
                    <a:pt x="3166" y="133"/>
                  </a:lnTo>
                  <a:lnTo>
                    <a:pt x="3147" y="190"/>
                  </a:lnTo>
                  <a:lnTo>
                    <a:pt x="3166" y="247"/>
                  </a:lnTo>
                  <a:lnTo>
                    <a:pt x="3204" y="304"/>
                  </a:lnTo>
                  <a:lnTo>
                    <a:pt x="3242" y="361"/>
                  </a:lnTo>
                  <a:lnTo>
                    <a:pt x="3318" y="361"/>
                  </a:lnTo>
                  <a:lnTo>
                    <a:pt x="3488" y="437"/>
                  </a:lnTo>
                  <a:lnTo>
                    <a:pt x="3621" y="493"/>
                  </a:lnTo>
                  <a:lnTo>
                    <a:pt x="3697" y="569"/>
                  </a:lnTo>
                  <a:lnTo>
                    <a:pt x="3754" y="645"/>
                  </a:lnTo>
                  <a:lnTo>
                    <a:pt x="3754" y="740"/>
                  </a:lnTo>
                  <a:lnTo>
                    <a:pt x="3716" y="816"/>
                  </a:lnTo>
                  <a:lnTo>
                    <a:pt x="3640" y="910"/>
                  </a:lnTo>
                  <a:lnTo>
                    <a:pt x="3507" y="1005"/>
                  </a:lnTo>
                  <a:lnTo>
                    <a:pt x="3356" y="1138"/>
                  </a:lnTo>
                  <a:lnTo>
                    <a:pt x="3185" y="1233"/>
                  </a:lnTo>
                  <a:lnTo>
                    <a:pt x="3014" y="1327"/>
                  </a:lnTo>
                  <a:lnTo>
                    <a:pt x="2825" y="1403"/>
                  </a:lnTo>
                  <a:lnTo>
                    <a:pt x="2597" y="1479"/>
                  </a:lnTo>
                  <a:lnTo>
                    <a:pt x="2332" y="1555"/>
                  </a:lnTo>
                  <a:lnTo>
                    <a:pt x="1839" y="1688"/>
                  </a:lnTo>
                  <a:lnTo>
                    <a:pt x="1441" y="1763"/>
                  </a:lnTo>
                  <a:lnTo>
                    <a:pt x="1024" y="1820"/>
                  </a:lnTo>
                  <a:lnTo>
                    <a:pt x="930" y="1839"/>
                  </a:lnTo>
                  <a:lnTo>
                    <a:pt x="854" y="1858"/>
                  </a:lnTo>
                  <a:lnTo>
                    <a:pt x="778" y="1839"/>
                  </a:lnTo>
                  <a:lnTo>
                    <a:pt x="721" y="1820"/>
                  </a:lnTo>
                  <a:lnTo>
                    <a:pt x="664" y="1801"/>
                  </a:lnTo>
                  <a:lnTo>
                    <a:pt x="626" y="1744"/>
                  </a:lnTo>
                  <a:lnTo>
                    <a:pt x="588" y="1707"/>
                  </a:lnTo>
                  <a:lnTo>
                    <a:pt x="550" y="1631"/>
                  </a:lnTo>
                  <a:lnTo>
                    <a:pt x="494" y="1460"/>
                  </a:lnTo>
                  <a:lnTo>
                    <a:pt x="588" y="1365"/>
                  </a:lnTo>
                  <a:lnTo>
                    <a:pt x="683" y="1271"/>
                  </a:lnTo>
                  <a:lnTo>
                    <a:pt x="911" y="1100"/>
                  </a:lnTo>
                  <a:lnTo>
                    <a:pt x="1138" y="967"/>
                  </a:lnTo>
                  <a:lnTo>
                    <a:pt x="1384" y="854"/>
                  </a:lnTo>
                  <a:lnTo>
                    <a:pt x="1422" y="816"/>
                  </a:lnTo>
                  <a:lnTo>
                    <a:pt x="1460" y="759"/>
                  </a:lnTo>
                  <a:lnTo>
                    <a:pt x="1460" y="721"/>
                  </a:lnTo>
                  <a:lnTo>
                    <a:pt x="1460" y="664"/>
                  </a:lnTo>
                  <a:lnTo>
                    <a:pt x="1422" y="607"/>
                  </a:lnTo>
                  <a:lnTo>
                    <a:pt x="1384" y="569"/>
                  </a:lnTo>
                  <a:lnTo>
                    <a:pt x="1328" y="531"/>
                  </a:lnTo>
                  <a:lnTo>
                    <a:pt x="1271" y="531"/>
                  </a:lnTo>
                  <a:lnTo>
                    <a:pt x="1195" y="550"/>
                  </a:lnTo>
                  <a:lnTo>
                    <a:pt x="1005" y="626"/>
                  </a:lnTo>
                  <a:lnTo>
                    <a:pt x="816" y="740"/>
                  </a:lnTo>
                  <a:lnTo>
                    <a:pt x="626" y="854"/>
                  </a:lnTo>
                  <a:lnTo>
                    <a:pt x="456" y="986"/>
                  </a:lnTo>
                  <a:lnTo>
                    <a:pt x="304" y="1138"/>
                  </a:lnTo>
                  <a:lnTo>
                    <a:pt x="171" y="1308"/>
                  </a:lnTo>
                  <a:lnTo>
                    <a:pt x="77" y="1498"/>
                  </a:lnTo>
                  <a:lnTo>
                    <a:pt x="20" y="1707"/>
                  </a:lnTo>
                  <a:lnTo>
                    <a:pt x="1" y="1763"/>
                  </a:lnTo>
                  <a:lnTo>
                    <a:pt x="20" y="1839"/>
                  </a:lnTo>
                  <a:lnTo>
                    <a:pt x="39" y="1896"/>
                  </a:lnTo>
                  <a:lnTo>
                    <a:pt x="58" y="1934"/>
                  </a:lnTo>
                  <a:lnTo>
                    <a:pt x="134" y="2029"/>
                  </a:lnTo>
                  <a:lnTo>
                    <a:pt x="247" y="2086"/>
                  </a:lnTo>
                  <a:lnTo>
                    <a:pt x="380" y="2123"/>
                  </a:lnTo>
                  <a:lnTo>
                    <a:pt x="513" y="2161"/>
                  </a:lnTo>
                  <a:lnTo>
                    <a:pt x="740" y="2180"/>
                  </a:lnTo>
                  <a:lnTo>
                    <a:pt x="911" y="2199"/>
                  </a:lnTo>
                  <a:lnTo>
                    <a:pt x="1384" y="2161"/>
                  </a:lnTo>
                  <a:lnTo>
                    <a:pt x="1631" y="2142"/>
                  </a:lnTo>
                  <a:lnTo>
                    <a:pt x="1896" y="2105"/>
                  </a:lnTo>
                  <a:lnTo>
                    <a:pt x="2143" y="2048"/>
                  </a:lnTo>
                  <a:lnTo>
                    <a:pt x="2408" y="1972"/>
                  </a:lnTo>
                  <a:lnTo>
                    <a:pt x="2654" y="1896"/>
                  </a:lnTo>
                  <a:lnTo>
                    <a:pt x="2901" y="1801"/>
                  </a:lnTo>
                  <a:lnTo>
                    <a:pt x="3147" y="1688"/>
                  </a:lnTo>
                  <a:lnTo>
                    <a:pt x="3356" y="1555"/>
                  </a:lnTo>
                  <a:lnTo>
                    <a:pt x="3564" y="1403"/>
                  </a:lnTo>
                  <a:lnTo>
                    <a:pt x="3754" y="1252"/>
                  </a:lnTo>
                  <a:lnTo>
                    <a:pt x="3905" y="1062"/>
                  </a:lnTo>
                  <a:lnTo>
                    <a:pt x="4038" y="873"/>
                  </a:lnTo>
                  <a:lnTo>
                    <a:pt x="4152" y="664"/>
                  </a:lnTo>
                  <a:lnTo>
                    <a:pt x="4208" y="418"/>
                  </a:lnTo>
                  <a:lnTo>
                    <a:pt x="4227" y="361"/>
                  </a:lnTo>
                  <a:lnTo>
                    <a:pt x="4208" y="304"/>
                  </a:lnTo>
                  <a:lnTo>
                    <a:pt x="4171" y="266"/>
                  </a:lnTo>
                  <a:lnTo>
                    <a:pt x="4133" y="228"/>
                  </a:lnTo>
                  <a:lnTo>
                    <a:pt x="3943" y="114"/>
                  </a:lnTo>
                  <a:lnTo>
                    <a:pt x="3754" y="58"/>
                  </a:lnTo>
                  <a:lnTo>
                    <a:pt x="3564" y="20"/>
                  </a:lnTo>
                  <a:lnTo>
                    <a:pt x="3356" y="1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1152000" y="4535075"/>
              <a:ext cx="105700" cy="55000"/>
            </a:xfrm>
            <a:custGeom>
              <a:avLst/>
              <a:gdLst/>
              <a:ahLst/>
              <a:cxnLst/>
              <a:rect l="l" t="t" r="r" b="b"/>
              <a:pathLst>
                <a:path w="4228" h="2200" fill="none" extrusionOk="0">
                  <a:moveTo>
                    <a:pt x="3356" y="1"/>
                  </a:moveTo>
                  <a:lnTo>
                    <a:pt x="3356" y="1"/>
                  </a:lnTo>
                  <a:lnTo>
                    <a:pt x="3318" y="1"/>
                  </a:lnTo>
                  <a:lnTo>
                    <a:pt x="3318" y="1"/>
                  </a:lnTo>
                  <a:lnTo>
                    <a:pt x="3242" y="20"/>
                  </a:lnTo>
                  <a:lnTo>
                    <a:pt x="3204" y="58"/>
                  </a:lnTo>
                  <a:lnTo>
                    <a:pt x="3166" y="133"/>
                  </a:lnTo>
                  <a:lnTo>
                    <a:pt x="3147" y="190"/>
                  </a:lnTo>
                  <a:lnTo>
                    <a:pt x="3166" y="247"/>
                  </a:lnTo>
                  <a:lnTo>
                    <a:pt x="3204" y="304"/>
                  </a:lnTo>
                  <a:lnTo>
                    <a:pt x="3242" y="361"/>
                  </a:lnTo>
                  <a:lnTo>
                    <a:pt x="3318" y="361"/>
                  </a:lnTo>
                  <a:lnTo>
                    <a:pt x="3318" y="361"/>
                  </a:lnTo>
                  <a:lnTo>
                    <a:pt x="3318" y="361"/>
                  </a:lnTo>
                  <a:lnTo>
                    <a:pt x="3318" y="361"/>
                  </a:lnTo>
                  <a:lnTo>
                    <a:pt x="3488" y="437"/>
                  </a:lnTo>
                  <a:lnTo>
                    <a:pt x="3621" y="493"/>
                  </a:lnTo>
                  <a:lnTo>
                    <a:pt x="3697" y="569"/>
                  </a:lnTo>
                  <a:lnTo>
                    <a:pt x="3754" y="645"/>
                  </a:lnTo>
                  <a:lnTo>
                    <a:pt x="3754" y="740"/>
                  </a:lnTo>
                  <a:lnTo>
                    <a:pt x="3716" y="816"/>
                  </a:lnTo>
                  <a:lnTo>
                    <a:pt x="3640" y="910"/>
                  </a:lnTo>
                  <a:lnTo>
                    <a:pt x="3507" y="1005"/>
                  </a:lnTo>
                  <a:lnTo>
                    <a:pt x="3507" y="1005"/>
                  </a:lnTo>
                  <a:lnTo>
                    <a:pt x="3356" y="1138"/>
                  </a:lnTo>
                  <a:lnTo>
                    <a:pt x="3185" y="1233"/>
                  </a:lnTo>
                  <a:lnTo>
                    <a:pt x="3014" y="1327"/>
                  </a:lnTo>
                  <a:lnTo>
                    <a:pt x="2825" y="1403"/>
                  </a:lnTo>
                  <a:lnTo>
                    <a:pt x="2825" y="1403"/>
                  </a:lnTo>
                  <a:lnTo>
                    <a:pt x="2597" y="1479"/>
                  </a:lnTo>
                  <a:lnTo>
                    <a:pt x="2332" y="1555"/>
                  </a:lnTo>
                  <a:lnTo>
                    <a:pt x="1839" y="1688"/>
                  </a:lnTo>
                  <a:lnTo>
                    <a:pt x="1839" y="1688"/>
                  </a:lnTo>
                  <a:lnTo>
                    <a:pt x="1441" y="1763"/>
                  </a:lnTo>
                  <a:lnTo>
                    <a:pt x="1024" y="1820"/>
                  </a:lnTo>
                  <a:lnTo>
                    <a:pt x="1024" y="1820"/>
                  </a:lnTo>
                  <a:lnTo>
                    <a:pt x="930" y="1839"/>
                  </a:lnTo>
                  <a:lnTo>
                    <a:pt x="854" y="1858"/>
                  </a:lnTo>
                  <a:lnTo>
                    <a:pt x="854" y="1858"/>
                  </a:lnTo>
                  <a:lnTo>
                    <a:pt x="778" y="1839"/>
                  </a:lnTo>
                  <a:lnTo>
                    <a:pt x="721" y="1820"/>
                  </a:lnTo>
                  <a:lnTo>
                    <a:pt x="664" y="1801"/>
                  </a:lnTo>
                  <a:lnTo>
                    <a:pt x="626" y="1744"/>
                  </a:lnTo>
                  <a:lnTo>
                    <a:pt x="588" y="1707"/>
                  </a:lnTo>
                  <a:lnTo>
                    <a:pt x="550" y="1631"/>
                  </a:lnTo>
                  <a:lnTo>
                    <a:pt x="494" y="1460"/>
                  </a:lnTo>
                  <a:lnTo>
                    <a:pt x="494" y="1460"/>
                  </a:lnTo>
                  <a:lnTo>
                    <a:pt x="588" y="1365"/>
                  </a:lnTo>
                  <a:lnTo>
                    <a:pt x="683" y="1271"/>
                  </a:lnTo>
                  <a:lnTo>
                    <a:pt x="911" y="1100"/>
                  </a:lnTo>
                  <a:lnTo>
                    <a:pt x="1138" y="967"/>
                  </a:lnTo>
                  <a:lnTo>
                    <a:pt x="1384" y="854"/>
                  </a:lnTo>
                  <a:lnTo>
                    <a:pt x="1384" y="854"/>
                  </a:lnTo>
                  <a:lnTo>
                    <a:pt x="1422" y="816"/>
                  </a:lnTo>
                  <a:lnTo>
                    <a:pt x="1460" y="759"/>
                  </a:lnTo>
                  <a:lnTo>
                    <a:pt x="1460" y="721"/>
                  </a:lnTo>
                  <a:lnTo>
                    <a:pt x="1460" y="664"/>
                  </a:lnTo>
                  <a:lnTo>
                    <a:pt x="1422" y="607"/>
                  </a:lnTo>
                  <a:lnTo>
                    <a:pt x="1384" y="569"/>
                  </a:lnTo>
                  <a:lnTo>
                    <a:pt x="1328" y="531"/>
                  </a:lnTo>
                  <a:lnTo>
                    <a:pt x="1271" y="531"/>
                  </a:lnTo>
                  <a:lnTo>
                    <a:pt x="1271" y="531"/>
                  </a:lnTo>
                  <a:lnTo>
                    <a:pt x="1195" y="550"/>
                  </a:lnTo>
                  <a:lnTo>
                    <a:pt x="1195" y="550"/>
                  </a:lnTo>
                  <a:lnTo>
                    <a:pt x="1005" y="626"/>
                  </a:lnTo>
                  <a:lnTo>
                    <a:pt x="816" y="740"/>
                  </a:lnTo>
                  <a:lnTo>
                    <a:pt x="626" y="854"/>
                  </a:lnTo>
                  <a:lnTo>
                    <a:pt x="456" y="986"/>
                  </a:lnTo>
                  <a:lnTo>
                    <a:pt x="304" y="1138"/>
                  </a:lnTo>
                  <a:lnTo>
                    <a:pt x="171" y="1308"/>
                  </a:lnTo>
                  <a:lnTo>
                    <a:pt x="77" y="1498"/>
                  </a:lnTo>
                  <a:lnTo>
                    <a:pt x="20" y="1707"/>
                  </a:lnTo>
                  <a:lnTo>
                    <a:pt x="20" y="1707"/>
                  </a:lnTo>
                  <a:lnTo>
                    <a:pt x="1" y="1763"/>
                  </a:lnTo>
                  <a:lnTo>
                    <a:pt x="20" y="1839"/>
                  </a:lnTo>
                  <a:lnTo>
                    <a:pt x="39" y="1896"/>
                  </a:lnTo>
                  <a:lnTo>
                    <a:pt x="58" y="1934"/>
                  </a:lnTo>
                  <a:lnTo>
                    <a:pt x="134" y="2029"/>
                  </a:lnTo>
                  <a:lnTo>
                    <a:pt x="247" y="2086"/>
                  </a:lnTo>
                  <a:lnTo>
                    <a:pt x="380" y="2123"/>
                  </a:lnTo>
                  <a:lnTo>
                    <a:pt x="513" y="2161"/>
                  </a:lnTo>
                  <a:lnTo>
                    <a:pt x="740" y="2180"/>
                  </a:lnTo>
                  <a:lnTo>
                    <a:pt x="740" y="2180"/>
                  </a:lnTo>
                  <a:lnTo>
                    <a:pt x="911" y="2199"/>
                  </a:lnTo>
                  <a:lnTo>
                    <a:pt x="911" y="2199"/>
                  </a:lnTo>
                  <a:lnTo>
                    <a:pt x="1384" y="2161"/>
                  </a:lnTo>
                  <a:lnTo>
                    <a:pt x="1631" y="2142"/>
                  </a:lnTo>
                  <a:lnTo>
                    <a:pt x="1896" y="2105"/>
                  </a:lnTo>
                  <a:lnTo>
                    <a:pt x="2143" y="2048"/>
                  </a:lnTo>
                  <a:lnTo>
                    <a:pt x="2408" y="1972"/>
                  </a:lnTo>
                  <a:lnTo>
                    <a:pt x="2654" y="1896"/>
                  </a:lnTo>
                  <a:lnTo>
                    <a:pt x="2901" y="1801"/>
                  </a:lnTo>
                  <a:lnTo>
                    <a:pt x="3147" y="1688"/>
                  </a:lnTo>
                  <a:lnTo>
                    <a:pt x="3356" y="1555"/>
                  </a:lnTo>
                  <a:lnTo>
                    <a:pt x="3564" y="1403"/>
                  </a:lnTo>
                  <a:lnTo>
                    <a:pt x="3754" y="1252"/>
                  </a:lnTo>
                  <a:lnTo>
                    <a:pt x="3905" y="1062"/>
                  </a:lnTo>
                  <a:lnTo>
                    <a:pt x="4038" y="873"/>
                  </a:lnTo>
                  <a:lnTo>
                    <a:pt x="4152" y="664"/>
                  </a:lnTo>
                  <a:lnTo>
                    <a:pt x="4208" y="418"/>
                  </a:lnTo>
                  <a:lnTo>
                    <a:pt x="4208" y="418"/>
                  </a:lnTo>
                  <a:lnTo>
                    <a:pt x="4227" y="361"/>
                  </a:lnTo>
                  <a:lnTo>
                    <a:pt x="4208" y="304"/>
                  </a:lnTo>
                  <a:lnTo>
                    <a:pt x="4171" y="266"/>
                  </a:lnTo>
                  <a:lnTo>
                    <a:pt x="4133" y="228"/>
                  </a:lnTo>
                  <a:lnTo>
                    <a:pt x="4133" y="228"/>
                  </a:lnTo>
                  <a:lnTo>
                    <a:pt x="3943" y="114"/>
                  </a:lnTo>
                  <a:lnTo>
                    <a:pt x="3754" y="58"/>
                  </a:lnTo>
                  <a:lnTo>
                    <a:pt x="3564" y="20"/>
                  </a:lnTo>
                  <a:lnTo>
                    <a:pt x="3356" y="1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1190875" y="4381550"/>
              <a:ext cx="45975" cy="183400"/>
            </a:xfrm>
            <a:custGeom>
              <a:avLst/>
              <a:gdLst/>
              <a:ahLst/>
              <a:cxnLst/>
              <a:rect l="l" t="t" r="r" b="b"/>
              <a:pathLst>
                <a:path w="1839" h="7336" extrusionOk="0">
                  <a:moveTo>
                    <a:pt x="872" y="1"/>
                  </a:moveTo>
                  <a:lnTo>
                    <a:pt x="796" y="20"/>
                  </a:lnTo>
                  <a:lnTo>
                    <a:pt x="739" y="58"/>
                  </a:lnTo>
                  <a:lnTo>
                    <a:pt x="720" y="114"/>
                  </a:lnTo>
                  <a:lnTo>
                    <a:pt x="701" y="171"/>
                  </a:lnTo>
                  <a:lnTo>
                    <a:pt x="720" y="247"/>
                  </a:lnTo>
                  <a:lnTo>
                    <a:pt x="739" y="304"/>
                  </a:lnTo>
                  <a:lnTo>
                    <a:pt x="796" y="342"/>
                  </a:lnTo>
                  <a:lnTo>
                    <a:pt x="872" y="361"/>
                  </a:lnTo>
                  <a:lnTo>
                    <a:pt x="1024" y="380"/>
                  </a:lnTo>
                  <a:lnTo>
                    <a:pt x="1137" y="399"/>
                  </a:lnTo>
                  <a:lnTo>
                    <a:pt x="1251" y="456"/>
                  </a:lnTo>
                  <a:lnTo>
                    <a:pt x="1327" y="513"/>
                  </a:lnTo>
                  <a:lnTo>
                    <a:pt x="1384" y="588"/>
                  </a:lnTo>
                  <a:lnTo>
                    <a:pt x="1440" y="683"/>
                  </a:lnTo>
                  <a:lnTo>
                    <a:pt x="1478" y="778"/>
                  </a:lnTo>
                  <a:lnTo>
                    <a:pt x="1497" y="873"/>
                  </a:lnTo>
                  <a:lnTo>
                    <a:pt x="1516" y="1100"/>
                  </a:lnTo>
                  <a:lnTo>
                    <a:pt x="1497" y="1328"/>
                  </a:lnTo>
                  <a:lnTo>
                    <a:pt x="1478" y="1744"/>
                  </a:lnTo>
                  <a:lnTo>
                    <a:pt x="1459" y="2616"/>
                  </a:lnTo>
                  <a:lnTo>
                    <a:pt x="1422" y="3488"/>
                  </a:lnTo>
                  <a:lnTo>
                    <a:pt x="1384" y="4171"/>
                  </a:lnTo>
                  <a:lnTo>
                    <a:pt x="1346" y="4853"/>
                  </a:lnTo>
                  <a:lnTo>
                    <a:pt x="1289" y="5554"/>
                  </a:lnTo>
                  <a:lnTo>
                    <a:pt x="1251" y="5895"/>
                  </a:lnTo>
                  <a:lnTo>
                    <a:pt x="1251" y="6066"/>
                  </a:lnTo>
                  <a:lnTo>
                    <a:pt x="1213" y="6236"/>
                  </a:lnTo>
                  <a:lnTo>
                    <a:pt x="1156" y="6369"/>
                  </a:lnTo>
                  <a:lnTo>
                    <a:pt x="1080" y="6502"/>
                  </a:lnTo>
                  <a:lnTo>
                    <a:pt x="967" y="6616"/>
                  </a:lnTo>
                  <a:lnTo>
                    <a:pt x="834" y="6710"/>
                  </a:lnTo>
                  <a:lnTo>
                    <a:pt x="663" y="6786"/>
                  </a:lnTo>
                  <a:lnTo>
                    <a:pt x="474" y="6843"/>
                  </a:lnTo>
                  <a:lnTo>
                    <a:pt x="417" y="6691"/>
                  </a:lnTo>
                  <a:lnTo>
                    <a:pt x="379" y="6521"/>
                  </a:lnTo>
                  <a:lnTo>
                    <a:pt x="341" y="6331"/>
                  </a:lnTo>
                  <a:lnTo>
                    <a:pt x="322" y="6142"/>
                  </a:lnTo>
                  <a:lnTo>
                    <a:pt x="303" y="5763"/>
                  </a:lnTo>
                  <a:lnTo>
                    <a:pt x="322" y="5365"/>
                  </a:lnTo>
                  <a:lnTo>
                    <a:pt x="360" y="4967"/>
                  </a:lnTo>
                  <a:lnTo>
                    <a:pt x="398" y="4569"/>
                  </a:lnTo>
                  <a:lnTo>
                    <a:pt x="436" y="4189"/>
                  </a:lnTo>
                  <a:lnTo>
                    <a:pt x="474" y="3848"/>
                  </a:lnTo>
                  <a:lnTo>
                    <a:pt x="644" y="475"/>
                  </a:lnTo>
                  <a:lnTo>
                    <a:pt x="625" y="399"/>
                  </a:lnTo>
                  <a:lnTo>
                    <a:pt x="588" y="342"/>
                  </a:lnTo>
                  <a:lnTo>
                    <a:pt x="531" y="323"/>
                  </a:lnTo>
                  <a:lnTo>
                    <a:pt x="474" y="304"/>
                  </a:lnTo>
                  <a:lnTo>
                    <a:pt x="398" y="323"/>
                  </a:lnTo>
                  <a:lnTo>
                    <a:pt x="341" y="342"/>
                  </a:lnTo>
                  <a:lnTo>
                    <a:pt x="303" y="399"/>
                  </a:lnTo>
                  <a:lnTo>
                    <a:pt x="284" y="475"/>
                  </a:lnTo>
                  <a:lnTo>
                    <a:pt x="95" y="4189"/>
                  </a:lnTo>
                  <a:lnTo>
                    <a:pt x="38" y="4948"/>
                  </a:lnTo>
                  <a:lnTo>
                    <a:pt x="19" y="5327"/>
                  </a:lnTo>
                  <a:lnTo>
                    <a:pt x="0" y="5706"/>
                  </a:lnTo>
                  <a:lnTo>
                    <a:pt x="0" y="6085"/>
                  </a:lnTo>
                  <a:lnTo>
                    <a:pt x="38" y="6464"/>
                  </a:lnTo>
                  <a:lnTo>
                    <a:pt x="114" y="6843"/>
                  </a:lnTo>
                  <a:lnTo>
                    <a:pt x="171" y="7014"/>
                  </a:lnTo>
                  <a:lnTo>
                    <a:pt x="227" y="7203"/>
                  </a:lnTo>
                  <a:lnTo>
                    <a:pt x="265" y="7241"/>
                  </a:lnTo>
                  <a:lnTo>
                    <a:pt x="303" y="7298"/>
                  </a:lnTo>
                  <a:lnTo>
                    <a:pt x="341" y="7317"/>
                  </a:lnTo>
                  <a:lnTo>
                    <a:pt x="417" y="7336"/>
                  </a:lnTo>
                  <a:lnTo>
                    <a:pt x="531" y="7336"/>
                  </a:lnTo>
                  <a:lnTo>
                    <a:pt x="701" y="7317"/>
                  </a:lnTo>
                  <a:lnTo>
                    <a:pt x="853" y="7279"/>
                  </a:lnTo>
                  <a:lnTo>
                    <a:pt x="967" y="7241"/>
                  </a:lnTo>
                  <a:lnTo>
                    <a:pt x="1080" y="7165"/>
                  </a:lnTo>
                  <a:lnTo>
                    <a:pt x="1194" y="7070"/>
                  </a:lnTo>
                  <a:lnTo>
                    <a:pt x="1270" y="6957"/>
                  </a:lnTo>
                  <a:lnTo>
                    <a:pt x="1346" y="6843"/>
                  </a:lnTo>
                  <a:lnTo>
                    <a:pt x="1403" y="6729"/>
                  </a:lnTo>
                  <a:lnTo>
                    <a:pt x="1497" y="6445"/>
                  </a:lnTo>
                  <a:lnTo>
                    <a:pt x="1573" y="6142"/>
                  </a:lnTo>
                  <a:lnTo>
                    <a:pt x="1611" y="5838"/>
                  </a:lnTo>
                  <a:lnTo>
                    <a:pt x="1630" y="5554"/>
                  </a:lnTo>
                  <a:lnTo>
                    <a:pt x="1744" y="4265"/>
                  </a:lnTo>
                  <a:lnTo>
                    <a:pt x="1801" y="2958"/>
                  </a:lnTo>
                  <a:lnTo>
                    <a:pt x="1838" y="1669"/>
                  </a:lnTo>
                  <a:lnTo>
                    <a:pt x="1838" y="380"/>
                  </a:lnTo>
                  <a:lnTo>
                    <a:pt x="1801" y="285"/>
                  </a:lnTo>
                  <a:lnTo>
                    <a:pt x="1782" y="247"/>
                  </a:lnTo>
                  <a:lnTo>
                    <a:pt x="1744" y="209"/>
                  </a:lnTo>
                  <a:lnTo>
                    <a:pt x="1535" y="114"/>
                  </a:lnTo>
                  <a:lnTo>
                    <a:pt x="1327" y="58"/>
                  </a:lnTo>
                  <a:lnTo>
                    <a:pt x="1118" y="20"/>
                  </a:lnTo>
                  <a:lnTo>
                    <a:pt x="872" y="1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1190875" y="4381550"/>
              <a:ext cx="45975" cy="183400"/>
            </a:xfrm>
            <a:custGeom>
              <a:avLst/>
              <a:gdLst/>
              <a:ahLst/>
              <a:cxnLst/>
              <a:rect l="l" t="t" r="r" b="b"/>
              <a:pathLst>
                <a:path w="1839" h="7336" fill="none" extrusionOk="0">
                  <a:moveTo>
                    <a:pt x="872" y="1"/>
                  </a:moveTo>
                  <a:lnTo>
                    <a:pt x="872" y="1"/>
                  </a:lnTo>
                  <a:lnTo>
                    <a:pt x="796" y="20"/>
                  </a:lnTo>
                  <a:lnTo>
                    <a:pt x="739" y="58"/>
                  </a:lnTo>
                  <a:lnTo>
                    <a:pt x="720" y="114"/>
                  </a:lnTo>
                  <a:lnTo>
                    <a:pt x="701" y="171"/>
                  </a:lnTo>
                  <a:lnTo>
                    <a:pt x="720" y="247"/>
                  </a:lnTo>
                  <a:lnTo>
                    <a:pt x="739" y="304"/>
                  </a:lnTo>
                  <a:lnTo>
                    <a:pt x="796" y="342"/>
                  </a:lnTo>
                  <a:lnTo>
                    <a:pt x="872" y="361"/>
                  </a:lnTo>
                  <a:lnTo>
                    <a:pt x="872" y="361"/>
                  </a:lnTo>
                  <a:lnTo>
                    <a:pt x="1024" y="380"/>
                  </a:lnTo>
                  <a:lnTo>
                    <a:pt x="1137" y="399"/>
                  </a:lnTo>
                  <a:lnTo>
                    <a:pt x="1251" y="456"/>
                  </a:lnTo>
                  <a:lnTo>
                    <a:pt x="1327" y="513"/>
                  </a:lnTo>
                  <a:lnTo>
                    <a:pt x="1384" y="588"/>
                  </a:lnTo>
                  <a:lnTo>
                    <a:pt x="1440" y="683"/>
                  </a:lnTo>
                  <a:lnTo>
                    <a:pt x="1478" y="778"/>
                  </a:lnTo>
                  <a:lnTo>
                    <a:pt x="1497" y="873"/>
                  </a:lnTo>
                  <a:lnTo>
                    <a:pt x="1516" y="1100"/>
                  </a:lnTo>
                  <a:lnTo>
                    <a:pt x="1497" y="1328"/>
                  </a:lnTo>
                  <a:lnTo>
                    <a:pt x="1478" y="1744"/>
                  </a:lnTo>
                  <a:lnTo>
                    <a:pt x="1478" y="1744"/>
                  </a:lnTo>
                  <a:lnTo>
                    <a:pt x="1459" y="2616"/>
                  </a:lnTo>
                  <a:lnTo>
                    <a:pt x="1422" y="3488"/>
                  </a:lnTo>
                  <a:lnTo>
                    <a:pt x="1422" y="3488"/>
                  </a:lnTo>
                  <a:lnTo>
                    <a:pt x="1384" y="4171"/>
                  </a:lnTo>
                  <a:lnTo>
                    <a:pt x="1346" y="4853"/>
                  </a:lnTo>
                  <a:lnTo>
                    <a:pt x="1346" y="4853"/>
                  </a:lnTo>
                  <a:lnTo>
                    <a:pt x="1289" y="5554"/>
                  </a:lnTo>
                  <a:lnTo>
                    <a:pt x="1289" y="5554"/>
                  </a:lnTo>
                  <a:lnTo>
                    <a:pt x="1251" y="5895"/>
                  </a:lnTo>
                  <a:lnTo>
                    <a:pt x="1251" y="5895"/>
                  </a:lnTo>
                  <a:lnTo>
                    <a:pt x="1251" y="6066"/>
                  </a:lnTo>
                  <a:lnTo>
                    <a:pt x="1213" y="6236"/>
                  </a:lnTo>
                  <a:lnTo>
                    <a:pt x="1156" y="6369"/>
                  </a:lnTo>
                  <a:lnTo>
                    <a:pt x="1080" y="6502"/>
                  </a:lnTo>
                  <a:lnTo>
                    <a:pt x="967" y="6616"/>
                  </a:lnTo>
                  <a:lnTo>
                    <a:pt x="834" y="6710"/>
                  </a:lnTo>
                  <a:lnTo>
                    <a:pt x="663" y="6786"/>
                  </a:lnTo>
                  <a:lnTo>
                    <a:pt x="474" y="6843"/>
                  </a:lnTo>
                  <a:lnTo>
                    <a:pt x="474" y="6843"/>
                  </a:lnTo>
                  <a:lnTo>
                    <a:pt x="417" y="6691"/>
                  </a:lnTo>
                  <a:lnTo>
                    <a:pt x="379" y="6521"/>
                  </a:lnTo>
                  <a:lnTo>
                    <a:pt x="341" y="6331"/>
                  </a:lnTo>
                  <a:lnTo>
                    <a:pt x="322" y="6142"/>
                  </a:lnTo>
                  <a:lnTo>
                    <a:pt x="303" y="5763"/>
                  </a:lnTo>
                  <a:lnTo>
                    <a:pt x="322" y="5365"/>
                  </a:lnTo>
                  <a:lnTo>
                    <a:pt x="360" y="4967"/>
                  </a:lnTo>
                  <a:lnTo>
                    <a:pt x="398" y="4569"/>
                  </a:lnTo>
                  <a:lnTo>
                    <a:pt x="436" y="4189"/>
                  </a:lnTo>
                  <a:lnTo>
                    <a:pt x="474" y="3848"/>
                  </a:lnTo>
                  <a:lnTo>
                    <a:pt x="474" y="3848"/>
                  </a:lnTo>
                  <a:lnTo>
                    <a:pt x="644" y="475"/>
                  </a:lnTo>
                  <a:lnTo>
                    <a:pt x="644" y="475"/>
                  </a:lnTo>
                  <a:lnTo>
                    <a:pt x="625" y="399"/>
                  </a:lnTo>
                  <a:lnTo>
                    <a:pt x="588" y="342"/>
                  </a:lnTo>
                  <a:lnTo>
                    <a:pt x="531" y="323"/>
                  </a:lnTo>
                  <a:lnTo>
                    <a:pt x="474" y="304"/>
                  </a:lnTo>
                  <a:lnTo>
                    <a:pt x="474" y="304"/>
                  </a:lnTo>
                  <a:lnTo>
                    <a:pt x="398" y="323"/>
                  </a:lnTo>
                  <a:lnTo>
                    <a:pt x="341" y="342"/>
                  </a:lnTo>
                  <a:lnTo>
                    <a:pt x="303" y="399"/>
                  </a:lnTo>
                  <a:lnTo>
                    <a:pt x="284" y="475"/>
                  </a:lnTo>
                  <a:lnTo>
                    <a:pt x="284" y="475"/>
                  </a:lnTo>
                  <a:lnTo>
                    <a:pt x="95" y="4189"/>
                  </a:lnTo>
                  <a:lnTo>
                    <a:pt x="95" y="4189"/>
                  </a:lnTo>
                  <a:lnTo>
                    <a:pt x="38" y="4948"/>
                  </a:lnTo>
                  <a:lnTo>
                    <a:pt x="19" y="5327"/>
                  </a:lnTo>
                  <a:lnTo>
                    <a:pt x="0" y="5706"/>
                  </a:lnTo>
                  <a:lnTo>
                    <a:pt x="0" y="6085"/>
                  </a:lnTo>
                  <a:lnTo>
                    <a:pt x="38" y="6464"/>
                  </a:lnTo>
                  <a:lnTo>
                    <a:pt x="114" y="6843"/>
                  </a:lnTo>
                  <a:lnTo>
                    <a:pt x="171" y="7014"/>
                  </a:lnTo>
                  <a:lnTo>
                    <a:pt x="227" y="7203"/>
                  </a:lnTo>
                  <a:lnTo>
                    <a:pt x="227" y="7203"/>
                  </a:lnTo>
                  <a:lnTo>
                    <a:pt x="265" y="7241"/>
                  </a:lnTo>
                  <a:lnTo>
                    <a:pt x="303" y="7298"/>
                  </a:lnTo>
                  <a:lnTo>
                    <a:pt x="341" y="7317"/>
                  </a:lnTo>
                  <a:lnTo>
                    <a:pt x="417" y="7336"/>
                  </a:lnTo>
                  <a:lnTo>
                    <a:pt x="417" y="7336"/>
                  </a:lnTo>
                  <a:lnTo>
                    <a:pt x="531" y="7336"/>
                  </a:lnTo>
                  <a:lnTo>
                    <a:pt x="531" y="7336"/>
                  </a:lnTo>
                  <a:lnTo>
                    <a:pt x="701" y="7317"/>
                  </a:lnTo>
                  <a:lnTo>
                    <a:pt x="853" y="7279"/>
                  </a:lnTo>
                  <a:lnTo>
                    <a:pt x="967" y="7241"/>
                  </a:lnTo>
                  <a:lnTo>
                    <a:pt x="1080" y="7165"/>
                  </a:lnTo>
                  <a:lnTo>
                    <a:pt x="1194" y="7070"/>
                  </a:lnTo>
                  <a:lnTo>
                    <a:pt x="1270" y="6957"/>
                  </a:lnTo>
                  <a:lnTo>
                    <a:pt x="1346" y="6843"/>
                  </a:lnTo>
                  <a:lnTo>
                    <a:pt x="1403" y="6729"/>
                  </a:lnTo>
                  <a:lnTo>
                    <a:pt x="1497" y="6445"/>
                  </a:lnTo>
                  <a:lnTo>
                    <a:pt x="1573" y="6142"/>
                  </a:lnTo>
                  <a:lnTo>
                    <a:pt x="1611" y="5838"/>
                  </a:lnTo>
                  <a:lnTo>
                    <a:pt x="1630" y="5554"/>
                  </a:lnTo>
                  <a:lnTo>
                    <a:pt x="1630" y="5554"/>
                  </a:lnTo>
                  <a:lnTo>
                    <a:pt x="1744" y="4265"/>
                  </a:lnTo>
                  <a:lnTo>
                    <a:pt x="1801" y="2958"/>
                  </a:lnTo>
                  <a:lnTo>
                    <a:pt x="1838" y="1669"/>
                  </a:lnTo>
                  <a:lnTo>
                    <a:pt x="1838" y="380"/>
                  </a:lnTo>
                  <a:lnTo>
                    <a:pt x="1838" y="380"/>
                  </a:lnTo>
                  <a:lnTo>
                    <a:pt x="1801" y="285"/>
                  </a:lnTo>
                  <a:lnTo>
                    <a:pt x="1782" y="247"/>
                  </a:lnTo>
                  <a:lnTo>
                    <a:pt x="1744" y="209"/>
                  </a:lnTo>
                  <a:lnTo>
                    <a:pt x="1744" y="209"/>
                  </a:lnTo>
                  <a:lnTo>
                    <a:pt x="1535" y="114"/>
                  </a:lnTo>
                  <a:lnTo>
                    <a:pt x="1327" y="58"/>
                  </a:lnTo>
                  <a:lnTo>
                    <a:pt x="1118" y="20"/>
                  </a:lnTo>
                  <a:lnTo>
                    <a:pt x="872" y="1"/>
                  </a:lnTo>
                  <a:lnTo>
                    <a:pt x="872" y="1"/>
                  </a:lnTo>
                  <a:lnTo>
                    <a:pt x="872" y="1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1075250" y="4518500"/>
              <a:ext cx="314175" cy="403725"/>
            </a:xfrm>
            <a:custGeom>
              <a:avLst/>
              <a:gdLst/>
              <a:ahLst/>
              <a:cxnLst/>
              <a:rect l="l" t="t" r="r" b="b"/>
              <a:pathLst>
                <a:path w="12567" h="16149" extrusionOk="0">
                  <a:moveTo>
                    <a:pt x="8662" y="0"/>
                  </a:moveTo>
                  <a:lnTo>
                    <a:pt x="8359" y="19"/>
                  </a:lnTo>
                  <a:lnTo>
                    <a:pt x="7752" y="76"/>
                  </a:lnTo>
                  <a:lnTo>
                    <a:pt x="7241" y="152"/>
                  </a:lnTo>
                  <a:lnTo>
                    <a:pt x="6880" y="209"/>
                  </a:lnTo>
                  <a:lnTo>
                    <a:pt x="6824" y="247"/>
                  </a:lnTo>
                  <a:lnTo>
                    <a:pt x="6786" y="285"/>
                  </a:lnTo>
                  <a:lnTo>
                    <a:pt x="6767" y="341"/>
                  </a:lnTo>
                  <a:lnTo>
                    <a:pt x="6767" y="398"/>
                  </a:lnTo>
                  <a:lnTo>
                    <a:pt x="6786" y="474"/>
                  </a:lnTo>
                  <a:lnTo>
                    <a:pt x="6824" y="512"/>
                  </a:lnTo>
                  <a:lnTo>
                    <a:pt x="6880" y="550"/>
                  </a:lnTo>
                  <a:lnTo>
                    <a:pt x="6937" y="569"/>
                  </a:lnTo>
                  <a:lnTo>
                    <a:pt x="6975" y="550"/>
                  </a:lnTo>
                  <a:lnTo>
                    <a:pt x="7449" y="474"/>
                  </a:lnTo>
                  <a:lnTo>
                    <a:pt x="7904" y="417"/>
                  </a:lnTo>
                  <a:lnTo>
                    <a:pt x="8378" y="379"/>
                  </a:lnTo>
                  <a:lnTo>
                    <a:pt x="8833" y="360"/>
                  </a:lnTo>
                  <a:lnTo>
                    <a:pt x="9250" y="379"/>
                  </a:lnTo>
                  <a:lnTo>
                    <a:pt x="9591" y="398"/>
                  </a:lnTo>
                  <a:lnTo>
                    <a:pt x="9799" y="493"/>
                  </a:lnTo>
                  <a:lnTo>
                    <a:pt x="9970" y="569"/>
                  </a:lnTo>
                  <a:lnTo>
                    <a:pt x="10065" y="664"/>
                  </a:lnTo>
                  <a:lnTo>
                    <a:pt x="10103" y="721"/>
                  </a:lnTo>
                  <a:lnTo>
                    <a:pt x="10122" y="777"/>
                  </a:lnTo>
                  <a:lnTo>
                    <a:pt x="10122" y="815"/>
                  </a:lnTo>
                  <a:lnTo>
                    <a:pt x="10122" y="872"/>
                  </a:lnTo>
                  <a:lnTo>
                    <a:pt x="10084" y="986"/>
                  </a:lnTo>
                  <a:lnTo>
                    <a:pt x="9970" y="1100"/>
                  </a:lnTo>
                  <a:lnTo>
                    <a:pt x="9818" y="1232"/>
                  </a:lnTo>
                  <a:lnTo>
                    <a:pt x="9705" y="1346"/>
                  </a:lnTo>
                  <a:lnTo>
                    <a:pt x="9572" y="1460"/>
                  </a:lnTo>
                  <a:lnTo>
                    <a:pt x="9307" y="1668"/>
                  </a:lnTo>
                  <a:lnTo>
                    <a:pt x="9022" y="1839"/>
                  </a:lnTo>
                  <a:lnTo>
                    <a:pt x="8719" y="2009"/>
                  </a:lnTo>
                  <a:lnTo>
                    <a:pt x="8245" y="2256"/>
                  </a:lnTo>
                  <a:lnTo>
                    <a:pt x="7752" y="2502"/>
                  </a:lnTo>
                  <a:lnTo>
                    <a:pt x="7260" y="2711"/>
                  </a:lnTo>
                  <a:lnTo>
                    <a:pt x="6748" y="2919"/>
                  </a:lnTo>
                  <a:lnTo>
                    <a:pt x="6236" y="3090"/>
                  </a:lnTo>
                  <a:lnTo>
                    <a:pt x="5724" y="3241"/>
                  </a:lnTo>
                  <a:lnTo>
                    <a:pt x="5194" y="3393"/>
                  </a:lnTo>
                  <a:lnTo>
                    <a:pt x="4663" y="3526"/>
                  </a:lnTo>
                  <a:lnTo>
                    <a:pt x="4132" y="3620"/>
                  </a:lnTo>
                  <a:lnTo>
                    <a:pt x="3602" y="3715"/>
                  </a:lnTo>
                  <a:lnTo>
                    <a:pt x="3071" y="3772"/>
                  </a:lnTo>
                  <a:lnTo>
                    <a:pt x="2540" y="3829"/>
                  </a:lnTo>
                  <a:lnTo>
                    <a:pt x="2066" y="3848"/>
                  </a:lnTo>
                  <a:lnTo>
                    <a:pt x="1592" y="3867"/>
                  </a:lnTo>
                  <a:lnTo>
                    <a:pt x="1574" y="3867"/>
                  </a:lnTo>
                  <a:lnTo>
                    <a:pt x="1384" y="3848"/>
                  </a:lnTo>
                  <a:lnTo>
                    <a:pt x="1175" y="3829"/>
                  </a:lnTo>
                  <a:lnTo>
                    <a:pt x="967" y="3772"/>
                  </a:lnTo>
                  <a:lnTo>
                    <a:pt x="777" y="3696"/>
                  </a:lnTo>
                  <a:lnTo>
                    <a:pt x="702" y="3658"/>
                  </a:lnTo>
                  <a:lnTo>
                    <a:pt x="645" y="3601"/>
                  </a:lnTo>
                  <a:lnTo>
                    <a:pt x="607" y="3545"/>
                  </a:lnTo>
                  <a:lnTo>
                    <a:pt x="588" y="3469"/>
                  </a:lnTo>
                  <a:lnTo>
                    <a:pt x="588" y="3393"/>
                  </a:lnTo>
                  <a:lnTo>
                    <a:pt x="607" y="3298"/>
                  </a:lnTo>
                  <a:lnTo>
                    <a:pt x="683" y="3203"/>
                  </a:lnTo>
                  <a:lnTo>
                    <a:pt x="759" y="3109"/>
                  </a:lnTo>
                  <a:lnTo>
                    <a:pt x="1157" y="2768"/>
                  </a:lnTo>
                  <a:lnTo>
                    <a:pt x="1555" y="2445"/>
                  </a:lnTo>
                  <a:lnTo>
                    <a:pt x="1972" y="2142"/>
                  </a:lnTo>
                  <a:lnTo>
                    <a:pt x="2407" y="1877"/>
                  </a:lnTo>
                  <a:lnTo>
                    <a:pt x="2881" y="1649"/>
                  </a:lnTo>
                  <a:lnTo>
                    <a:pt x="3336" y="1441"/>
                  </a:lnTo>
                  <a:lnTo>
                    <a:pt x="3829" y="1251"/>
                  </a:lnTo>
                  <a:lnTo>
                    <a:pt x="4303" y="1081"/>
                  </a:lnTo>
                  <a:lnTo>
                    <a:pt x="4379" y="1043"/>
                  </a:lnTo>
                  <a:lnTo>
                    <a:pt x="4417" y="1005"/>
                  </a:lnTo>
                  <a:lnTo>
                    <a:pt x="4435" y="948"/>
                  </a:lnTo>
                  <a:lnTo>
                    <a:pt x="4435" y="891"/>
                  </a:lnTo>
                  <a:lnTo>
                    <a:pt x="4417" y="815"/>
                  </a:lnTo>
                  <a:lnTo>
                    <a:pt x="4379" y="777"/>
                  </a:lnTo>
                  <a:lnTo>
                    <a:pt x="4322" y="740"/>
                  </a:lnTo>
                  <a:lnTo>
                    <a:pt x="4265" y="721"/>
                  </a:lnTo>
                  <a:lnTo>
                    <a:pt x="4208" y="740"/>
                  </a:lnTo>
                  <a:lnTo>
                    <a:pt x="3867" y="853"/>
                  </a:lnTo>
                  <a:lnTo>
                    <a:pt x="3545" y="967"/>
                  </a:lnTo>
                  <a:lnTo>
                    <a:pt x="3204" y="1100"/>
                  </a:lnTo>
                  <a:lnTo>
                    <a:pt x="2881" y="1251"/>
                  </a:lnTo>
                  <a:lnTo>
                    <a:pt x="2559" y="1403"/>
                  </a:lnTo>
                  <a:lnTo>
                    <a:pt x="2256" y="1573"/>
                  </a:lnTo>
                  <a:lnTo>
                    <a:pt x="1953" y="1763"/>
                  </a:lnTo>
                  <a:lnTo>
                    <a:pt x="1649" y="1953"/>
                  </a:lnTo>
                  <a:lnTo>
                    <a:pt x="1175" y="2256"/>
                  </a:lnTo>
                  <a:lnTo>
                    <a:pt x="910" y="2445"/>
                  </a:lnTo>
                  <a:lnTo>
                    <a:pt x="626" y="2654"/>
                  </a:lnTo>
                  <a:lnTo>
                    <a:pt x="379" y="2881"/>
                  </a:lnTo>
                  <a:lnTo>
                    <a:pt x="285" y="3014"/>
                  </a:lnTo>
                  <a:lnTo>
                    <a:pt x="190" y="3128"/>
                  </a:lnTo>
                  <a:lnTo>
                    <a:pt x="114" y="3260"/>
                  </a:lnTo>
                  <a:lnTo>
                    <a:pt x="38" y="3374"/>
                  </a:lnTo>
                  <a:lnTo>
                    <a:pt x="19" y="3507"/>
                  </a:lnTo>
                  <a:lnTo>
                    <a:pt x="0" y="3639"/>
                  </a:lnTo>
                  <a:lnTo>
                    <a:pt x="0" y="3734"/>
                  </a:lnTo>
                  <a:lnTo>
                    <a:pt x="19" y="3810"/>
                  </a:lnTo>
                  <a:lnTo>
                    <a:pt x="57" y="3886"/>
                  </a:lnTo>
                  <a:lnTo>
                    <a:pt x="95" y="3943"/>
                  </a:lnTo>
                  <a:lnTo>
                    <a:pt x="133" y="4000"/>
                  </a:lnTo>
                  <a:lnTo>
                    <a:pt x="190" y="4037"/>
                  </a:lnTo>
                  <a:lnTo>
                    <a:pt x="323" y="4113"/>
                  </a:lnTo>
                  <a:lnTo>
                    <a:pt x="436" y="4416"/>
                  </a:lnTo>
                  <a:lnTo>
                    <a:pt x="588" y="4720"/>
                  </a:lnTo>
                  <a:lnTo>
                    <a:pt x="721" y="5004"/>
                  </a:lnTo>
                  <a:lnTo>
                    <a:pt x="891" y="5288"/>
                  </a:lnTo>
                  <a:lnTo>
                    <a:pt x="948" y="5345"/>
                  </a:lnTo>
                  <a:lnTo>
                    <a:pt x="1024" y="5383"/>
                  </a:lnTo>
                  <a:lnTo>
                    <a:pt x="1119" y="5402"/>
                  </a:lnTo>
                  <a:lnTo>
                    <a:pt x="1213" y="5402"/>
                  </a:lnTo>
                  <a:lnTo>
                    <a:pt x="1460" y="5383"/>
                  </a:lnTo>
                  <a:lnTo>
                    <a:pt x="3393" y="9269"/>
                  </a:lnTo>
                  <a:lnTo>
                    <a:pt x="3829" y="10140"/>
                  </a:lnTo>
                  <a:lnTo>
                    <a:pt x="4246" y="10993"/>
                  </a:lnTo>
                  <a:lnTo>
                    <a:pt x="4360" y="11278"/>
                  </a:lnTo>
                  <a:lnTo>
                    <a:pt x="4473" y="11581"/>
                  </a:lnTo>
                  <a:lnTo>
                    <a:pt x="4644" y="12187"/>
                  </a:lnTo>
                  <a:lnTo>
                    <a:pt x="4815" y="12794"/>
                  </a:lnTo>
                  <a:lnTo>
                    <a:pt x="4985" y="13400"/>
                  </a:lnTo>
                  <a:lnTo>
                    <a:pt x="5118" y="13780"/>
                  </a:lnTo>
                  <a:lnTo>
                    <a:pt x="5288" y="14140"/>
                  </a:lnTo>
                  <a:lnTo>
                    <a:pt x="5478" y="14500"/>
                  </a:lnTo>
                  <a:lnTo>
                    <a:pt x="5686" y="14841"/>
                  </a:lnTo>
                  <a:lnTo>
                    <a:pt x="5914" y="15163"/>
                  </a:lnTo>
                  <a:lnTo>
                    <a:pt x="6179" y="15485"/>
                  </a:lnTo>
                  <a:lnTo>
                    <a:pt x="6445" y="15770"/>
                  </a:lnTo>
                  <a:lnTo>
                    <a:pt x="6729" y="16054"/>
                  </a:lnTo>
                  <a:lnTo>
                    <a:pt x="6805" y="16092"/>
                  </a:lnTo>
                  <a:lnTo>
                    <a:pt x="6880" y="16130"/>
                  </a:lnTo>
                  <a:lnTo>
                    <a:pt x="6994" y="16149"/>
                  </a:lnTo>
                  <a:lnTo>
                    <a:pt x="7316" y="16149"/>
                  </a:lnTo>
                  <a:lnTo>
                    <a:pt x="7525" y="16111"/>
                  </a:lnTo>
                  <a:lnTo>
                    <a:pt x="7866" y="16073"/>
                  </a:lnTo>
                  <a:lnTo>
                    <a:pt x="8378" y="16035"/>
                  </a:lnTo>
                  <a:lnTo>
                    <a:pt x="8890" y="15959"/>
                  </a:lnTo>
                  <a:lnTo>
                    <a:pt x="9382" y="15864"/>
                  </a:lnTo>
                  <a:lnTo>
                    <a:pt x="9894" y="15751"/>
                  </a:lnTo>
                  <a:lnTo>
                    <a:pt x="10595" y="15599"/>
                  </a:lnTo>
                  <a:lnTo>
                    <a:pt x="10974" y="15485"/>
                  </a:lnTo>
                  <a:lnTo>
                    <a:pt x="11353" y="15353"/>
                  </a:lnTo>
                  <a:lnTo>
                    <a:pt x="11524" y="15277"/>
                  </a:lnTo>
                  <a:lnTo>
                    <a:pt x="11695" y="15182"/>
                  </a:lnTo>
                  <a:lnTo>
                    <a:pt x="11846" y="15087"/>
                  </a:lnTo>
                  <a:lnTo>
                    <a:pt x="11998" y="14974"/>
                  </a:lnTo>
                  <a:lnTo>
                    <a:pt x="12131" y="14860"/>
                  </a:lnTo>
                  <a:lnTo>
                    <a:pt x="12263" y="14727"/>
                  </a:lnTo>
                  <a:lnTo>
                    <a:pt x="12358" y="14576"/>
                  </a:lnTo>
                  <a:lnTo>
                    <a:pt x="12453" y="14424"/>
                  </a:lnTo>
                  <a:lnTo>
                    <a:pt x="12510" y="14272"/>
                  </a:lnTo>
                  <a:lnTo>
                    <a:pt x="12529" y="14102"/>
                  </a:lnTo>
                  <a:lnTo>
                    <a:pt x="12548" y="13931"/>
                  </a:lnTo>
                  <a:lnTo>
                    <a:pt x="12567" y="13761"/>
                  </a:lnTo>
                  <a:lnTo>
                    <a:pt x="12548" y="13400"/>
                  </a:lnTo>
                  <a:lnTo>
                    <a:pt x="12548" y="13078"/>
                  </a:lnTo>
                  <a:lnTo>
                    <a:pt x="12548" y="12472"/>
                  </a:lnTo>
                  <a:lnTo>
                    <a:pt x="12510" y="11884"/>
                  </a:lnTo>
                  <a:lnTo>
                    <a:pt x="12434" y="10690"/>
                  </a:lnTo>
                  <a:lnTo>
                    <a:pt x="12320" y="9629"/>
                  </a:lnTo>
                  <a:lnTo>
                    <a:pt x="12187" y="8567"/>
                  </a:lnTo>
                  <a:lnTo>
                    <a:pt x="11998" y="7506"/>
                  </a:lnTo>
                  <a:lnTo>
                    <a:pt x="11808" y="6445"/>
                  </a:lnTo>
                  <a:lnTo>
                    <a:pt x="11353" y="4341"/>
                  </a:lnTo>
                  <a:lnTo>
                    <a:pt x="10918" y="2237"/>
                  </a:lnTo>
                  <a:lnTo>
                    <a:pt x="10899" y="2180"/>
                  </a:lnTo>
                  <a:lnTo>
                    <a:pt x="10861" y="2142"/>
                  </a:lnTo>
                  <a:lnTo>
                    <a:pt x="10804" y="2104"/>
                  </a:lnTo>
                  <a:lnTo>
                    <a:pt x="10766" y="2104"/>
                  </a:lnTo>
                  <a:lnTo>
                    <a:pt x="10690" y="2123"/>
                  </a:lnTo>
                  <a:lnTo>
                    <a:pt x="10614" y="2161"/>
                  </a:lnTo>
                  <a:lnTo>
                    <a:pt x="10576" y="2237"/>
                  </a:lnTo>
                  <a:lnTo>
                    <a:pt x="10557" y="2275"/>
                  </a:lnTo>
                  <a:lnTo>
                    <a:pt x="10576" y="2332"/>
                  </a:lnTo>
                  <a:lnTo>
                    <a:pt x="11335" y="5990"/>
                  </a:lnTo>
                  <a:lnTo>
                    <a:pt x="11505" y="6899"/>
                  </a:lnTo>
                  <a:lnTo>
                    <a:pt x="11676" y="7828"/>
                  </a:lnTo>
                  <a:lnTo>
                    <a:pt x="11827" y="8757"/>
                  </a:lnTo>
                  <a:lnTo>
                    <a:pt x="11960" y="9667"/>
                  </a:lnTo>
                  <a:lnTo>
                    <a:pt x="12074" y="10520"/>
                  </a:lnTo>
                  <a:lnTo>
                    <a:pt x="12131" y="11372"/>
                  </a:lnTo>
                  <a:lnTo>
                    <a:pt x="12168" y="12225"/>
                  </a:lnTo>
                  <a:lnTo>
                    <a:pt x="12187" y="13078"/>
                  </a:lnTo>
                  <a:lnTo>
                    <a:pt x="12187" y="13761"/>
                  </a:lnTo>
                  <a:lnTo>
                    <a:pt x="12168" y="13931"/>
                  </a:lnTo>
                  <a:lnTo>
                    <a:pt x="12150" y="14064"/>
                  </a:lnTo>
                  <a:lnTo>
                    <a:pt x="12131" y="14197"/>
                  </a:lnTo>
                  <a:lnTo>
                    <a:pt x="12093" y="14310"/>
                  </a:lnTo>
                  <a:lnTo>
                    <a:pt x="12036" y="14405"/>
                  </a:lnTo>
                  <a:lnTo>
                    <a:pt x="11998" y="14500"/>
                  </a:lnTo>
                  <a:lnTo>
                    <a:pt x="11922" y="14576"/>
                  </a:lnTo>
                  <a:lnTo>
                    <a:pt x="11865" y="14651"/>
                  </a:lnTo>
                  <a:lnTo>
                    <a:pt x="11695" y="14765"/>
                  </a:lnTo>
                  <a:lnTo>
                    <a:pt x="11505" y="14860"/>
                  </a:lnTo>
                  <a:lnTo>
                    <a:pt x="11088" y="15030"/>
                  </a:lnTo>
                  <a:lnTo>
                    <a:pt x="10614" y="15182"/>
                  </a:lnTo>
                  <a:lnTo>
                    <a:pt x="10122" y="15334"/>
                  </a:lnTo>
                  <a:lnTo>
                    <a:pt x="9629" y="15447"/>
                  </a:lnTo>
                  <a:lnTo>
                    <a:pt x="9136" y="15561"/>
                  </a:lnTo>
                  <a:lnTo>
                    <a:pt x="8662" y="15637"/>
                  </a:lnTo>
                  <a:lnTo>
                    <a:pt x="8169" y="15694"/>
                  </a:lnTo>
                  <a:lnTo>
                    <a:pt x="7677" y="15732"/>
                  </a:lnTo>
                  <a:lnTo>
                    <a:pt x="7184" y="15751"/>
                  </a:lnTo>
                  <a:lnTo>
                    <a:pt x="7165" y="15751"/>
                  </a:lnTo>
                  <a:lnTo>
                    <a:pt x="7070" y="15732"/>
                  </a:lnTo>
                  <a:lnTo>
                    <a:pt x="6975" y="15713"/>
                  </a:lnTo>
                  <a:lnTo>
                    <a:pt x="6880" y="15675"/>
                  </a:lnTo>
                  <a:lnTo>
                    <a:pt x="6786" y="15618"/>
                  </a:lnTo>
                  <a:lnTo>
                    <a:pt x="6596" y="15466"/>
                  </a:lnTo>
                  <a:lnTo>
                    <a:pt x="6426" y="15277"/>
                  </a:lnTo>
                  <a:lnTo>
                    <a:pt x="6274" y="15087"/>
                  </a:lnTo>
                  <a:lnTo>
                    <a:pt x="6141" y="14898"/>
                  </a:lnTo>
                  <a:lnTo>
                    <a:pt x="5914" y="14538"/>
                  </a:lnTo>
                  <a:lnTo>
                    <a:pt x="5705" y="14178"/>
                  </a:lnTo>
                  <a:lnTo>
                    <a:pt x="5516" y="13798"/>
                  </a:lnTo>
                  <a:lnTo>
                    <a:pt x="5383" y="13419"/>
                  </a:lnTo>
                  <a:lnTo>
                    <a:pt x="5250" y="13021"/>
                  </a:lnTo>
                  <a:lnTo>
                    <a:pt x="5023" y="12206"/>
                  </a:lnTo>
                  <a:lnTo>
                    <a:pt x="4909" y="11808"/>
                  </a:lnTo>
                  <a:lnTo>
                    <a:pt x="4796" y="11410"/>
                  </a:lnTo>
                  <a:lnTo>
                    <a:pt x="4796" y="11410"/>
                  </a:lnTo>
                  <a:lnTo>
                    <a:pt x="5307" y="11752"/>
                  </a:lnTo>
                  <a:lnTo>
                    <a:pt x="5819" y="12131"/>
                  </a:lnTo>
                  <a:lnTo>
                    <a:pt x="6331" y="12510"/>
                  </a:lnTo>
                  <a:lnTo>
                    <a:pt x="6862" y="12870"/>
                  </a:lnTo>
                  <a:lnTo>
                    <a:pt x="7127" y="13040"/>
                  </a:lnTo>
                  <a:lnTo>
                    <a:pt x="7392" y="13192"/>
                  </a:lnTo>
                  <a:lnTo>
                    <a:pt x="7677" y="13325"/>
                  </a:lnTo>
                  <a:lnTo>
                    <a:pt x="7942" y="13457"/>
                  </a:lnTo>
                  <a:lnTo>
                    <a:pt x="8245" y="13552"/>
                  </a:lnTo>
                  <a:lnTo>
                    <a:pt x="8529" y="13628"/>
                  </a:lnTo>
                  <a:lnTo>
                    <a:pt x="8833" y="13666"/>
                  </a:lnTo>
                  <a:lnTo>
                    <a:pt x="9136" y="13685"/>
                  </a:lnTo>
                  <a:lnTo>
                    <a:pt x="9344" y="13685"/>
                  </a:lnTo>
                  <a:lnTo>
                    <a:pt x="9553" y="13666"/>
                  </a:lnTo>
                  <a:lnTo>
                    <a:pt x="9761" y="13609"/>
                  </a:lnTo>
                  <a:lnTo>
                    <a:pt x="9989" y="13571"/>
                  </a:lnTo>
                  <a:lnTo>
                    <a:pt x="10046" y="13533"/>
                  </a:lnTo>
                  <a:lnTo>
                    <a:pt x="10084" y="13476"/>
                  </a:lnTo>
                  <a:lnTo>
                    <a:pt x="10103" y="13419"/>
                  </a:lnTo>
                  <a:lnTo>
                    <a:pt x="10103" y="13363"/>
                  </a:lnTo>
                  <a:lnTo>
                    <a:pt x="10084" y="13306"/>
                  </a:lnTo>
                  <a:lnTo>
                    <a:pt x="10046" y="13249"/>
                  </a:lnTo>
                  <a:lnTo>
                    <a:pt x="10008" y="13230"/>
                  </a:lnTo>
                  <a:lnTo>
                    <a:pt x="9951" y="13211"/>
                  </a:lnTo>
                  <a:lnTo>
                    <a:pt x="9894" y="13211"/>
                  </a:lnTo>
                  <a:lnTo>
                    <a:pt x="9686" y="13268"/>
                  </a:lnTo>
                  <a:lnTo>
                    <a:pt x="9496" y="13306"/>
                  </a:lnTo>
                  <a:lnTo>
                    <a:pt x="9307" y="13325"/>
                  </a:lnTo>
                  <a:lnTo>
                    <a:pt x="9117" y="13325"/>
                  </a:lnTo>
                  <a:lnTo>
                    <a:pt x="8814" y="13306"/>
                  </a:lnTo>
                  <a:lnTo>
                    <a:pt x="8529" y="13268"/>
                  </a:lnTo>
                  <a:lnTo>
                    <a:pt x="8245" y="13192"/>
                  </a:lnTo>
                  <a:lnTo>
                    <a:pt x="7961" y="13078"/>
                  </a:lnTo>
                  <a:lnTo>
                    <a:pt x="7677" y="12965"/>
                  </a:lnTo>
                  <a:lnTo>
                    <a:pt x="7411" y="12813"/>
                  </a:lnTo>
                  <a:lnTo>
                    <a:pt x="7146" y="12642"/>
                  </a:lnTo>
                  <a:lnTo>
                    <a:pt x="6880" y="12472"/>
                  </a:lnTo>
                  <a:lnTo>
                    <a:pt x="6369" y="12112"/>
                  </a:lnTo>
                  <a:lnTo>
                    <a:pt x="5857" y="11733"/>
                  </a:lnTo>
                  <a:lnTo>
                    <a:pt x="5364" y="11353"/>
                  </a:lnTo>
                  <a:lnTo>
                    <a:pt x="5099" y="11183"/>
                  </a:lnTo>
                  <a:lnTo>
                    <a:pt x="4852" y="11031"/>
                  </a:lnTo>
                  <a:lnTo>
                    <a:pt x="4815" y="11012"/>
                  </a:lnTo>
                  <a:lnTo>
                    <a:pt x="4701" y="11012"/>
                  </a:lnTo>
                  <a:lnTo>
                    <a:pt x="4663" y="11050"/>
                  </a:lnTo>
                  <a:lnTo>
                    <a:pt x="4454" y="10538"/>
                  </a:lnTo>
                  <a:lnTo>
                    <a:pt x="4227" y="10027"/>
                  </a:lnTo>
                  <a:lnTo>
                    <a:pt x="3753" y="9022"/>
                  </a:lnTo>
                  <a:lnTo>
                    <a:pt x="3241" y="8018"/>
                  </a:lnTo>
                  <a:lnTo>
                    <a:pt x="2711" y="7032"/>
                  </a:lnTo>
                  <a:lnTo>
                    <a:pt x="3033" y="7316"/>
                  </a:lnTo>
                  <a:lnTo>
                    <a:pt x="3374" y="7582"/>
                  </a:lnTo>
                  <a:lnTo>
                    <a:pt x="3696" y="7847"/>
                  </a:lnTo>
                  <a:lnTo>
                    <a:pt x="4056" y="8093"/>
                  </a:lnTo>
                  <a:lnTo>
                    <a:pt x="4398" y="8340"/>
                  </a:lnTo>
                  <a:lnTo>
                    <a:pt x="4758" y="8567"/>
                  </a:lnTo>
                  <a:lnTo>
                    <a:pt x="5118" y="8795"/>
                  </a:lnTo>
                  <a:lnTo>
                    <a:pt x="5497" y="8984"/>
                  </a:lnTo>
                  <a:lnTo>
                    <a:pt x="5876" y="9193"/>
                  </a:lnTo>
                  <a:lnTo>
                    <a:pt x="6255" y="9363"/>
                  </a:lnTo>
                  <a:lnTo>
                    <a:pt x="6634" y="9534"/>
                  </a:lnTo>
                  <a:lnTo>
                    <a:pt x="7032" y="9705"/>
                  </a:lnTo>
                  <a:lnTo>
                    <a:pt x="7430" y="9837"/>
                  </a:lnTo>
                  <a:lnTo>
                    <a:pt x="7847" y="9970"/>
                  </a:lnTo>
                  <a:lnTo>
                    <a:pt x="8264" y="10103"/>
                  </a:lnTo>
                  <a:lnTo>
                    <a:pt x="8681" y="10216"/>
                  </a:lnTo>
                  <a:lnTo>
                    <a:pt x="8719" y="10216"/>
                  </a:lnTo>
                  <a:lnTo>
                    <a:pt x="8776" y="10197"/>
                  </a:lnTo>
                  <a:lnTo>
                    <a:pt x="8833" y="10159"/>
                  </a:lnTo>
                  <a:lnTo>
                    <a:pt x="8871" y="10122"/>
                  </a:lnTo>
                  <a:lnTo>
                    <a:pt x="8890" y="10065"/>
                  </a:lnTo>
                  <a:lnTo>
                    <a:pt x="8890" y="9989"/>
                  </a:lnTo>
                  <a:lnTo>
                    <a:pt x="8871" y="9932"/>
                  </a:lnTo>
                  <a:lnTo>
                    <a:pt x="8833" y="9894"/>
                  </a:lnTo>
                  <a:lnTo>
                    <a:pt x="8776" y="9856"/>
                  </a:lnTo>
                  <a:lnTo>
                    <a:pt x="8359" y="9761"/>
                  </a:lnTo>
                  <a:lnTo>
                    <a:pt x="7942" y="9629"/>
                  </a:lnTo>
                  <a:lnTo>
                    <a:pt x="7525" y="9496"/>
                  </a:lnTo>
                  <a:lnTo>
                    <a:pt x="7127" y="9344"/>
                  </a:lnTo>
                  <a:lnTo>
                    <a:pt x="6729" y="9193"/>
                  </a:lnTo>
                  <a:lnTo>
                    <a:pt x="6350" y="9022"/>
                  </a:lnTo>
                  <a:lnTo>
                    <a:pt x="5952" y="8833"/>
                  </a:lnTo>
                  <a:lnTo>
                    <a:pt x="5592" y="8643"/>
                  </a:lnTo>
                  <a:lnTo>
                    <a:pt x="5213" y="8435"/>
                  </a:lnTo>
                  <a:lnTo>
                    <a:pt x="4852" y="8207"/>
                  </a:lnTo>
                  <a:lnTo>
                    <a:pt x="4492" y="7980"/>
                  </a:lnTo>
                  <a:lnTo>
                    <a:pt x="4151" y="7733"/>
                  </a:lnTo>
                  <a:lnTo>
                    <a:pt x="3810" y="7468"/>
                  </a:lnTo>
                  <a:lnTo>
                    <a:pt x="3469" y="7203"/>
                  </a:lnTo>
                  <a:lnTo>
                    <a:pt x="3147" y="6937"/>
                  </a:lnTo>
                  <a:lnTo>
                    <a:pt x="2824" y="6634"/>
                  </a:lnTo>
                  <a:lnTo>
                    <a:pt x="2768" y="6596"/>
                  </a:lnTo>
                  <a:lnTo>
                    <a:pt x="2654" y="6596"/>
                  </a:lnTo>
                  <a:lnTo>
                    <a:pt x="2597" y="6615"/>
                  </a:lnTo>
                  <a:lnTo>
                    <a:pt x="2559" y="6653"/>
                  </a:lnTo>
                  <a:lnTo>
                    <a:pt x="2540" y="6691"/>
                  </a:lnTo>
                  <a:lnTo>
                    <a:pt x="1858" y="5364"/>
                  </a:lnTo>
                  <a:lnTo>
                    <a:pt x="2275" y="5345"/>
                  </a:lnTo>
                  <a:lnTo>
                    <a:pt x="2711" y="5307"/>
                  </a:lnTo>
                  <a:lnTo>
                    <a:pt x="3147" y="5269"/>
                  </a:lnTo>
                  <a:lnTo>
                    <a:pt x="3583" y="5213"/>
                  </a:lnTo>
                  <a:lnTo>
                    <a:pt x="4435" y="5061"/>
                  </a:lnTo>
                  <a:lnTo>
                    <a:pt x="5269" y="4871"/>
                  </a:lnTo>
                  <a:lnTo>
                    <a:pt x="5326" y="4909"/>
                  </a:lnTo>
                  <a:lnTo>
                    <a:pt x="5592" y="5118"/>
                  </a:lnTo>
                  <a:lnTo>
                    <a:pt x="5876" y="5307"/>
                  </a:lnTo>
                  <a:lnTo>
                    <a:pt x="6160" y="5497"/>
                  </a:lnTo>
                  <a:lnTo>
                    <a:pt x="6445" y="5667"/>
                  </a:lnTo>
                  <a:lnTo>
                    <a:pt x="6729" y="5819"/>
                  </a:lnTo>
                  <a:lnTo>
                    <a:pt x="7032" y="5971"/>
                  </a:lnTo>
                  <a:lnTo>
                    <a:pt x="7335" y="6103"/>
                  </a:lnTo>
                  <a:lnTo>
                    <a:pt x="7658" y="6217"/>
                  </a:lnTo>
                  <a:lnTo>
                    <a:pt x="7961" y="6331"/>
                  </a:lnTo>
                  <a:lnTo>
                    <a:pt x="8283" y="6426"/>
                  </a:lnTo>
                  <a:lnTo>
                    <a:pt x="8605" y="6501"/>
                  </a:lnTo>
                  <a:lnTo>
                    <a:pt x="8927" y="6577"/>
                  </a:lnTo>
                  <a:lnTo>
                    <a:pt x="9250" y="6634"/>
                  </a:lnTo>
                  <a:lnTo>
                    <a:pt x="9591" y="6691"/>
                  </a:lnTo>
                  <a:lnTo>
                    <a:pt x="9932" y="6729"/>
                  </a:lnTo>
                  <a:lnTo>
                    <a:pt x="10273" y="6748"/>
                  </a:lnTo>
                  <a:lnTo>
                    <a:pt x="10349" y="6729"/>
                  </a:lnTo>
                  <a:lnTo>
                    <a:pt x="10406" y="6691"/>
                  </a:lnTo>
                  <a:lnTo>
                    <a:pt x="10425" y="6634"/>
                  </a:lnTo>
                  <a:lnTo>
                    <a:pt x="10444" y="6577"/>
                  </a:lnTo>
                  <a:lnTo>
                    <a:pt x="10425" y="6501"/>
                  </a:lnTo>
                  <a:lnTo>
                    <a:pt x="10406" y="6445"/>
                  </a:lnTo>
                  <a:lnTo>
                    <a:pt x="10349" y="6407"/>
                  </a:lnTo>
                  <a:lnTo>
                    <a:pt x="10273" y="6388"/>
                  </a:lnTo>
                  <a:lnTo>
                    <a:pt x="9951" y="6369"/>
                  </a:lnTo>
                  <a:lnTo>
                    <a:pt x="9648" y="6331"/>
                  </a:lnTo>
                  <a:lnTo>
                    <a:pt x="9344" y="6293"/>
                  </a:lnTo>
                  <a:lnTo>
                    <a:pt x="9041" y="6236"/>
                  </a:lnTo>
                  <a:lnTo>
                    <a:pt x="8738" y="6179"/>
                  </a:lnTo>
                  <a:lnTo>
                    <a:pt x="8435" y="6103"/>
                  </a:lnTo>
                  <a:lnTo>
                    <a:pt x="8150" y="6009"/>
                  </a:lnTo>
                  <a:lnTo>
                    <a:pt x="7866" y="5914"/>
                  </a:lnTo>
                  <a:lnTo>
                    <a:pt x="7582" y="5819"/>
                  </a:lnTo>
                  <a:lnTo>
                    <a:pt x="7297" y="5686"/>
                  </a:lnTo>
                  <a:lnTo>
                    <a:pt x="7013" y="5554"/>
                  </a:lnTo>
                  <a:lnTo>
                    <a:pt x="6748" y="5421"/>
                  </a:lnTo>
                  <a:lnTo>
                    <a:pt x="6482" y="5269"/>
                  </a:lnTo>
                  <a:lnTo>
                    <a:pt x="6217" y="5118"/>
                  </a:lnTo>
                  <a:lnTo>
                    <a:pt x="5952" y="4928"/>
                  </a:lnTo>
                  <a:lnTo>
                    <a:pt x="5705" y="4758"/>
                  </a:lnTo>
                  <a:lnTo>
                    <a:pt x="6122" y="4625"/>
                  </a:lnTo>
                  <a:lnTo>
                    <a:pt x="6539" y="4492"/>
                  </a:lnTo>
                  <a:lnTo>
                    <a:pt x="6937" y="4341"/>
                  </a:lnTo>
                  <a:lnTo>
                    <a:pt x="7354" y="4170"/>
                  </a:lnTo>
                  <a:lnTo>
                    <a:pt x="8150" y="3829"/>
                  </a:lnTo>
                  <a:lnTo>
                    <a:pt x="8927" y="3431"/>
                  </a:lnTo>
                  <a:lnTo>
                    <a:pt x="9477" y="3128"/>
                  </a:lnTo>
                  <a:lnTo>
                    <a:pt x="9761" y="2957"/>
                  </a:lnTo>
                  <a:lnTo>
                    <a:pt x="10008" y="2768"/>
                  </a:lnTo>
                  <a:lnTo>
                    <a:pt x="10140" y="2654"/>
                  </a:lnTo>
                  <a:lnTo>
                    <a:pt x="10235" y="2540"/>
                  </a:lnTo>
                  <a:lnTo>
                    <a:pt x="10330" y="2426"/>
                  </a:lnTo>
                  <a:lnTo>
                    <a:pt x="10425" y="2294"/>
                  </a:lnTo>
                  <a:lnTo>
                    <a:pt x="10482" y="2161"/>
                  </a:lnTo>
                  <a:lnTo>
                    <a:pt x="10520" y="2009"/>
                  </a:lnTo>
                  <a:lnTo>
                    <a:pt x="10557" y="1858"/>
                  </a:lnTo>
                  <a:lnTo>
                    <a:pt x="10557" y="1687"/>
                  </a:lnTo>
                  <a:lnTo>
                    <a:pt x="10520" y="1611"/>
                  </a:lnTo>
                  <a:lnTo>
                    <a:pt x="10482" y="1555"/>
                  </a:lnTo>
                  <a:lnTo>
                    <a:pt x="10425" y="1517"/>
                  </a:lnTo>
                  <a:lnTo>
                    <a:pt x="10292" y="1517"/>
                  </a:lnTo>
                  <a:lnTo>
                    <a:pt x="10235" y="1555"/>
                  </a:lnTo>
                  <a:lnTo>
                    <a:pt x="10197" y="1611"/>
                  </a:lnTo>
                  <a:lnTo>
                    <a:pt x="10197" y="1687"/>
                  </a:lnTo>
                  <a:lnTo>
                    <a:pt x="10178" y="1858"/>
                  </a:lnTo>
                  <a:lnTo>
                    <a:pt x="10140" y="2009"/>
                  </a:lnTo>
                  <a:lnTo>
                    <a:pt x="10065" y="2180"/>
                  </a:lnTo>
                  <a:lnTo>
                    <a:pt x="9951" y="2313"/>
                  </a:lnTo>
                  <a:lnTo>
                    <a:pt x="9818" y="2464"/>
                  </a:lnTo>
                  <a:lnTo>
                    <a:pt x="9667" y="2597"/>
                  </a:lnTo>
                  <a:lnTo>
                    <a:pt x="9496" y="2730"/>
                  </a:lnTo>
                  <a:lnTo>
                    <a:pt x="9325" y="2843"/>
                  </a:lnTo>
                  <a:lnTo>
                    <a:pt x="8946" y="3052"/>
                  </a:lnTo>
                  <a:lnTo>
                    <a:pt x="8548" y="3241"/>
                  </a:lnTo>
                  <a:lnTo>
                    <a:pt x="7904" y="3545"/>
                  </a:lnTo>
                  <a:lnTo>
                    <a:pt x="7278" y="3829"/>
                  </a:lnTo>
                  <a:lnTo>
                    <a:pt x="6634" y="4075"/>
                  </a:lnTo>
                  <a:lnTo>
                    <a:pt x="5971" y="4284"/>
                  </a:lnTo>
                  <a:lnTo>
                    <a:pt x="5326" y="4492"/>
                  </a:lnTo>
                  <a:lnTo>
                    <a:pt x="4644" y="4663"/>
                  </a:lnTo>
                  <a:lnTo>
                    <a:pt x="3962" y="4796"/>
                  </a:lnTo>
                  <a:lnTo>
                    <a:pt x="3279" y="4890"/>
                  </a:lnTo>
                  <a:lnTo>
                    <a:pt x="2597" y="4966"/>
                  </a:lnTo>
                  <a:lnTo>
                    <a:pt x="1972" y="5004"/>
                  </a:lnTo>
                  <a:lnTo>
                    <a:pt x="1365" y="5023"/>
                  </a:lnTo>
                  <a:lnTo>
                    <a:pt x="1346" y="5023"/>
                  </a:lnTo>
                  <a:lnTo>
                    <a:pt x="1232" y="5004"/>
                  </a:lnTo>
                  <a:lnTo>
                    <a:pt x="1138" y="4947"/>
                  </a:lnTo>
                  <a:lnTo>
                    <a:pt x="1043" y="4852"/>
                  </a:lnTo>
                  <a:lnTo>
                    <a:pt x="967" y="4758"/>
                  </a:lnTo>
                  <a:lnTo>
                    <a:pt x="891" y="4625"/>
                  </a:lnTo>
                  <a:lnTo>
                    <a:pt x="815" y="4492"/>
                  </a:lnTo>
                  <a:lnTo>
                    <a:pt x="702" y="4208"/>
                  </a:lnTo>
                  <a:lnTo>
                    <a:pt x="1289" y="4208"/>
                  </a:lnTo>
                  <a:lnTo>
                    <a:pt x="1592" y="4227"/>
                  </a:lnTo>
                  <a:lnTo>
                    <a:pt x="1990" y="4208"/>
                  </a:lnTo>
                  <a:lnTo>
                    <a:pt x="2389" y="4189"/>
                  </a:lnTo>
                  <a:lnTo>
                    <a:pt x="3185" y="4132"/>
                  </a:lnTo>
                  <a:lnTo>
                    <a:pt x="3981" y="4018"/>
                  </a:lnTo>
                  <a:lnTo>
                    <a:pt x="4758" y="3867"/>
                  </a:lnTo>
                  <a:lnTo>
                    <a:pt x="5156" y="3772"/>
                  </a:lnTo>
                  <a:lnTo>
                    <a:pt x="5535" y="3677"/>
                  </a:lnTo>
                  <a:lnTo>
                    <a:pt x="5914" y="3564"/>
                  </a:lnTo>
                  <a:lnTo>
                    <a:pt x="6293" y="3450"/>
                  </a:lnTo>
                  <a:lnTo>
                    <a:pt x="7051" y="3185"/>
                  </a:lnTo>
                  <a:lnTo>
                    <a:pt x="7790" y="2881"/>
                  </a:lnTo>
                  <a:lnTo>
                    <a:pt x="8454" y="2578"/>
                  </a:lnTo>
                  <a:lnTo>
                    <a:pt x="8795" y="2407"/>
                  </a:lnTo>
                  <a:lnTo>
                    <a:pt x="9136" y="2218"/>
                  </a:lnTo>
                  <a:lnTo>
                    <a:pt x="9477" y="2009"/>
                  </a:lnTo>
                  <a:lnTo>
                    <a:pt x="9780" y="1782"/>
                  </a:lnTo>
                  <a:lnTo>
                    <a:pt x="10046" y="1517"/>
                  </a:lnTo>
                  <a:lnTo>
                    <a:pt x="10178" y="1384"/>
                  </a:lnTo>
                  <a:lnTo>
                    <a:pt x="10273" y="1251"/>
                  </a:lnTo>
                  <a:lnTo>
                    <a:pt x="10387" y="1062"/>
                  </a:lnTo>
                  <a:lnTo>
                    <a:pt x="10463" y="910"/>
                  </a:lnTo>
                  <a:lnTo>
                    <a:pt x="10520" y="758"/>
                  </a:lnTo>
                  <a:lnTo>
                    <a:pt x="10520" y="626"/>
                  </a:lnTo>
                  <a:lnTo>
                    <a:pt x="10501" y="512"/>
                  </a:lnTo>
                  <a:lnTo>
                    <a:pt x="10463" y="417"/>
                  </a:lnTo>
                  <a:lnTo>
                    <a:pt x="10387" y="323"/>
                  </a:lnTo>
                  <a:lnTo>
                    <a:pt x="10292" y="247"/>
                  </a:lnTo>
                  <a:lnTo>
                    <a:pt x="10178" y="171"/>
                  </a:lnTo>
                  <a:lnTo>
                    <a:pt x="10046" y="133"/>
                  </a:lnTo>
                  <a:lnTo>
                    <a:pt x="9894" y="76"/>
                  </a:lnTo>
                  <a:lnTo>
                    <a:pt x="9742" y="57"/>
                  </a:lnTo>
                  <a:lnTo>
                    <a:pt x="9382" y="0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1075250" y="4518500"/>
              <a:ext cx="314175" cy="403725"/>
            </a:xfrm>
            <a:custGeom>
              <a:avLst/>
              <a:gdLst/>
              <a:ahLst/>
              <a:cxnLst/>
              <a:rect l="l" t="t" r="r" b="b"/>
              <a:pathLst>
                <a:path w="12567" h="16149" fill="none" extrusionOk="0">
                  <a:moveTo>
                    <a:pt x="8984" y="0"/>
                  </a:moveTo>
                  <a:lnTo>
                    <a:pt x="8984" y="0"/>
                  </a:lnTo>
                  <a:lnTo>
                    <a:pt x="8662" y="0"/>
                  </a:lnTo>
                  <a:lnTo>
                    <a:pt x="8359" y="19"/>
                  </a:lnTo>
                  <a:lnTo>
                    <a:pt x="7752" y="76"/>
                  </a:lnTo>
                  <a:lnTo>
                    <a:pt x="7241" y="152"/>
                  </a:lnTo>
                  <a:lnTo>
                    <a:pt x="6880" y="209"/>
                  </a:lnTo>
                  <a:lnTo>
                    <a:pt x="6880" y="209"/>
                  </a:lnTo>
                  <a:lnTo>
                    <a:pt x="6824" y="247"/>
                  </a:lnTo>
                  <a:lnTo>
                    <a:pt x="6786" y="285"/>
                  </a:lnTo>
                  <a:lnTo>
                    <a:pt x="6767" y="341"/>
                  </a:lnTo>
                  <a:lnTo>
                    <a:pt x="6767" y="398"/>
                  </a:lnTo>
                  <a:lnTo>
                    <a:pt x="6786" y="474"/>
                  </a:lnTo>
                  <a:lnTo>
                    <a:pt x="6824" y="512"/>
                  </a:lnTo>
                  <a:lnTo>
                    <a:pt x="6880" y="550"/>
                  </a:lnTo>
                  <a:lnTo>
                    <a:pt x="6937" y="569"/>
                  </a:lnTo>
                  <a:lnTo>
                    <a:pt x="6937" y="569"/>
                  </a:lnTo>
                  <a:lnTo>
                    <a:pt x="6975" y="550"/>
                  </a:lnTo>
                  <a:lnTo>
                    <a:pt x="6975" y="550"/>
                  </a:lnTo>
                  <a:lnTo>
                    <a:pt x="7449" y="474"/>
                  </a:lnTo>
                  <a:lnTo>
                    <a:pt x="7904" y="417"/>
                  </a:lnTo>
                  <a:lnTo>
                    <a:pt x="8378" y="379"/>
                  </a:lnTo>
                  <a:lnTo>
                    <a:pt x="8833" y="360"/>
                  </a:lnTo>
                  <a:lnTo>
                    <a:pt x="8833" y="360"/>
                  </a:lnTo>
                  <a:lnTo>
                    <a:pt x="9250" y="379"/>
                  </a:lnTo>
                  <a:lnTo>
                    <a:pt x="9250" y="379"/>
                  </a:lnTo>
                  <a:lnTo>
                    <a:pt x="9591" y="398"/>
                  </a:lnTo>
                  <a:lnTo>
                    <a:pt x="9591" y="398"/>
                  </a:lnTo>
                  <a:lnTo>
                    <a:pt x="9799" y="493"/>
                  </a:lnTo>
                  <a:lnTo>
                    <a:pt x="9970" y="569"/>
                  </a:lnTo>
                  <a:lnTo>
                    <a:pt x="10065" y="664"/>
                  </a:lnTo>
                  <a:lnTo>
                    <a:pt x="10103" y="721"/>
                  </a:lnTo>
                  <a:lnTo>
                    <a:pt x="10122" y="777"/>
                  </a:lnTo>
                  <a:lnTo>
                    <a:pt x="10122" y="815"/>
                  </a:lnTo>
                  <a:lnTo>
                    <a:pt x="10122" y="872"/>
                  </a:lnTo>
                  <a:lnTo>
                    <a:pt x="10084" y="986"/>
                  </a:lnTo>
                  <a:lnTo>
                    <a:pt x="9970" y="1100"/>
                  </a:lnTo>
                  <a:lnTo>
                    <a:pt x="9818" y="1232"/>
                  </a:lnTo>
                  <a:lnTo>
                    <a:pt x="9818" y="1232"/>
                  </a:lnTo>
                  <a:lnTo>
                    <a:pt x="9705" y="1346"/>
                  </a:lnTo>
                  <a:lnTo>
                    <a:pt x="9572" y="1460"/>
                  </a:lnTo>
                  <a:lnTo>
                    <a:pt x="9307" y="1668"/>
                  </a:lnTo>
                  <a:lnTo>
                    <a:pt x="9022" y="1839"/>
                  </a:lnTo>
                  <a:lnTo>
                    <a:pt x="8719" y="2009"/>
                  </a:lnTo>
                  <a:lnTo>
                    <a:pt x="8719" y="2009"/>
                  </a:lnTo>
                  <a:lnTo>
                    <a:pt x="8245" y="2256"/>
                  </a:lnTo>
                  <a:lnTo>
                    <a:pt x="7752" y="2502"/>
                  </a:lnTo>
                  <a:lnTo>
                    <a:pt x="7260" y="2711"/>
                  </a:lnTo>
                  <a:lnTo>
                    <a:pt x="6748" y="2919"/>
                  </a:lnTo>
                  <a:lnTo>
                    <a:pt x="6236" y="3090"/>
                  </a:lnTo>
                  <a:lnTo>
                    <a:pt x="5724" y="3241"/>
                  </a:lnTo>
                  <a:lnTo>
                    <a:pt x="5194" y="3393"/>
                  </a:lnTo>
                  <a:lnTo>
                    <a:pt x="4663" y="3526"/>
                  </a:lnTo>
                  <a:lnTo>
                    <a:pt x="4663" y="3526"/>
                  </a:lnTo>
                  <a:lnTo>
                    <a:pt x="4132" y="3620"/>
                  </a:lnTo>
                  <a:lnTo>
                    <a:pt x="3602" y="3715"/>
                  </a:lnTo>
                  <a:lnTo>
                    <a:pt x="3071" y="3772"/>
                  </a:lnTo>
                  <a:lnTo>
                    <a:pt x="2540" y="3829"/>
                  </a:lnTo>
                  <a:lnTo>
                    <a:pt x="2540" y="3829"/>
                  </a:lnTo>
                  <a:lnTo>
                    <a:pt x="2066" y="3848"/>
                  </a:lnTo>
                  <a:lnTo>
                    <a:pt x="1592" y="3867"/>
                  </a:lnTo>
                  <a:lnTo>
                    <a:pt x="1592" y="3867"/>
                  </a:lnTo>
                  <a:lnTo>
                    <a:pt x="1574" y="3867"/>
                  </a:lnTo>
                  <a:lnTo>
                    <a:pt x="1574" y="3867"/>
                  </a:lnTo>
                  <a:lnTo>
                    <a:pt x="1384" y="3848"/>
                  </a:lnTo>
                  <a:lnTo>
                    <a:pt x="1175" y="3829"/>
                  </a:lnTo>
                  <a:lnTo>
                    <a:pt x="967" y="3772"/>
                  </a:lnTo>
                  <a:lnTo>
                    <a:pt x="777" y="3696"/>
                  </a:lnTo>
                  <a:lnTo>
                    <a:pt x="702" y="3658"/>
                  </a:lnTo>
                  <a:lnTo>
                    <a:pt x="645" y="3601"/>
                  </a:lnTo>
                  <a:lnTo>
                    <a:pt x="607" y="3545"/>
                  </a:lnTo>
                  <a:lnTo>
                    <a:pt x="588" y="3469"/>
                  </a:lnTo>
                  <a:lnTo>
                    <a:pt x="588" y="3393"/>
                  </a:lnTo>
                  <a:lnTo>
                    <a:pt x="607" y="3298"/>
                  </a:lnTo>
                  <a:lnTo>
                    <a:pt x="683" y="3203"/>
                  </a:lnTo>
                  <a:lnTo>
                    <a:pt x="759" y="3109"/>
                  </a:lnTo>
                  <a:lnTo>
                    <a:pt x="759" y="3109"/>
                  </a:lnTo>
                  <a:lnTo>
                    <a:pt x="1157" y="2768"/>
                  </a:lnTo>
                  <a:lnTo>
                    <a:pt x="1555" y="2445"/>
                  </a:lnTo>
                  <a:lnTo>
                    <a:pt x="1972" y="2142"/>
                  </a:lnTo>
                  <a:lnTo>
                    <a:pt x="2407" y="1877"/>
                  </a:lnTo>
                  <a:lnTo>
                    <a:pt x="2881" y="1649"/>
                  </a:lnTo>
                  <a:lnTo>
                    <a:pt x="3336" y="1441"/>
                  </a:lnTo>
                  <a:lnTo>
                    <a:pt x="3829" y="1251"/>
                  </a:lnTo>
                  <a:lnTo>
                    <a:pt x="4303" y="1081"/>
                  </a:lnTo>
                  <a:lnTo>
                    <a:pt x="4303" y="1081"/>
                  </a:lnTo>
                  <a:lnTo>
                    <a:pt x="4379" y="1043"/>
                  </a:lnTo>
                  <a:lnTo>
                    <a:pt x="4417" y="1005"/>
                  </a:lnTo>
                  <a:lnTo>
                    <a:pt x="4435" y="948"/>
                  </a:lnTo>
                  <a:lnTo>
                    <a:pt x="4435" y="891"/>
                  </a:lnTo>
                  <a:lnTo>
                    <a:pt x="4417" y="815"/>
                  </a:lnTo>
                  <a:lnTo>
                    <a:pt x="4379" y="777"/>
                  </a:lnTo>
                  <a:lnTo>
                    <a:pt x="4322" y="740"/>
                  </a:lnTo>
                  <a:lnTo>
                    <a:pt x="4265" y="721"/>
                  </a:lnTo>
                  <a:lnTo>
                    <a:pt x="4265" y="721"/>
                  </a:lnTo>
                  <a:lnTo>
                    <a:pt x="4208" y="740"/>
                  </a:lnTo>
                  <a:lnTo>
                    <a:pt x="4208" y="740"/>
                  </a:lnTo>
                  <a:lnTo>
                    <a:pt x="3867" y="853"/>
                  </a:lnTo>
                  <a:lnTo>
                    <a:pt x="3545" y="967"/>
                  </a:lnTo>
                  <a:lnTo>
                    <a:pt x="3204" y="1100"/>
                  </a:lnTo>
                  <a:lnTo>
                    <a:pt x="2881" y="1251"/>
                  </a:lnTo>
                  <a:lnTo>
                    <a:pt x="2559" y="1403"/>
                  </a:lnTo>
                  <a:lnTo>
                    <a:pt x="2256" y="1573"/>
                  </a:lnTo>
                  <a:lnTo>
                    <a:pt x="1953" y="1763"/>
                  </a:lnTo>
                  <a:lnTo>
                    <a:pt x="1649" y="1953"/>
                  </a:lnTo>
                  <a:lnTo>
                    <a:pt x="1649" y="1953"/>
                  </a:lnTo>
                  <a:lnTo>
                    <a:pt x="1175" y="2256"/>
                  </a:lnTo>
                  <a:lnTo>
                    <a:pt x="910" y="2445"/>
                  </a:lnTo>
                  <a:lnTo>
                    <a:pt x="626" y="2654"/>
                  </a:lnTo>
                  <a:lnTo>
                    <a:pt x="379" y="2881"/>
                  </a:lnTo>
                  <a:lnTo>
                    <a:pt x="285" y="3014"/>
                  </a:lnTo>
                  <a:lnTo>
                    <a:pt x="190" y="3128"/>
                  </a:lnTo>
                  <a:lnTo>
                    <a:pt x="114" y="3260"/>
                  </a:lnTo>
                  <a:lnTo>
                    <a:pt x="38" y="3374"/>
                  </a:lnTo>
                  <a:lnTo>
                    <a:pt x="19" y="3507"/>
                  </a:lnTo>
                  <a:lnTo>
                    <a:pt x="0" y="3639"/>
                  </a:lnTo>
                  <a:lnTo>
                    <a:pt x="0" y="3639"/>
                  </a:lnTo>
                  <a:lnTo>
                    <a:pt x="0" y="3734"/>
                  </a:lnTo>
                  <a:lnTo>
                    <a:pt x="19" y="3810"/>
                  </a:lnTo>
                  <a:lnTo>
                    <a:pt x="57" y="3886"/>
                  </a:lnTo>
                  <a:lnTo>
                    <a:pt x="95" y="3943"/>
                  </a:lnTo>
                  <a:lnTo>
                    <a:pt x="133" y="4000"/>
                  </a:lnTo>
                  <a:lnTo>
                    <a:pt x="190" y="4037"/>
                  </a:lnTo>
                  <a:lnTo>
                    <a:pt x="323" y="4113"/>
                  </a:lnTo>
                  <a:lnTo>
                    <a:pt x="323" y="4113"/>
                  </a:lnTo>
                  <a:lnTo>
                    <a:pt x="436" y="4416"/>
                  </a:lnTo>
                  <a:lnTo>
                    <a:pt x="588" y="4720"/>
                  </a:lnTo>
                  <a:lnTo>
                    <a:pt x="721" y="5004"/>
                  </a:lnTo>
                  <a:lnTo>
                    <a:pt x="891" y="5288"/>
                  </a:lnTo>
                  <a:lnTo>
                    <a:pt x="891" y="5288"/>
                  </a:lnTo>
                  <a:lnTo>
                    <a:pt x="948" y="5345"/>
                  </a:lnTo>
                  <a:lnTo>
                    <a:pt x="1024" y="5383"/>
                  </a:lnTo>
                  <a:lnTo>
                    <a:pt x="1119" y="5402"/>
                  </a:lnTo>
                  <a:lnTo>
                    <a:pt x="1213" y="5402"/>
                  </a:lnTo>
                  <a:lnTo>
                    <a:pt x="1213" y="5402"/>
                  </a:lnTo>
                  <a:lnTo>
                    <a:pt x="1460" y="5383"/>
                  </a:lnTo>
                  <a:lnTo>
                    <a:pt x="1460" y="5383"/>
                  </a:lnTo>
                  <a:lnTo>
                    <a:pt x="3393" y="9269"/>
                  </a:lnTo>
                  <a:lnTo>
                    <a:pt x="3393" y="9269"/>
                  </a:lnTo>
                  <a:lnTo>
                    <a:pt x="3829" y="10140"/>
                  </a:lnTo>
                  <a:lnTo>
                    <a:pt x="4246" y="10993"/>
                  </a:lnTo>
                  <a:lnTo>
                    <a:pt x="4246" y="10993"/>
                  </a:lnTo>
                  <a:lnTo>
                    <a:pt x="4360" y="11278"/>
                  </a:lnTo>
                  <a:lnTo>
                    <a:pt x="4473" y="11581"/>
                  </a:lnTo>
                  <a:lnTo>
                    <a:pt x="4644" y="12187"/>
                  </a:lnTo>
                  <a:lnTo>
                    <a:pt x="4815" y="12794"/>
                  </a:lnTo>
                  <a:lnTo>
                    <a:pt x="4985" y="13400"/>
                  </a:lnTo>
                  <a:lnTo>
                    <a:pt x="4985" y="13400"/>
                  </a:lnTo>
                  <a:lnTo>
                    <a:pt x="5118" y="13780"/>
                  </a:lnTo>
                  <a:lnTo>
                    <a:pt x="5288" y="14140"/>
                  </a:lnTo>
                  <a:lnTo>
                    <a:pt x="5478" y="14500"/>
                  </a:lnTo>
                  <a:lnTo>
                    <a:pt x="5686" y="14841"/>
                  </a:lnTo>
                  <a:lnTo>
                    <a:pt x="5914" y="15163"/>
                  </a:lnTo>
                  <a:lnTo>
                    <a:pt x="6179" y="15485"/>
                  </a:lnTo>
                  <a:lnTo>
                    <a:pt x="6445" y="15770"/>
                  </a:lnTo>
                  <a:lnTo>
                    <a:pt x="6729" y="16054"/>
                  </a:lnTo>
                  <a:lnTo>
                    <a:pt x="6729" y="16054"/>
                  </a:lnTo>
                  <a:lnTo>
                    <a:pt x="6805" y="16092"/>
                  </a:lnTo>
                  <a:lnTo>
                    <a:pt x="6880" y="16130"/>
                  </a:lnTo>
                  <a:lnTo>
                    <a:pt x="6994" y="16149"/>
                  </a:lnTo>
                  <a:lnTo>
                    <a:pt x="7108" y="16149"/>
                  </a:lnTo>
                  <a:lnTo>
                    <a:pt x="7108" y="16149"/>
                  </a:lnTo>
                  <a:lnTo>
                    <a:pt x="7316" y="16149"/>
                  </a:lnTo>
                  <a:lnTo>
                    <a:pt x="7525" y="16111"/>
                  </a:lnTo>
                  <a:lnTo>
                    <a:pt x="7866" y="16073"/>
                  </a:lnTo>
                  <a:lnTo>
                    <a:pt x="7866" y="16073"/>
                  </a:lnTo>
                  <a:lnTo>
                    <a:pt x="8378" y="16035"/>
                  </a:lnTo>
                  <a:lnTo>
                    <a:pt x="8890" y="15959"/>
                  </a:lnTo>
                  <a:lnTo>
                    <a:pt x="9382" y="15864"/>
                  </a:lnTo>
                  <a:lnTo>
                    <a:pt x="9894" y="15751"/>
                  </a:lnTo>
                  <a:lnTo>
                    <a:pt x="9894" y="15751"/>
                  </a:lnTo>
                  <a:lnTo>
                    <a:pt x="10595" y="15599"/>
                  </a:lnTo>
                  <a:lnTo>
                    <a:pt x="10974" y="15485"/>
                  </a:lnTo>
                  <a:lnTo>
                    <a:pt x="11353" y="15353"/>
                  </a:lnTo>
                  <a:lnTo>
                    <a:pt x="11524" y="15277"/>
                  </a:lnTo>
                  <a:lnTo>
                    <a:pt x="11695" y="15182"/>
                  </a:lnTo>
                  <a:lnTo>
                    <a:pt x="11846" y="15087"/>
                  </a:lnTo>
                  <a:lnTo>
                    <a:pt x="11998" y="14974"/>
                  </a:lnTo>
                  <a:lnTo>
                    <a:pt x="12131" y="14860"/>
                  </a:lnTo>
                  <a:lnTo>
                    <a:pt x="12263" y="14727"/>
                  </a:lnTo>
                  <a:lnTo>
                    <a:pt x="12358" y="14576"/>
                  </a:lnTo>
                  <a:lnTo>
                    <a:pt x="12453" y="14424"/>
                  </a:lnTo>
                  <a:lnTo>
                    <a:pt x="12453" y="14424"/>
                  </a:lnTo>
                  <a:lnTo>
                    <a:pt x="12510" y="14272"/>
                  </a:lnTo>
                  <a:lnTo>
                    <a:pt x="12529" y="14102"/>
                  </a:lnTo>
                  <a:lnTo>
                    <a:pt x="12548" y="13931"/>
                  </a:lnTo>
                  <a:lnTo>
                    <a:pt x="12567" y="13761"/>
                  </a:lnTo>
                  <a:lnTo>
                    <a:pt x="12548" y="13400"/>
                  </a:lnTo>
                  <a:lnTo>
                    <a:pt x="12548" y="13078"/>
                  </a:lnTo>
                  <a:lnTo>
                    <a:pt x="12548" y="13078"/>
                  </a:lnTo>
                  <a:lnTo>
                    <a:pt x="12548" y="12472"/>
                  </a:lnTo>
                  <a:lnTo>
                    <a:pt x="12510" y="11884"/>
                  </a:lnTo>
                  <a:lnTo>
                    <a:pt x="12434" y="10690"/>
                  </a:lnTo>
                  <a:lnTo>
                    <a:pt x="12434" y="10690"/>
                  </a:lnTo>
                  <a:lnTo>
                    <a:pt x="12320" y="9629"/>
                  </a:lnTo>
                  <a:lnTo>
                    <a:pt x="12187" y="8567"/>
                  </a:lnTo>
                  <a:lnTo>
                    <a:pt x="11998" y="7506"/>
                  </a:lnTo>
                  <a:lnTo>
                    <a:pt x="11808" y="6445"/>
                  </a:lnTo>
                  <a:lnTo>
                    <a:pt x="11353" y="4341"/>
                  </a:lnTo>
                  <a:lnTo>
                    <a:pt x="10918" y="2237"/>
                  </a:lnTo>
                  <a:lnTo>
                    <a:pt x="10918" y="2237"/>
                  </a:lnTo>
                  <a:lnTo>
                    <a:pt x="10899" y="2180"/>
                  </a:lnTo>
                  <a:lnTo>
                    <a:pt x="10861" y="2142"/>
                  </a:lnTo>
                  <a:lnTo>
                    <a:pt x="10804" y="2104"/>
                  </a:lnTo>
                  <a:lnTo>
                    <a:pt x="10766" y="2104"/>
                  </a:lnTo>
                  <a:lnTo>
                    <a:pt x="10766" y="2104"/>
                  </a:lnTo>
                  <a:lnTo>
                    <a:pt x="10690" y="2123"/>
                  </a:lnTo>
                  <a:lnTo>
                    <a:pt x="10614" y="2161"/>
                  </a:lnTo>
                  <a:lnTo>
                    <a:pt x="10576" y="2237"/>
                  </a:lnTo>
                  <a:lnTo>
                    <a:pt x="10557" y="2275"/>
                  </a:lnTo>
                  <a:lnTo>
                    <a:pt x="10576" y="2332"/>
                  </a:lnTo>
                  <a:lnTo>
                    <a:pt x="10576" y="2332"/>
                  </a:lnTo>
                  <a:lnTo>
                    <a:pt x="11335" y="5990"/>
                  </a:lnTo>
                  <a:lnTo>
                    <a:pt x="11505" y="6899"/>
                  </a:lnTo>
                  <a:lnTo>
                    <a:pt x="11676" y="7828"/>
                  </a:lnTo>
                  <a:lnTo>
                    <a:pt x="11827" y="8757"/>
                  </a:lnTo>
                  <a:lnTo>
                    <a:pt x="11960" y="9667"/>
                  </a:lnTo>
                  <a:lnTo>
                    <a:pt x="11960" y="9667"/>
                  </a:lnTo>
                  <a:lnTo>
                    <a:pt x="12074" y="10520"/>
                  </a:lnTo>
                  <a:lnTo>
                    <a:pt x="12131" y="11372"/>
                  </a:lnTo>
                  <a:lnTo>
                    <a:pt x="12168" y="12225"/>
                  </a:lnTo>
                  <a:lnTo>
                    <a:pt x="12187" y="13078"/>
                  </a:lnTo>
                  <a:lnTo>
                    <a:pt x="12187" y="13078"/>
                  </a:lnTo>
                  <a:lnTo>
                    <a:pt x="12187" y="13761"/>
                  </a:lnTo>
                  <a:lnTo>
                    <a:pt x="12187" y="13761"/>
                  </a:lnTo>
                  <a:lnTo>
                    <a:pt x="12168" y="13931"/>
                  </a:lnTo>
                  <a:lnTo>
                    <a:pt x="12150" y="14064"/>
                  </a:lnTo>
                  <a:lnTo>
                    <a:pt x="12131" y="14197"/>
                  </a:lnTo>
                  <a:lnTo>
                    <a:pt x="12093" y="14310"/>
                  </a:lnTo>
                  <a:lnTo>
                    <a:pt x="12036" y="14405"/>
                  </a:lnTo>
                  <a:lnTo>
                    <a:pt x="11998" y="14500"/>
                  </a:lnTo>
                  <a:lnTo>
                    <a:pt x="11922" y="14576"/>
                  </a:lnTo>
                  <a:lnTo>
                    <a:pt x="11865" y="14651"/>
                  </a:lnTo>
                  <a:lnTo>
                    <a:pt x="11695" y="14765"/>
                  </a:lnTo>
                  <a:lnTo>
                    <a:pt x="11505" y="14860"/>
                  </a:lnTo>
                  <a:lnTo>
                    <a:pt x="11088" y="15030"/>
                  </a:lnTo>
                  <a:lnTo>
                    <a:pt x="11088" y="15030"/>
                  </a:lnTo>
                  <a:lnTo>
                    <a:pt x="10614" y="15182"/>
                  </a:lnTo>
                  <a:lnTo>
                    <a:pt x="10122" y="15334"/>
                  </a:lnTo>
                  <a:lnTo>
                    <a:pt x="9629" y="15447"/>
                  </a:lnTo>
                  <a:lnTo>
                    <a:pt x="9136" y="15561"/>
                  </a:lnTo>
                  <a:lnTo>
                    <a:pt x="9136" y="15561"/>
                  </a:lnTo>
                  <a:lnTo>
                    <a:pt x="8662" y="15637"/>
                  </a:lnTo>
                  <a:lnTo>
                    <a:pt x="8169" y="15694"/>
                  </a:lnTo>
                  <a:lnTo>
                    <a:pt x="7677" y="15732"/>
                  </a:lnTo>
                  <a:lnTo>
                    <a:pt x="7184" y="15751"/>
                  </a:lnTo>
                  <a:lnTo>
                    <a:pt x="7184" y="15751"/>
                  </a:lnTo>
                  <a:lnTo>
                    <a:pt x="7165" y="15751"/>
                  </a:lnTo>
                  <a:lnTo>
                    <a:pt x="7165" y="15751"/>
                  </a:lnTo>
                  <a:lnTo>
                    <a:pt x="7070" y="15732"/>
                  </a:lnTo>
                  <a:lnTo>
                    <a:pt x="6975" y="15713"/>
                  </a:lnTo>
                  <a:lnTo>
                    <a:pt x="6880" y="15675"/>
                  </a:lnTo>
                  <a:lnTo>
                    <a:pt x="6786" y="15618"/>
                  </a:lnTo>
                  <a:lnTo>
                    <a:pt x="6596" y="15466"/>
                  </a:lnTo>
                  <a:lnTo>
                    <a:pt x="6426" y="15277"/>
                  </a:lnTo>
                  <a:lnTo>
                    <a:pt x="6274" y="15087"/>
                  </a:lnTo>
                  <a:lnTo>
                    <a:pt x="6141" y="14898"/>
                  </a:lnTo>
                  <a:lnTo>
                    <a:pt x="5914" y="14538"/>
                  </a:lnTo>
                  <a:lnTo>
                    <a:pt x="5914" y="14538"/>
                  </a:lnTo>
                  <a:lnTo>
                    <a:pt x="5705" y="14178"/>
                  </a:lnTo>
                  <a:lnTo>
                    <a:pt x="5516" y="13798"/>
                  </a:lnTo>
                  <a:lnTo>
                    <a:pt x="5383" y="13419"/>
                  </a:lnTo>
                  <a:lnTo>
                    <a:pt x="5250" y="13021"/>
                  </a:lnTo>
                  <a:lnTo>
                    <a:pt x="5023" y="12206"/>
                  </a:lnTo>
                  <a:lnTo>
                    <a:pt x="4909" y="11808"/>
                  </a:lnTo>
                  <a:lnTo>
                    <a:pt x="4796" y="11410"/>
                  </a:lnTo>
                  <a:lnTo>
                    <a:pt x="4796" y="11410"/>
                  </a:lnTo>
                  <a:lnTo>
                    <a:pt x="5307" y="11752"/>
                  </a:lnTo>
                  <a:lnTo>
                    <a:pt x="5819" y="12131"/>
                  </a:lnTo>
                  <a:lnTo>
                    <a:pt x="6331" y="12510"/>
                  </a:lnTo>
                  <a:lnTo>
                    <a:pt x="6862" y="12870"/>
                  </a:lnTo>
                  <a:lnTo>
                    <a:pt x="7127" y="13040"/>
                  </a:lnTo>
                  <a:lnTo>
                    <a:pt x="7392" y="13192"/>
                  </a:lnTo>
                  <a:lnTo>
                    <a:pt x="7677" y="13325"/>
                  </a:lnTo>
                  <a:lnTo>
                    <a:pt x="7942" y="13457"/>
                  </a:lnTo>
                  <a:lnTo>
                    <a:pt x="8245" y="13552"/>
                  </a:lnTo>
                  <a:lnTo>
                    <a:pt x="8529" y="13628"/>
                  </a:lnTo>
                  <a:lnTo>
                    <a:pt x="8833" y="13666"/>
                  </a:lnTo>
                  <a:lnTo>
                    <a:pt x="9136" y="13685"/>
                  </a:lnTo>
                  <a:lnTo>
                    <a:pt x="9136" y="13685"/>
                  </a:lnTo>
                  <a:lnTo>
                    <a:pt x="9344" y="13685"/>
                  </a:lnTo>
                  <a:lnTo>
                    <a:pt x="9553" y="13666"/>
                  </a:lnTo>
                  <a:lnTo>
                    <a:pt x="9761" y="13609"/>
                  </a:lnTo>
                  <a:lnTo>
                    <a:pt x="9989" y="13571"/>
                  </a:lnTo>
                  <a:lnTo>
                    <a:pt x="9989" y="13571"/>
                  </a:lnTo>
                  <a:lnTo>
                    <a:pt x="10046" y="13533"/>
                  </a:lnTo>
                  <a:lnTo>
                    <a:pt x="10084" y="13476"/>
                  </a:lnTo>
                  <a:lnTo>
                    <a:pt x="10103" y="13419"/>
                  </a:lnTo>
                  <a:lnTo>
                    <a:pt x="10103" y="13363"/>
                  </a:lnTo>
                  <a:lnTo>
                    <a:pt x="10084" y="13306"/>
                  </a:lnTo>
                  <a:lnTo>
                    <a:pt x="10046" y="13249"/>
                  </a:lnTo>
                  <a:lnTo>
                    <a:pt x="10008" y="13230"/>
                  </a:lnTo>
                  <a:lnTo>
                    <a:pt x="9951" y="13211"/>
                  </a:lnTo>
                  <a:lnTo>
                    <a:pt x="9951" y="13211"/>
                  </a:lnTo>
                  <a:lnTo>
                    <a:pt x="9894" y="13211"/>
                  </a:lnTo>
                  <a:lnTo>
                    <a:pt x="9894" y="13211"/>
                  </a:lnTo>
                  <a:lnTo>
                    <a:pt x="9686" y="13268"/>
                  </a:lnTo>
                  <a:lnTo>
                    <a:pt x="9496" y="13306"/>
                  </a:lnTo>
                  <a:lnTo>
                    <a:pt x="9307" y="13325"/>
                  </a:lnTo>
                  <a:lnTo>
                    <a:pt x="9117" y="13325"/>
                  </a:lnTo>
                  <a:lnTo>
                    <a:pt x="9117" y="13325"/>
                  </a:lnTo>
                  <a:lnTo>
                    <a:pt x="8814" y="13306"/>
                  </a:lnTo>
                  <a:lnTo>
                    <a:pt x="8529" y="13268"/>
                  </a:lnTo>
                  <a:lnTo>
                    <a:pt x="8245" y="13192"/>
                  </a:lnTo>
                  <a:lnTo>
                    <a:pt x="7961" y="13078"/>
                  </a:lnTo>
                  <a:lnTo>
                    <a:pt x="7677" y="12965"/>
                  </a:lnTo>
                  <a:lnTo>
                    <a:pt x="7411" y="12813"/>
                  </a:lnTo>
                  <a:lnTo>
                    <a:pt x="7146" y="12642"/>
                  </a:lnTo>
                  <a:lnTo>
                    <a:pt x="6880" y="12472"/>
                  </a:lnTo>
                  <a:lnTo>
                    <a:pt x="6369" y="12112"/>
                  </a:lnTo>
                  <a:lnTo>
                    <a:pt x="5857" y="11733"/>
                  </a:lnTo>
                  <a:lnTo>
                    <a:pt x="5364" y="11353"/>
                  </a:lnTo>
                  <a:lnTo>
                    <a:pt x="5099" y="11183"/>
                  </a:lnTo>
                  <a:lnTo>
                    <a:pt x="4852" y="11031"/>
                  </a:lnTo>
                  <a:lnTo>
                    <a:pt x="4852" y="11031"/>
                  </a:lnTo>
                  <a:lnTo>
                    <a:pt x="4815" y="11012"/>
                  </a:lnTo>
                  <a:lnTo>
                    <a:pt x="4758" y="11012"/>
                  </a:lnTo>
                  <a:lnTo>
                    <a:pt x="4758" y="11012"/>
                  </a:lnTo>
                  <a:lnTo>
                    <a:pt x="4701" y="11012"/>
                  </a:lnTo>
                  <a:lnTo>
                    <a:pt x="4663" y="11050"/>
                  </a:lnTo>
                  <a:lnTo>
                    <a:pt x="4663" y="11050"/>
                  </a:lnTo>
                  <a:lnTo>
                    <a:pt x="4454" y="10538"/>
                  </a:lnTo>
                  <a:lnTo>
                    <a:pt x="4227" y="10027"/>
                  </a:lnTo>
                  <a:lnTo>
                    <a:pt x="3753" y="9022"/>
                  </a:lnTo>
                  <a:lnTo>
                    <a:pt x="3241" y="8018"/>
                  </a:lnTo>
                  <a:lnTo>
                    <a:pt x="2711" y="7032"/>
                  </a:lnTo>
                  <a:lnTo>
                    <a:pt x="2711" y="7032"/>
                  </a:lnTo>
                  <a:lnTo>
                    <a:pt x="3033" y="7316"/>
                  </a:lnTo>
                  <a:lnTo>
                    <a:pt x="3374" y="7582"/>
                  </a:lnTo>
                  <a:lnTo>
                    <a:pt x="3696" y="7847"/>
                  </a:lnTo>
                  <a:lnTo>
                    <a:pt x="4056" y="8093"/>
                  </a:lnTo>
                  <a:lnTo>
                    <a:pt x="4398" y="8340"/>
                  </a:lnTo>
                  <a:lnTo>
                    <a:pt x="4758" y="8567"/>
                  </a:lnTo>
                  <a:lnTo>
                    <a:pt x="5118" y="8795"/>
                  </a:lnTo>
                  <a:lnTo>
                    <a:pt x="5497" y="8984"/>
                  </a:lnTo>
                  <a:lnTo>
                    <a:pt x="5876" y="9193"/>
                  </a:lnTo>
                  <a:lnTo>
                    <a:pt x="6255" y="9363"/>
                  </a:lnTo>
                  <a:lnTo>
                    <a:pt x="6634" y="9534"/>
                  </a:lnTo>
                  <a:lnTo>
                    <a:pt x="7032" y="9705"/>
                  </a:lnTo>
                  <a:lnTo>
                    <a:pt x="7430" y="9837"/>
                  </a:lnTo>
                  <a:lnTo>
                    <a:pt x="7847" y="9970"/>
                  </a:lnTo>
                  <a:lnTo>
                    <a:pt x="8264" y="10103"/>
                  </a:lnTo>
                  <a:lnTo>
                    <a:pt x="8681" y="10216"/>
                  </a:lnTo>
                  <a:lnTo>
                    <a:pt x="8681" y="10216"/>
                  </a:lnTo>
                  <a:lnTo>
                    <a:pt x="8719" y="10216"/>
                  </a:lnTo>
                  <a:lnTo>
                    <a:pt x="8719" y="10216"/>
                  </a:lnTo>
                  <a:lnTo>
                    <a:pt x="8776" y="10197"/>
                  </a:lnTo>
                  <a:lnTo>
                    <a:pt x="8833" y="10159"/>
                  </a:lnTo>
                  <a:lnTo>
                    <a:pt x="8871" y="10122"/>
                  </a:lnTo>
                  <a:lnTo>
                    <a:pt x="8890" y="10065"/>
                  </a:lnTo>
                  <a:lnTo>
                    <a:pt x="8890" y="9989"/>
                  </a:lnTo>
                  <a:lnTo>
                    <a:pt x="8871" y="9932"/>
                  </a:lnTo>
                  <a:lnTo>
                    <a:pt x="8833" y="9894"/>
                  </a:lnTo>
                  <a:lnTo>
                    <a:pt x="8776" y="9856"/>
                  </a:lnTo>
                  <a:lnTo>
                    <a:pt x="8776" y="9856"/>
                  </a:lnTo>
                  <a:lnTo>
                    <a:pt x="8359" y="9761"/>
                  </a:lnTo>
                  <a:lnTo>
                    <a:pt x="7942" y="9629"/>
                  </a:lnTo>
                  <a:lnTo>
                    <a:pt x="7525" y="9496"/>
                  </a:lnTo>
                  <a:lnTo>
                    <a:pt x="7127" y="9344"/>
                  </a:lnTo>
                  <a:lnTo>
                    <a:pt x="6729" y="9193"/>
                  </a:lnTo>
                  <a:lnTo>
                    <a:pt x="6350" y="9022"/>
                  </a:lnTo>
                  <a:lnTo>
                    <a:pt x="5952" y="8833"/>
                  </a:lnTo>
                  <a:lnTo>
                    <a:pt x="5592" y="8643"/>
                  </a:lnTo>
                  <a:lnTo>
                    <a:pt x="5213" y="8435"/>
                  </a:lnTo>
                  <a:lnTo>
                    <a:pt x="4852" y="8207"/>
                  </a:lnTo>
                  <a:lnTo>
                    <a:pt x="4492" y="7980"/>
                  </a:lnTo>
                  <a:lnTo>
                    <a:pt x="4151" y="7733"/>
                  </a:lnTo>
                  <a:lnTo>
                    <a:pt x="3810" y="7468"/>
                  </a:lnTo>
                  <a:lnTo>
                    <a:pt x="3469" y="7203"/>
                  </a:lnTo>
                  <a:lnTo>
                    <a:pt x="3147" y="6937"/>
                  </a:lnTo>
                  <a:lnTo>
                    <a:pt x="2824" y="6634"/>
                  </a:lnTo>
                  <a:lnTo>
                    <a:pt x="2824" y="6634"/>
                  </a:lnTo>
                  <a:lnTo>
                    <a:pt x="2768" y="6596"/>
                  </a:lnTo>
                  <a:lnTo>
                    <a:pt x="2692" y="6596"/>
                  </a:lnTo>
                  <a:lnTo>
                    <a:pt x="2692" y="6596"/>
                  </a:lnTo>
                  <a:lnTo>
                    <a:pt x="2654" y="6596"/>
                  </a:lnTo>
                  <a:lnTo>
                    <a:pt x="2597" y="6615"/>
                  </a:lnTo>
                  <a:lnTo>
                    <a:pt x="2559" y="6653"/>
                  </a:lnTo>
                  <a:lnTo>
                    <a:pt x="2540" y="6691"/>
                  </a:lnTo>
                  <a:lnTo>
                    <a:pt x="2540" y="6691"/>
                  </a:lnTo>
                  <a:lnTo>
                    <a:pt x="1858" y="5364"/>
                  </a:lnTo>
                  <a:lnTo>
                    <a:pt x="1858" y="5364"/>
                  </a:lnTo>
                  <a:lnTo>
                    <a:pt x="2275" y="5345"/>
                  </a:lnTo>
                  <a:lnTo>
                    <a:pt x="2711" y="5307"/>
                  </a:lnTo>
                  <a:lnTo>
                    <a:pt x="3147" y="5269"/>
                  </a:lnTo>
                  <a:lnTo>
                    <a:pt x="3583" y="5213"/>
                  </a:lnTo>
                  <a:lnTo>
                    <a:pt x="4435" y="5061"/>
                  </a:lnTo>
                  <a:lnTo>
                    <a:pt x="5269" y="4871"/>
                  </a:lnTo>
                  <a:lnTo>
                    <a:pt x="5269" y="4871"/>
                  </a:lnTo>
                  <a:lnTo>
                    <a:pt x="5326" y="4909"/>
                  </a:lnTo>
                  <a:lnTo>
                    <a:pt x="5326" y="4909"/>
                  </a:lnTo>
                  <a:lnTo>
                    <a:pt x="5592" y="5118"/>
                  </a:lnTo>
                  <a:lnTo>
                    <a:pt x="5876" y="5307"/>
                  </a:lnTo>
                  <a:lnTo>
                    <a:pt x="6160" y="5497"/>
                  </a:lnTo>
                  <a:lnTo>
                    <a:pt x="6445" y="5667"/>
                  </a:lnTo>
                  <a:lnTo>
                    <a:pt x="6729" y="5819"/>
                  </a:lnTo>
                  <a:lnTo>
                    <a:pt x="7032" y="5971"/>
                  </a:lnTo>
                  <a:lnTo>
                    <a:pt x="7335" y="6103"/>
                  </a:lnTo>
                  <a:lnTo>
                    <a:pt x="7658" y="6217"/>
                  </a:lnTo>
                  <a:lnTo>
                    <a:pt x="7961" y="6331"/>
                  </a:lnTo>
                  <a:lnTo>
                    <a:pt x="8283" y="6426"/>
                  </a:lnTo>
                  <a:lnTo>
                    <a:pt x="8605" y="6501"/>
                  </a:lnTo>
                  <a:lnTo>
                    <a:pt x="8927" y="6577"/>
                  </a:lnTo>
                  <a:lnTo>
                    <a:pt x="9250" y="6634"/>
                  </a:lnTo>
                  <a:lnTo>
                    <a:pt x="9591" y="6691"/>
                  </a:lnTo>
                  <a:lnTo>
                    <a:pt x="9932" y="6729"/>
                  </a:lnTo>
                  <a:lnTo>
                    <a:pt x="10273" y="6748"/>
                  </a:lnTo>
                  <a:lnTo>
                    <a:pt x="10273" y="6748"/>
                  </a:lnTo>
                  <a:lnTo>
                    <a:pt x="10273" y="6748"/>
                  </a:lnTo>
                  <a:lnTo>
                    <a:pt x="10273" y="6748"/>
                  </a:lnTo>
                  <a:lnTo>
                    <a:pt x="10349" y="6729"/>
                  </a:lnTo>
                  <a:lnTo>
                    <a:pt x="10406" y="6691"/>
                  </a:lnTo>
                  <a:lnTo>
                    <a:pt x="10425" y="6634"/>
                  </a:lnTo>
                  <a:lnTo>
                    <a:pt x="10444" y="6577"/>
                  </a:lnTo>
                  <a:lnTo>
                    <a:pt x="10425" y="6501"/>
                  </a:lnTo>
                  <a:lnTo>
                    <a:pt x="10406" y="6445"/>
                  </a:lnTo>
                  <a:lnTo>
                    <a:pt x="10349" y="6407"/>
                  </a:lnTo>
                  <a:lnTo>
                    <a:pt x="10273" y="6388"/>
                  </a:lnTo>
                  <a:lnTo>
                    <a:pt x="10273" y="6388"/>
                  </a:lnTo>
                  <a:lnTo>
                    <a:pt x="9951" y="6369"/>
                  </a:lnTo>
                  <a:lnTo>
                    <a:pt x="9648" y="6331"/>
                  </a:lnTo>
                  <a:lnTo>
                    <a:pt x="9344" y="6293"/>
                  </a:lnTo>
                  <a:lnTo>
                    <a:pt x="9041" y="6236"/>
                  </a:lnTo>
                  <a:lnTo>
                    <a:pt x="8738" y="6179"/>
                  </a:lnTo>
                  <a:lnTo>
                    <a:pt x="8435" y="6103"/>
                  </a:lnTo>
                  <a:lnTo>
                    <a:pt x="8150" y="6009"/>
                  </a:lnTo>
                  <a:lnTo>
                    <a:pt x="7866" y="5914"/>
                  </a:lnTo>
                  <a:lnTo>
                    <a:pt x="7582" y="5819"/>
                  </a:lnTo>
                  <a:lnTo>
                    <a:pt x="7297" y="5686"/>
                  </a:lnTo>
                  <a:lnTo>
                    <a:pt x="7013" y="5554"/>
                  </a:lnTo>
                  <a:lnTo>
                    <a:pt x="6748" y="5421"/>
                  </a:lnTo>
                  <a:lnTo>
                    <a:pt x="6482" y="5269"/>
                  </a:lnTo>
                  <a:lnTo>
                    <a:pt x="6217" y="5118"/>
                  </a:lnTo>
                  <a:lnTo>
                    <a:pt x="5952" y="4928"/>
                  </a:lnTo>
                  <a:lnTo>
                    <a:pt x="5705" y="4758"/>
                  </a:lnTo>
                  <a:lnTo>
                    <a:pt x="5705" y="4758"/>
                  </a:lnTo>
                  <a:lnTo>
                    <a:pt x="6122" y="4625"/>
                  </a:lnTo>
                  <a:lnTo>
                    <a:pt x="6539" y="4492"/>
                  </a:lnTo>
                  <a:lnTo>
                    <a:pt x="6937" y="4341"/>
                  </a:lnTo>
                  <a:lnTo>
                    <a:pt x="7354" y="4170"/>
                  </a:lnTo>
                  <a:lnTo>
                    <a:pt x="8150" y="3829"/>
                  </a:lnTo>
                  <a:lnTo>
                    <a:pt x="8927" y="3431"/>
                  </a:lnTo>
                  <a:lnTo>
                    <a:pt x="8927" y="3431"/>
                  </a:lnTo>
                  <a:lnTo>
                    <a:pt x="9477" y="3128"/>
                  </a:lnTo>
                  <a:lnTo>
                    <a:pt x="9761" y="2957"/>
                  </a:lnTo>
                  <a:lnTo>
                    <a:pt x="10008" y="2768"/>
                  </a:lnTo>
                  <a:lnTo>
                    <a:pt x="10140" y="2654"/>
                  </a:lnTo>
                  <a:lnTo>
                    <a:pt x="10235" y="2540"/>
                  </a:lnTo>
                  <a:lnTo>
                    <a:pt x="10330" y="2426"/>
                  </a:lnTo>
                  <a:lnTo>
                    <a:pt x="10425" y="2294"/>
                  </a:lnTo>
                  <a:lnTo>
                    <a:pt x="10482" y="2161"/>
                  </a:lnTo>
                  <a:lnTo>
                    <a:pt x="10520" y="2009"/>
                  </a:lnTo>
                  <a:lnTo>
                    <a:pt x="10557" y="1858"/>
                  </a:lnTo>
                  <a:lnTo>
                    <a:pt x="10557" y="1687"/>
                  </a:lnTo>
                  <a:lnTo>
                    <a:pt x="10557" y="1687"/>
                  </a:lnTo>
                  <a:lnTo>
                    <a:pt x="10520" y="1611"/>
                  </a:lnTo>
                  <a:lnTo>
                    <a:pt x="10482" y="1555"/>
                  </a:lnTo>
                  <a:lnTo>
                    <a:pt x="10425" y="1517"/>
                  </a:lnTo>
                  <a:lnTo>
                    <a:pt x="10349" y="1517"/>
                  </a:lnTo>
                  <a:lnTo>
                    <a:pt x="10349" y="1517"/>
                  </a:lnTo>
                  <a:lnTo>
                    <a:pt x="10292" y="1517"/>
                  </a:lnTo>
                  <a:lnTo>
                    <a:pt x="10235" y="1555"/>
                  </a:lnTo>
                  <a:lnTo>
                    <a:pt x="10197" y="1611"/>
                  </a:lnTo>
                  <a:lnTo>
                    <a:pt x="10197" y="1687"/>
                  </a:lnTo>
                  <a:lnTo>
                    <a:pt x="10197" y="1687"/>
                  </a:lnTo>
                  <a:lnTo>
                    <a:pt x="10178" y="1858"/>
                  </a:lnTo>
                  <a:lnTo>
                    <a:pt x="10140" y="2009"/>
                  </a:lnTo>
                  <a:lnTo>
                    <a:pt x="10065" y="2180"/>
                  </a:lnTo>
                  <a:lnTo>
                    <a:pt x="9951" y="2313"/>
                  </a:lnTo>
                  <a:lnTo>
                    <a:pt x="9818" y="2464"/>
                  </a:lnTo>
                  <a:lnTo>
                    <a:pt x="9667" y="2597"/>
                  </a:lnTo>
                  <a:lnTo>
                    <a:pt x="9496" y="2730"/>
                  </a:lnTo>
                  <a:lnTo>
                    <a:pt x="9325" y="2843"/>
                  </a:lnTo>
                  <a:lnTo>
                    <a:pt x="8946" y="3052"/>
                  </a:lnTo>
                  <a:lnTo>
                    <a:pt x="8548" y="3241"/>
                  </a:lnTo>
                  <a:lnTo>
                    <a:pt x="7904" y="3545"/>
                  </a:lnTo>
                  <a:lnTo>
                    <a:pt x="7904" y="3545"/>
                  </a:lnTo>
                  <a:lnTo>
                    <a:pt x="7278" y="3829"/>
                  </a:lnTo>
                  <a:lnTo>
                    <a:pt x="6634" y="4075"/>
                  </a:lnTo>
                  <a:lnTo>
                    <a:pt x="5971" y="4284"/>
                  </a:lnTo>
                  <a:lnTo>
                    <a:pt x="5326" y="4492"/>
                  </a:lnTo>
                  <a:lnTo>
                    <a:pt x="5326" y="4492"/>
                  </a:lnTo>
                  <a:lnTo>
                    <a:pt x="4644" y="4663"/>
                  </a:lnTo>
                  <a:lnTo>
                    <a:pt x="3962" y="4796"/>
                  </a:lnTo>
                  <a:lnTo>
                    <a:pt x="3279" y="4890"/>
                  </a:lnTo>
                  <a:lnTo>
                    <a:pt x="2597" y="4966"/>
                  </a:lnTo>
                  <a:lnTo>
                    <a:pt x="2597" y="4966"/>
                  </a:lnTo>
                  <a:lnTo>
                    <a:pt x="1972" y="5004"/>
                  </a:lnTo>
                  <a:lnTo>
                    <a:pt x="1365" y="5023"/>
                  </a:lnTo>
                  <a:lnTo>
                    <a:pt x="1365" y="5023"/>
                  </a:lnTo>
                  <a:lnTo>
                    <a:pt x="1346" y="5023"/>
                  </a:lnTo>
                  <a:lnTo>
                    <a:pt x="1346" y="5023"/>
                  </a:lnTo>
                  <a:lnTo>
                    <a:pt x="1232" y="5004"/>
                  </a:lnTo>
                  <a:lnTo>
                    <a:pt x="1138" y="4947"/>
                  </a:lnTo>
                  <a:lnTo>
                    <a:pt x="1043" y="4852"/>
                  </a:lnTo>
                  <a:lnTo>
                    <a:pt x="967" y="4758"/>
                  </a:lnTo>
                  <a:lnTo>
                    <a:pt x="891" y="4625"/>
                  </a:lnTo>
                  <a:lnTo>
                    <a:pt x="815" y="4492"/>
                  </a:lnTo>
                  <a:lnTo>
                    <a:pt x="702" y="4208"/>
                  </a:lnTo>
                  <a:lnTo>
                    <a:pt x="702" y="4208"/>
                  </a:lnTo>
                  <a:lnTo>
                    <a:pt x="1043" y="4208"/>
                  </a:lnTo>
                  <a:lnTo>
                    <a:pt x="1043" y="4208"/>
                  </a:lnTo>
                  <a:lnTo>
                    <a:pt x="1119" y="4208"/>
                  </a:lnTo>
                  <a:lnTo>
                    <a:pt x="1119" y="4208"/>
                  </a:lnTo>
                  <a:lnTo>
                    <a:pt x="1175" y="4208"/>
                  </a:lnTo>
                  <a:lnTo>
                    <a:pt x="1175" y="4208"/>
                  </a:lnTo>
                  <a:lnTo>
                    <a:pt x="1289" y="4208"/>
                  </a:lnTo>
                  <a:lnTo>
                    <a:pt x="1289" y="4208"/>
                  </a:lnTo>
                  <a:lnTo>
                    <a:pt x="1592" y="4227"/>
                  </a:lnTo>
                  <a:lnTo>
                    <a:pt x="1592" y="4227"/>
                  </a:lnTo>
                  <a:lnTo>
                    <a:pt x="1990" y="4208"/>
                  </a:lnTo>
                  <a:lnTo>
                    <a:pt x="2389" y="4189"/>
                  </a:lnTo>
                  <a:lnTo>
                    <a:pt x="3185" y="4132"/>
                  </a:lnTo>
                  <a:lnTo>
                    <a:pt x="3981" y="4018"/>
                  </a:lnTo>
                  <a:lnTo>
                    <a:pt x="4758" y="3867"/>
                  </a:lnTo>
                  <a:lnTo>
                    <a:pt x="4758" y="3867"/>
                  </a:lnTo>
                  <a:lnTo>
                    <a:pt x="5156" y="3772"/>
                  </a:lnTo>
                  <a:lnTo>
                    <a:pt x="5535" y="3677"/>
                  </a:lnTo>
                  <a:lnTo>
                    <a:pt x="5914" y="3564"/>
                  </a:lnTo>
                  <a:lnTo>
                    <a:pt x="6293" y="3450"/>
                  </a:lnTo>
                  <a:lnTo>
                    <a:pt x="7051" y="3185"/>
                  </a:lnTo>
                  <a:lnTo>
                    <a:pt x="7790" y="2881"/>
                  </a:lnTo>
                  <a:lnTo>
                    <a:pt x="7790" y="2881"/>
                  </a:lnTo>
                  <a:lnTo>
                    <a:pt x="8454" y="2578"/>
                  </a:lnTo>
                  <a:lnTo>
                    <a:pt x="8795" y="2407"/>
                  </a:lnTo>
                  <a:lnTo>
                    <a:pt x="9136" y="2218"/>
                  </a:lnTo>
                  <a:lnTo>
                    <a:pt x="9477" y="2009"/>
                  </a:lnTo>
                  <a:lnTo>
                    <a:pt x="9780" y="1782"/>
                  </a:lnTo>
                  <a:lnTo>
                    <a:pt x="10046" y="1517"/>
                  </a:lnTo>
                  <a:lnTo>
                    <a:pt x="10178" y="1384"/>
                  </a:lnTo>
                  <a:lnTo>
                    <a:pt x="10273" y="1251"/>
                  </a:lnTo>
                  <a:lnTo>
                    <a:pt x="10273" y="1251"/>
                  </a:lnTo>
                  <a:lnTo>
                    <a:pt x="10387" y="1062"/>
                  </a:lnTo>
                  <a:lnTo>
                    <a:pt x="10463" y="910"/>
                  </a:lnTo>
                  <a:lnTo>
                    <a:pt x="10520" y="758"/>
                  </a:lnTo>
                  <a:lnTo>
                    <a:pt x="10520" y="626"/>
                  </a:lnTo>
                  <a:lnTo>
                    <a:pt x="10501" y="512"/>
                  </a:lnTo>
                  <a:lnTo>
                    <a:pt x="10463" y="417"/>
                  </a:lnTo>
                  <a:lnTo>
                    <a:pt x="10387" y="323"/>
                  </a:lnTo>
                  <a:lnTo>
                    <a:pt x="10292" y="247"/>
                  </a:lnTo>
                  <a:lnTo>
                    <a:pt x="10178" y="171"/>
                  </a:lnTo>
                  <a:lnTo>
                    <a:pt x="10046" y="133"/>
                  </a:lnTo>
                  <a:lnTo>
                    <a:pt x="9894" y="76"/>
                  </a:lnTo>
                  <a:lnTo>
                    <a:pt x="9742" y="57"/>
                  </a:lnTo>
                  <a:lnTo>
                    <a:pt x="9382" y="0"/>
                  </a:lnTo>
                  <a:lnTo>
                    <a:pt x="8984" y="0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" name="Google Shape;37;p2"/>
          <p:cNvGrpSpPr/>
          <p:nvPr/>
        </p:nvGrpSpPr>
        <p:grpSpPr>
          <a:xfrm>
            <a:off x="4978029" y="3974720"/>
            <a:ext cx="584571" cy="437000"/>
            <a:chOff x="-522075" y="3957700"/>
            <a:chExt cx="429800" cy="321300"/>
          </a:xfrm>
        </p:grpSpPr>
        <p:sp>
          <p:nvSpPr>
            <p:cNvPr id="38" name="Google Shape;38;p2"/>
            <p:cNvSpPr/>
            <p:nvPr/>
          </p:nvSpPr>
          <p:spPr>
            <a:xfrm>
              <a:off x="-492700" y="3957700"/>
              <a:ext cx="362050" cy="228425"/>
            </a:xfrm>
            <a:custGeom>
              <a:avLst/>
              <a:gdLst/>
              <a:ahLst/>
              <a:cxnLst/>
              <a:rect l="l" t="t" r="r" b="b"/>
              <a:pathLst>
                <a:path w="14482" h="9137" extrusionOk="0">
                  <a:moveTo>
                    <a:pt x="7468" y="1"/>
                  </a:moveTo>
                  <a:lnTo>
                    <a:pt x="7165" y="20"/>
                  </a:lnTo>
                  <a:lnTo>
                    <a:pt x="6862" y="58"/>
                  </a:lnTo>
                  <a:lnTo>
                    <a:pt x="6559" y="96"/>
                  </a:lnTo>
                  <a:lnTo>
                    <a:pt x="6255" y="153"/>
                  </a:lnTo>
                  <a:lnTo>
                    <a:pt x="5952" y="228"/>
                  </a:lnTo>
                  <a:lnTo>
                    <a:pt x="5668" y="304"/>
                  </a:lnTo>
                  <a:lnTo>
                    <a:pt x="5365" y="399"/>
                  </a:lnTo>
                  <a:lnTo>
                    <a:pt x="5080" y="513"/>
                  </a:lnTo>
                  <a:lnTo>
                    <a:pt x="4796" y="626"/>
                  </a:lnTo>
                  <a:lnTo>
                    <a:pt x="4531" y="759"/>
                  </a:lnTo>
                  <a:lnTo>
                    <a:pt x="4265" y="892"/>
                  </a:lnTo>
                  <a:lnTo>
                    <a:pt x="4000" y="1043"/>
                  </a:lnTo>
                  <a:lnTo>
                    <a:pt x="3735" y="1195"/>
                  </a:lnTo>
                  <a:lnTo>
                    <a:pt x="3488" y="1366"/>
                  </a:lnTo>
                  <a:lnTo>
                    <a:pt x="3242" y="1555"/>
                  </a:lnTo>
                  <a:lnTo>
                    <a:pt x="3014" y="1745"/>
                  </a:lnTo>
                  <a:lnTo>
                    <a:pt x="2787" y="1953"/>
                  </a:lnTo>
                  <a:lnTo>
                    <a:pt x="2578" y="2162"/>
                  </a:lnTo>
                  <a:lnTo>
                    <a:pt x="2389" y="2370"/>
                  </a:lnTo>
                  <a:lnTo>
                    <a:pt x="2199" y="2598"/>
                  </a:lnTo>
                  <a:lnTo>
                    <a:pt x="2010" y="2844"/>
                  </a:lnTo>
                  <a:lnTo>
                    <a:pt x="1839" y="3090"/>
                  </a:lnTo>
                  <a:lnTo>
                    <a:pt x="1688" y="3337"/>
                  </a:lnTo>
                  <a:lnTo>
                    <a:pt x="1555" y="3602"/>
                  </a:lnTo>
                  <a:lnTo>
                    <a:pt x="1441" y="3886"/>
                  </a:lnTo>
                  <a:lnTo>
                    <a:pt x="1328" y="4171"/>
                  </a:lnTo>
                  <a:lnTo>
                    <a:pt x="1233" y="4455"/>
                  </a:lnTo>
                  <a:lnTo>
                    <a:pt x="1157" y="4739"/>
                  </a:lnTo>
                  <a:lnTo>
                    <a:pt x="1081" y="5043"/>
                  </a:lnTo>
                  <a:lnTo>
                    <a:pt x="1043" y="5365"/>
                  </a:lnTo>
                  <a:lnTo>
                    <a:pt x="1024" y="5687"/>
                  </a:lnTo>
                  <a:lnTo>
                    <a:pt x="911" y="5687"/>
                  </a:lnTo>
                  <a:lnTo>
                    <a:pt x="854" y="5706"/>
                  </a:lnTo>
                  <a:lnTo>
                    <a:pt x="816" y="5725"/>
                  </a:lnTo>
                  <a:lnTo>
                    <a:pt x="797" y="5763"/>
                  </a:lnTo>
                  <a:lnTo>
                    <a:pt x="778" y="5801"/>
                  </a:lnTo>
                  <a:lnTo>
                    <a:pt x="607" y="5839"/>
                  </a:lnTo>
                  <a:lnTo>
                    <a:pt x="437" y="5914"/>
                  </a:lnTo>
                  <a:lnTo>
                    <a:pt x="304" y="5990"/>
                  </a:lnTo>
                  <a:lnTo>
                    <a:pt x="209" y="6104"/>
                  </a:lnTo>
                  <a:lnTo>
                    <a:pt x="115" y="6237"/>
                  </a:lnTo>
                  <a:lnTo>
                    <a:pt x="58" y="6369"/>
                  </a:lnTo>
                  <a:lnTo>
                    <a:pt x="20" y="6521"/>
                  </a:lnTo>
                  <a:lnTo>
                    <a:pt x="1" y="6692"/>
                  </a:lnTo>
                  <a:lnTo>
                    <a:pt x="20" y="6862"/>
                  </a:lnTo>
                  <a:lnTo>
                    <a:pt x="39" y="7033"/>
                  </a:lnTo>
                  <a:lnTo>
                    <a:pt x="77" y="7184"/>
                  </a:lnTo>
                  <a:lnTo>
                    <a:pt x="152" y="7355"/>
                  </a:lnTo>
                  <a:lnTo>
                    <a:pt x="228" y="7507"/>
                  </a:lnTo>
                  <a:lnTo>
                    <a:pt x="304" y="7658"/>
                  </a:lnTo>
                  <a:lnTo>
                    <a:pt x="418" y="7791"/>
                  </a:lnTo>
                  <a:lnTo>
                    <a:pt x="532" y="7924"/>
                  </a:lnTo>
                  <a:lnTo>
                    <a:pt x="664" y="8018"/>
                  </a:lnTo>
                  <a:lnTo>
                    <a:pt x="797" y="8113"/>
                  </a:lnTo>
                  <a:lnTo>
                    <a:pt x="1081" y="8284"/>
                  </a:lnTo>
                  <a:lnTo>
                    <a:pt x="1403" y="8416"/>
                  </a:lnTo>
                  <a:lnTo>
                    <a:pt x="1726" y="8530"/>
                  </a:lnTo>
                  <a:lnTo>
                    <a:pt x="2067" y="8625"/>
                  </a:lnTo>
                  <a:lnTo>
                    <a:pt x="2408" y="8701"/>
                  </a:lnTo>
                  <a:lnTo>
                    <a:pt x="3033" y="8852"/>
                  </a:lnTo>
                  <a:lnTo>
                    <a:pt x="3431" y="8928"/>
                  </a:lnTo>
                  <a:lnTo>
                    <a:pt x="3829" y="8985"/>
                  </a:lnTo>
                  <a:lnTo>
                    <a:pt x="4227" y="9042"/>
                  </a:lnTo>
                  <a:lnTo>
                    <a:pt x="4607" y="9080"/>
                  </a:lnTo>
                  <a:lnTo>
                    <a:pt x="5403" y="9137"/>
                  </a:lnTo>
                  <a:lnTo>
                    <a:pt x="7014" y="9137"/>
                  </a:lnTo>
                  <a:lnTo>
                    <a:pt x="7810" y="9080"/>
                  </a:lnTo>
                  <a:lnTo>
                    <a:pt x="8587" y="9023"/>
                  </a:lnTo>
                  <a:lnTo>
                    <a:pt x="9364" y="8928"/>
                  </a:lnTo>
                  <a:lnTo>
                    <a:pt x="10160" y="8795"/>
                  </a:lnTo>
                  <a:lnTo>
                    <a:pt x="10918" y="8644"/>
                  </a:lnTo>
                  <a:lnTo>
                    <a:pt x="11695" y="8473"/>
                  </a:lnTo>
                  <a:lnTo>
                    <a:pt x="12434" y="8265"/>
                  </a:lnTo>
                  <a:lnTo>
                    <a:pt x="12984" y="8094"/>
                  </a:lnTo>
                  <a:lnTo>
                    <a:pt x="13249" y="7980"/>
                  </a:lnTo>
                  <a:lnTo>
                    <a:pt x="13515" y="7867"/>
                  </a:lnTo>
                  <a:lnTo>
                    <a:pt x="13780" y="7715"/>
                  </a:lnTo>
                  <a:lnTo>
                    <a:pt x="14007" y="7544"/>
                  </a:lnTo>
                  <a:lnTo>
                    <a:pt x="14216" y="7355"/>
                  </a:lnTo>
                  <a:lnTo>
                    <a:pt x="14311" y="7241"/>
                  </a:lnTo>
                  <a:lnTo>
                    <a:pt x="14386" y="7127"/>
                  </a:lnTo>
                  <a:lnTo>
                    <a:pt x="14443" y="6976"/>
                  </a:lnTo>
                  <a:lnTo>
                    <a:pt x="14481" y="6824"/>
                  </a:lnTo>
                  <a:lnTo>
                    <a:pt x="14462" y="6673"/>
                  </a:lnTo>
                  <a:lnTo>
                    <a:pt x="14424" y="6540"/>
                  </a:lnTo>
                  <a:lnTo>
                    <a:pt x="14349" y="6407"/>
                  </a:lnTo>
                  <a:lnTo>
                    <a:pt x="14254" y="6275"/>
                  </a:lnTo>
                  <a:lnTo>
                    <a:pt x="14140" y="6180"/>
                  </a:lnTo>
                  <a:lnTo>
                    <a:pt x="14007" y="6104"/>
                  </a:lnTo>
                  <a:lnTo>
                    <a:pt x="13932" y="6085"/>
                  </a:lnTo>
                  <a:lnTo>
                    <a:pt x="13875" y="6104"/>
                  </a:lnTo>
                  <a:lnTo>
                    <a:pt x="13818" y="6123"/>
                  </a:lnTo>
                  <a:lnTo>
                    <a:pt x="13780" y="6161"/>
                  </a:lnTo>
                  <a:lnTo>
                    <a:pt x="13761" y="6218"/>
                  </a:lnTo>
                  <a:lnTo>
                    <a:pt x="13742" y="6275"/>
                  </a:lnTo>
                  <a:lnTo>
                    <a:pt x="13761" y="6312"/>
                  </a:lnTo>
                  <a:lnTo>
                    <a:pt x="13780" y="6369"/>
                  </a:lnTo>
                  <a:lnTo>
                    <a:pt x="13837" y="6407"/>
                  </a:lnTo>
                  <a:lnTo>
                    <a:pt x="13875" y="6616"/>
                  </a:lnTo>
                  <a:lnTo>
                    <a:pt x="13894" y="6805"/>
                  </a:lnTo>
                  <a:lnTo>
                    <a:pt x="13894" y="6957"/>
                  </a:lnTo>
                  <a:lnTo>
                    <a:pt x="13856" y="7109"/>
                  </a:lnTo>
                  <a:lnTo>
                    <a:pt x="13780" y="7241"/>
                  </a:lnTo>
                  <a:lnTo>
                    <a:pt x="13704" y="7336"/>
                  </a:lnTo>
                  <a:lnTo>
                    <a:pt x="13571" y="7431"/>
                  </a:lnTo>
                  <a:lnTo>
                    <a:pt x="13439" y="7488"/>
                  </a:lnTo>
                  <a:lnTo>
                    <a:pt x="13173" y="7620"/>
                  </a:lnTo>
                  <a:lnTo>
                    <a:pt x="12889" y="7734"/>
                  </a:lnTo>
                  <a:lnTo>
                    <a:pt x="12340" y="7924"/>
                  </a:lnTo>
                  <a:lnTo>
                    <a:pt x="11979" y="8037"/>
                  </a:lnTo>
                  <a:lnTo>
                    <a:pt x="11600" y="8132"/>
                  </a:lnTo>
                  <a:lnTo>
                    <a:pt x="10842" y="8284"/>
                  </a:lnTo>
                  <a:lnTo>
                    <a:pt x="9932" y="8454"/>
                  </a:lnTo>
                  <a:lnTo>
                    <a:pt x="9004" y="8587"/>
                  </a:lnTo>
                  <a:lnTo>
                    <a:pt x="8075" y="8701"/>
                  </a:lnTo>
                  <a:lnTo>
                    <a:pt x="7146" y="8757"/>
                  </a:lnTo>
                  <a:lnTo>
                    <a:pt x="6635" y="8795"/>
                  </a:lnTo>
                  <a:lnTo>
                    <a:pt x="6123" y="8795"/>
                  </a:lnTo>
                  <a:lnTo>
                    <a:pt x="5459" y="8776"/>
                  </a:lnTo>
                  <a:lnTo>
                    <a:pt x="4777" y="8739"/>
                  </a:lnTo>
                  <a:lnTo>
                    <a:pt x="4114" y="8663"/>
                  </a:lnTo>
                  <a:lnTo>
                    <a:pt x="3450" y="8568"/>
                  </a:lnTo>
                  <a:lnTo>
                    <a:pt x="3052" y="8492"/>
                  </a:lnTo>
                  <a:lnTo>
                    <a:pt x="2673" y="8397"/>
                  </a:lnTo>
                  <a:lnTo>
                    <a:pt x="1934" y="8189"/>
                  </a:lnTo>
                  <a:lnTo>
                    <a:pt x="1669" y="8113"/>
                  </a:lnTo>
                  <a:lnTo>
                    <a:pt x="1441" y="8018"/>
                  </a:lnTo>
                  <a:lnTo>
                    <a:pt x="1195" y="7905"/>
                  </a:lnTo>
                  <a:lnTo>
                    <a:pt x="967" y="7791"/>
                  </a:lnTo>
                  <a:lnTo>
                    <a:pt x="873" y="7734"/>
                  </a:lnTo>
                  <a:lnTo>
                    <a:pt x="778" y="7639"/>
                  </a:lnTo>
                  <a:lnTo>
                    <a:pt x="683" y="7544"/>
                  </a:lnTo>
                  <a:lnTo>
                    <a:pt x="588" y="7412"/>
                  </a:lnTo>
                  <a:lnTo>
                    <a:pt x="513" y="7298"/>
                  </a:lnTo>
                  <a:lnTo>
                    <a:pt x="437" y="7146"/>
                  </a:lnTo>
                  <a:lnTo>
                    <a:pt x="380" y="7014"/>
                  </a:lnTo>
                  <a:lnTo>
                    <a:pt x="342" y="6862"/>
                  </a:lnTo>
                  <a:lnTo>
                    <a:pt x="323" y="6729"/>
                  </a:lnTo>
                  <a:lnTo>
                    <a:pt x="323" y="6597"/>
                  </a:lnTo>
                  <a:lnTo>
                    <a:pt x="342" y="6483"/>
                  </a:lnTo>
                  <a:lnTo>
                    <a:pt x="399" y="6369"/>
                  </a:lnTo>
                  <a:lnTo>
                    <a:pt x="475" y="6275"/>
                  </a:lnTo>
                  <a:lnTo>
                    <a:pt x="588" y="6199"/>
                  </a:lnTo>
                  <a:lnTo>
                    <a:pt x="740" y="6161"/>
                  </a:lnTo>
                  <a:lnTo>
                    <a:pt x="948" y="6142"/>
                  </a:lnTo>
                  <a:lnTo>
                    <a:pt x="1024" y="6142"/>
                  </a:lnTo>
                  <a:lnTo>
                    <a:pt x="1062" y="6104"/>
                  </a:lnTo>
                  <a:lnTo>
                    <a:pt x="1100" y="6066"/>
                  </a:lnTo>
                  <a:lnTo>
                    <a:pt x="1119" y="6028"/>
                  </a:lnTo>
                  <a:lnTo>
                    <a:pt x="1290" y="6047"/>
                  </a:lnTo>
                  <a:lnTo>
                    <a:pt x="1460" y="6085"/>
                  </a:lnTo>
                  <a:lnTo>
                    <a:pt x="1631" y="6142"/>
                  </a:lnTo>
                  <a:lnTo>
                    <a:pt x="1801" y="6218"/>
                  </a:lnTo>
                  <a:lnTo>
                    <a:pt x="2143" y="6388"/>
                  </a:lnTo>
                  <a:lnTo>
                    <a:pt x="2446" y="6540"/>
                  </a:lnTo>
                  <a:lnTo>
                    <a:pt x="3128" y="6805"/>
                  </a:lnTo>
                  <a:lnTo>
                    <a:pt x="3829" y="7033"/>
                  </a:lnTo>
                  <a:lnTo>
                    <a:pt x="4190" y="7146"/>
                  </a:lnTo>
                  <a:lnTo>
                    <a:pt x="4550" y="7241"/>
                  </a:lnTo>
                  <a:lnTo>
                    <a:pt x="5289" y="7393"/>
                  </a:lnTo>
                  <a:lnTo>
                    <a:pt x="6028" y="7507"/>
                  </a:lnTo>
                  <a:lnTo>
                    <a:pt x="6767" y="7601"/>
                  </a:lnTo>
                  <a:lnTo>
                    <a:pt x="7374" y="7639"/>
                  </a:lnTo>
                  <a:lnTo>
                    <a:pt x="7999" y="7658"/>
                  </a:lnTo>
                  <a:lnTo>
                    <a:pt x="8587" y="7639"/>
                  </a:lnTo>
                  <a:lnTo>
                    <a:pt x="9174" y="7601"/>
                  </a:lnTo>
                  <a:lnTo>
                    <a:pt x="9762" y="7544"/>
                  </a:lnTo>
                  <a:lnTo>
                    <a:pt x="10349" y="7450"/>
                  </a:lnTo>
                  <a:lnTo>
                    <a:pt x="10937" y="7336"/>
                  </a:lnTo>
                  <a:lnTo>
                    <a:pt x="11506" y="7203"/>
                  </a:lnTo>
                  <a:lnTo>
                    <a:pt x="12074" y="7052"/>
                  </a:lnTo>
                  <a:lnTo>
                    <a:pt x="12643" y="6862"/>
                  </a:lnTo>
                  <a:lnTo>
                    <a:pt x="12700" y="6824"/>
                  </a:lnTo>
                  <a:lnTo>
                    <a:pt x="12738" y="6786"/>
                  </a:lnTo>
                  <a:lnTo>
                    <a:pt x="12756" y="6729"/>
                  </a:lnTo>
                  <a:lnTo>
                    <a:pt x="12756" y="6673"/>
                  </a:lnTo>
                  <a:lnTo>
                    <a:pt x="12738" y="6616"/>
                  </a:lnTo>
                  <a:lnTo>
                    <a:pt x="12700" y="6559"/>
                  </a:lnTo>
                  <a:lnTo>
                    <a:pt x="12662" y="6540"/>
                  </a:lnTo>
                  <a:lnTo>
                    <a:pt x="12605" y="6521"/>
                  </a:lnTo>
                  <a:lnTo>
                    <a:pt x="12548" y="6521"/>
                  </a:lnTo>
                  <a:lnTo>
                    <a:pt x="11979" y="6710"/>
                  </a:lnTo>
                  <a:lnTo>
                    <a:pt x="11411" y="6862"/>
                  </a:lnTo>
                  <a:lnTo>
                    <a:pt x="10842" y="6995"/>
                  </a:lnTo>
                  <a:lnTo>
                    <a:pt x="10255" y="7109"/>
                  </a:lnTo>
                  <a:lnTo>
                    <a:pt x="9667" y="7184"/>
                  </a:lnTo>
                  <a:lnTo>
                    <a:pt x="9098" y="7241"/>
                  </a:lnTo>
                  <a:lnTo>
                    <a:pt x="8511" y="7279"/>
                  </a:lnTo>
                  <a:lnTo>
                    <a:pt x="7923" y="7298"/>
                  </a:lnTo>
                  <a:lnTo>
                    <a:pt x="7203" y="7279"/>
                  </a:lnTo>
                  <a:lnTo>
                    <a:pt x="6483" y="7222"/>
                  </a:lnTo>
                  <a:lnTo>
                    <a:pt x="6085" y="7184"/>
                  </a:lnTo>
                  <a:lnTo>
                    <a:pt x="5687" y="7109"/>
                  </a:lnTo>
                  <a:lnTo>
                    <a:pt x="5289" y="7052"/>
                  </a:lnTo>
                  <a:lnTo>
                    <a:pt x="4910" y="6957"/>
                  </a:lnTo>
                  <a:lnTo>
                    <a:pt x="4133" y="6767"/>
                  </a:lnTo>
                  <a:lnTo>
                    <a:pt x="3356" y="6521"/>
                  </a:lnTo>
                  <a:lnTo>
                    <a:pt x="3128" y="6426"/>
                  </a:lnTo>
                  <a:lnTo>
                    <a:pt x="2882" y="6312"/>
                  </a:lnTo>
                  <a:lnTo>
                    <a:pt x="2389" y="6066"/>
                  </a:lnTo>
                  <a:lnTo>
                    <a:pt x="2124" y="5952"/>
                  </a:lnTo>
                  <a:lnTo>
                    <a:pt x="1877" y="5839"/>
                  </a:lnTo>
                  <a:lnTo>
                    <a:pt x="1631" y="5763"/>
                  </a:lnTo>
                  <a:lnTo>
                    <a:pt x="1365" y="5706"/>
                  </a:lnTo>
                  <a:lnTo>
                    <a:pt x="1384" y="5403"/>
                  </a:lnTo>
                  <a:lnTo>
                    <a:pt x="1422" y="5118"/>
                  </a:lnTo>
                  <a:lnTo>
                    <a:pt x="1479" y="4834"/>
                  </a:lnTo>
                  <a:lnTo>
                    <a:pt x="1555" y="4569"/>
                  </a:lnTo>
                  <a:lnTo>
                    <a:pt x="1631" y="4303"/>
                  </a:lnTo>
                  <a:lnTo>
                    <a:pt x="1726" y="4038"/>
                  </a:lnTo>
                  <a:lnTo>
                    <a:pt x="1839" y="3792"/>
                  </a:lnTo>
                  <a:lnTo>
                    <a:pt x="1972" y="3564"/>
                  </a:lnTo>
                  <a:lnTo>
                    <a:pt x="2105" y="3318"/>
                  </a:lnTo>
                  <a:lnTo>
                    <a:pt x="2237" y="3109"/>
                  </a:lnTo>
                  <a:lnTo>
                    <a:pt x="2408" y="2882"/>
                  </a:lnTo>
                  <a:lnTo>
                    <a:pt x="2578" y="2673"/>
                  </a:lnTo>
                  <a:lnTo>
                    <a:pt x="2749" y="2484"/>
                  </a:lnTo>
                  <a:lnTo>
                    <a:pt x="2939" y="2294"/>
                  </a:lnTo>
                  <a:lnTo>
                    <a:pt x="3128" y="2105"/>
                  </a:lnTo>
                  <a:lnTo>
                    <a:pt x="3337" y="1934"/>
                  </a:lnTo>
                  <a:lnTo>
                    <a:pt x="3545" y="1764"/>
                  </a:lnTo>
                  <a:lnTo>
                    <a:pt x="3773" y="1612"/>
                  </a:lnTo>
                  <a:lnTo>
                    <a:pt x="4227" y="1328"/>
                  </a:lnTo>
                  <a:lnTo>
                    <a:pt x="4720" y="1081"/>
                  </a:lnTo>
                  <a:lnTo>
                    <a:pt x="5232" y="873"/>
                  </a:lnTo>
                  <a:lnTo>
                    <a:pt x="5763" y="683"/>
                  </a:lnTo>
                  <a:lnTo>
                    <a:pt x="6293" y="532"/>
                  </a:lnTo>
                  <a:lnTo>
                    <a:pt x="6843" y="437"/>
                  </a:lnTo>
                  <a:lnTo>
                    <a:pt x="7393" y="361"/>
                  </a:lnTo>
                  <a:lnTo>
                    <a:pt x="7658" y="342"/>
                  </a:lnTo>
                  <a:lnTo>
                    <a:pt x="8208" y="342"/>
                  </a:lnTo>
                  <a:lnTo>
                    <a:pt x="8454" y="361"/>
                  </a:lnTo>
                  <a:lnTo>
                    <a:pt x="8719" y="399"/>
                  </a:lnTo>
                  <a:lnTo>
                    <a:pt x="8966" y="437"/>
                  </a:lnTo>
                  <a:lnTo>
                    <a:pt x="9231" y="494"/>
                  </a:lnTo>
                  <a:lnTo>
                    <a:pt x="9459" y="570"/>
                  </a:lnTo>
                  <a:lnTo>
                    <a:pt x="9705" y="645"/>
                  </a:lnTo>
                  <a:lnTo>
                    <a:pt x="9932" y="740"/>
                  </a:lnTo>
                  <a:lnTo>
                    <a:pt x="10179" y="854"/>
                  </a:lnTo>
                  <a:lnTo>
                    <a:pt x="10387" y="968"/>
                  </a:lnTo>
                  <a:lnTo>
                    <a:pt x="10615" y="1100"/>
                  </a:lnTo>
                  <a:lnTo>
                    <a:pt x="10823" y="1233"/>
                  </a:lnTo>
                  <a:lnTo>
                    <a:pt x="11032" y="1403"/>
                  </a:lnTo>
                  <a:lnTo>
                    <a:pt x="11240" y="1574"/>
                  </a:lnTo>
                  <a:lnTo>
                    <a:pt x="11430" y="1745"/>
                  </a:lnTo>
                  <a:lnTo>
                    <a:pt x="11619" y="1953"/>
                  </a:lnTo>
                  <a:lnTo>
                    <a:pt x="11979" y="2370"/>
                  </a:lnTo>
                  <a:lnTo>
                    <a:pt x="12150" y="2617"/>
                  </a:lnTo>
                  <a:lnTo>
                    <a:pt x="12321" y="2863"/>
                  </a:lnTo>
                  <a:lnTo>
                    <a:pt x="12491" y="3109"/>
                  </a:lnTo>
                  <a:lnTo>
                    <a:pt x="12643" y="3394"/>
                  </a:lnTo>
                  <a:lnTo>
                    <a:pt x="12775" y="3659"/>
                  </a:lnTo>
                  <a:lnTo>
                    <a:pt x="12908" y="3943"/>
                  </a:lnTo>
                  <a:lnTo>
                    <a:pt x="13003" y="4228"/>
                  </a:lnTo>
                  <a:lnTo>
                    <a:pt x="13098" y="4512"/>
                  </a:lnTo>
                  <a:lnTo>
                    <a:pt x="13154" y="4796"/>
                  </a:lnTo>
                  <a:lnTo>
                    <a:pt x="13192" y="5099"/>
                  </a:lnTo>
                  <a:lnTo>
                    <a:pt x="13211" y="5384"/>
                  </a:lnTo>
                  <a:lnTo>
                    <a:pt x="13192" y="5668"/>
                  </a:lnTo>
                  <a:lnTo>
                    <a:pt x="13154" y="5933"/>
                  </a:lnTo>
                  <a:lnTo>
                    <a:pt x="13060" y="6218"/>
                  </a:lnTo>
                  <a:lnTo>
                    <a:pt x="13060" y="6256"/>
                  </a:lnTo>
                  <a:lnTo>
                    <a:pt x="13060" y="6294"/>
                  </a:lnTo>
                  <a:lnTo>
                    <a:pt x="13098" y="6369"/>
                  </a:lnTo>
                  <a:lnTo>
                    <a:pt x="13154" y="6407"/>
                  </a:lnTo>
                  <a:lnTo>
                    <a:pt x="13230" y="6426"/>
                  </a:lnTo>
                  <a:lnTo>
                    <a:pt x="13287" y="6426"/>
                  </a:lnTo>
                  <a:lnTo>
                    <a:pt x="13325" y="6407"/>
                  </a:lnTo>
                  <a:lnTo>
                    <a:pt x="13363" y="6369"/>
                  </a:lnTo>
                  <a:lnTo>
                    <a:pt x="13401" y="6312"/>
                  </a:lnTo>
                  <a:lnTo>
                    <a:pt x="13496" y="6028"/>
                  </a:lnTo>
                  <a:lnTo>
                    <a:pt x="13553" y="5725"/>
                  </a:lnTo>
                  <a:lnTo>
                    <a:pt x="13571" y="5441"/>
                  </a:lnTo>
                  <a:lnTo>
                    <a:pt x="13553" y="5137"/>
                  </a:lnTo>
                  <a:lnTo>
                    <a:pt x="13534" y="4853"/>
                  </a:lnTo>
                  <a:lnTo>
                    <a:pt x="13477" y="4569"/>
                  </a:lnTo>
                  <a:lnTo>
                    <a:pt x="13382" y="4284"/>
                  </a:lnTo>
                  <a:lnTo>
                    <a:pt x="13287" y="4000"/>
                  </a:lnTo>
                  <a:lnTo>
                    <a:pt x="13173" y="3716"/>
                  </a:lnTo>
                  <a:lnTo>
                    <a:pt x="13041" y="3450"/>
                  </a:lnTo>
                  <a:lnTo>
                    <a:pt x="12889" y="3166"/>
                  </a:lnTo>
                  <a:lnTo>
                    <a:pt x="12738" y="2901"/>
                  </a:lnTo>
                  <a:lnTo>
                    <a:pt x="12396" y="2408"/>
                  </a:lnTo>
                  <a:lnTo>
                    <a:pt x="12055" y="1934"/>
                  </a:lnTo>
                  <a:lnTo>
                    <a:pt x="11866" y="1707"/>
                  </a:lnTo>
                  <a:lnTo>
                    <a:pt x="11657" y="1479"/>
                  </a:lnTo>
                  <a:lnTo>
                    <a:pt x="11449" y="1271"/>
                  </a:lnTo>
                  <a:lnTo>
                    <a:pt x="11221" y="1081"/>
                  </a:lnTo>
                  <a:lnTo>
                    <a:pt x="10994" y="911"/>
                  </a:lnTo>
                  <a:lnTo>
                    <a:pt x="10766" y="759"/>
                  </a:lnTo>
                  <a:lnTo>
                    <a:pt x="10520" y="626"/>
                  </a:lnTo>
                  <a:lnTo>
                    <a:pt x="10255" y="494"/>
                  </a:lnTo>
                  <a:lnTo>
                    <a:pt x="9989" y="380"/>
                  </a:lnTo>
                  <a:lnTo>
                    <a:pt x="9724" y="285"/>
                  </a:lnTo>
                  <a:lnTo>
                    <a:pt x="9459" y="209"/>
                  </a:lnTo>
                  <a:lnTo>
                    <a:pt x="9174" y="134"/>
                  </a:lnTo>
                  <a:lnTo>
                    <a:pt x="8890" y="77"/>
                  </a:lnTo>
                  <a:lnTo>
                    <a:pt x="8587" y="39"/>
                  </a:lnTo>
                  <a:lnTo>
                    <a:pt x="8283" y="20"/>
                  </a:lnTo>
                  <a:lnTo>
                    <a:pt x="7980" y="1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-492700" y="3957700"/>
              <a:ext cx="362050" cy="228425"/>
            </a:xfrm>
            <a:custGeom>
              <a:avLst/>
              <a:gdLst/>
              <a:ahLst/>
              <a:cxnLst/>
              <a:rect l="l" t="t" r="r" b="b"/>
              <a:pathLst>
                <a:path w="14482" h="9137" fill="none" extrusionOk="0">
                  <a:moveTo>
                    <a:pt x="7791" y="1"/>
                  </a:moveTo>
                  <a:lnTo>
                    <a:pt x="7791" y="1"/>
                  </a:lnTo>
                  <a:lnTo>
                    <a:pt x="7468" y="1"/>
                  </a:lnTo>
                  <a:lnTo>
                    <a:pt x="7165" y="20"/>
                  </a:lnTo>
                  <a:lnTo>
                    <a:pt x="6862" y="58"/>
                  </a:lnTo>
                  <a:lnTo>
                    <a:pt x="6559" y="96"/>
                  </a:lnTo>
                  <a:lnTo>
                    <a:pt x="6255" y="153"/>
                  </a:lnTo>
                  <a:lnTo>
                    <a:pt x="5952" y="228"/>
                  </a:lnTo>
                  <a:lnTo>
                    <a:pt x="5668" y="304"/>
                  </a:lnTo>
                  <a:lnTo>
                    <a:pt x="5365" y="399"/>
                  </a:lnTo>
                  <a:lnTo>
                    <a:pt x="5080" y="513"/>
                  </a:lnTo>
                  <a:lnTo>
                    <a:pt x="4796" y="626"/>
                  </a:lnTo>
                  <a:lnTo>
                    <a:pt x="4531" y="759"/>
                  </a:lnTo>
                  <a:lnTo>
                    <a:pt x="4265" y="892"/>
                  </a:lnTo>
                  <a:lnTo>
                    <a:pt x="4000" y="1043"/>
                  </a:lnTo>
                  <a:lnTo>
                    <a:pt x="3735" y="1195"/>
                  </a:lnTo>
                  <a:lnTo>
                    <a:pt x="3488" y="1366"/>
                  </a:lnTo>
                  <a:lnTo>
                    <a:pt x="3242" y="1555"/>
                  </a:lnTo>
                  <a:lnTo>
                    <a:pt x="3014" y="1745"/>
                  </a:lnTo>
                  <a:lnTo>
                    <a:pt x="2787" y="1953"/>
                  </a:lnTo>
                  <a:lnTo>
                    <a:pt x="2578" y="2162"/>
                  </a:lnTo>
                  <a:lnTo>
                    <a:pt x="2389" y="2370"/>
                  </a:lnTo>
                  <a:lnTo>
                    <a:pt x="2199" y="2598"/>
                  </a:lnTo>
                  <a:lnTo>
                    <a:pt x="2010" y="2844"/>
                  </a:lnTo>
                  <a:lnTo>
                    <a:pt x="1839" y="3090"/>
                  </a:lnTo>
                  <a:lnTo>
                    <a:pt x="1688" y="3337"/>
                  </a:lnTo>
                  <a:lnTo>
                    <a:pt x="1555" y="3602"/>
                  </a:lnTo>
                  <a:lnTo>
                    <a:pt x="1441" y="3886"/>
                  </a:lnTo>
                  <a:lnTo>
                    <a:pt x="1328" y="4171"/>
                  </a:lnTo>
                  <a:lnTo>
                    <a:pt x="1233" y="4455"/>
                  </a:lnTo>
                  <a:lnTo>
                    <a:pt x="1157" y="4739"/>
                  </a:lnTo>
                  <a:lnTo>
                    <a:pt x="1081" y="5043"/>
                  </a:lnTo>
                  <a:lnTo>
                    <a:pt x="1043" y="5365"/>
                  </a:lnTo>
                  <a:lnTo>
                    <a:pt x="1024" y="5687"/>
                  </a:lnTo>
                  <a:lnTo>
                    <a:pt x="1024" y="5687"/>
                  </a:lnTo>
                  <a:lnTo>
                    <a:pt x="911" y="5687"/>
                  </a:lnTo>
                  <a:lnTo>
                    <a:pt x="911" y="5687"/>
                  </a:lnTo>
                  <a:lnTo>
                    <a:pt x="854" y="5706"/>
                  </a:lnTo>
                  <a:lnTo>
                    <a:pt x="816" y="5725"/>
                  </a:lnTo>
                  <a:lnTo>
                    <a:pt x="797" y="5763"/>
                  </a:lnTo>
                  <a:lnTo>
                    <a:pt x="778" y="5801"/>
                  </a:lnTo>
                  <a:lnTo>
                    <a:pt x="778" y="5801"/>
                  </a:lnTo>
                  <a:lnTo>
                    <a:pt x="607" y="5839"/>
                  </a:lnTo>
                  <a:lnTo>
                    <a:pt x="437" y="5914"/>
                  </a:lnTo>
                  <a:lnTo>
                    <a:pt x="304" y="5990"/>
                  </a:lnTo>
                  <a:lnTo>
                    <a:pt x="209" y="6104"/>
                  </a:lnTo>
                  <a:lnTo>
                    <a:pt x="115" y="6237"/>
                  </a:lnTo>
                  <a:lnTo>
                    <a:pt x="58" y="6369"/>
                  </a:lnTo>
                  <a:lnTo>
                    <a:pt x="20" y="6521"/>
                  </a:lnTo>
                  <a:lnTo>
                    <a:pt x="1" y="6692"/>
                  </a:lnTo>
                  <a:lnTo>
                    <a:pt x="20" y="6862"/>
                  </a:lnTo>
                  <a:lnTo>
                    <a:pt x="39" y="7033"/>
                  </a:lnTo>
                  <a:lnTo>
                    <a:pt x="77" y="7184"/>
                  </a:lnTo>
                  <a:lnTo>
                    <a:pt x="152" y="7355"/>
                  </a:lnTo>
                  <a:lnTo>
                    <a:pt x="228" y="7507"/>
                  </a:lnTo>
                  <a:lnTo>
                    <a:pt x="304" y="7658"/>
                  </a:lnTo>
                  <a:lnTo>
                    <a:pt x="418" y="7791"/>
                  </a:lnTo>
                  <a:lnTo>
                    <a:pt x="532" y="7924"/>
                  </a:lnTo>
                  <a:lnTo>
                    <a:pt x="532" y="7924"/>
                  </a:lnTo>
                  <a:lnTo>
                    <a:pt x="664" y="8018"/>
                  </a:lnTo>
                  <a:lnTo>
                    <a:pt x="797" y="8113"/>
                  </a:lnTo>
                  <a:lnTo>
                    <a:pt x="1081" y="8284"/>
                  </a:lnTo>
                  <a:lnTo>
                    <a:pt x="1403" y="8416"/>
                  </a:lnTo>
                  <a:lnTo>
                    <a:pt x="1726" y="8530"/>
                  </a:lnTo>
                  <a:lnTo>
                    <a:pt x="2067" y="8625"/>
                  </a:lnTo>
                  <a:lnTo>
                    <a:pt x="2408" y="8701"/>
                  </a:lnTo>
                  <a:lnTo>
                    <a:pt x="3033" y="8852"/>
                  </a:lnTo>
                  <a:lnTo>
                    <a:pt x="3033" y="8852"/>
                  </a:lnTo>
                  <a:lnTo>
                    <a:pt x="3431" y="8928"/>
                  </a:lnTo>
                  <a:lnTo>
                    <a:pt x="3829" y="8985"/>
                  </a:lnTo>
                  <a:lnTo>
                    <a:pt x="4227" y="9042"/>
                  </a:lnTo>
                  <a:lnTo>
                    <a:pt x="4607" y="9080"/>
                  </a:lnTo>
                  <a:lnTo>
                    <a:pt x="5403" y="9137"/>
                  </a:lnTo>
                  <a:lnTo>
                    <a:pt x="6199" y="9137"/>
                  </a:lnTo>
                  <a:lnTo>
                    <a:pt x="6199" y="9137"/>
                  </a:lnTo>
                  <a:lnTo>
                    <a:pt x="6255" y="9137"/>
                  </a:lnTo>
                  <a:lnTo>
                    <a:pt x="6255" y="9137"/>
                  </a:lnTo>
                  <a:lnTo>
                    <a:pt x="7014" y="9137"/>
                  </a:lnTo>
                  <a:lnTo>
                    <a:pt x="7810" y="9080"/>
                  </a:lnTo>
                  <a:lnTo>
                    <a:pt x="8587" y="9023"/>
                  </a:lnTo>
                  <a:lnTo>
                    <a:pt x="9364" y="8928"/>
                  </a:lnTo>
                  <a:lnTo>
                    <a:pt x="10160" y="8795"/>
                  </a:lnTo>
                  <a:lnTo>
                    <a:pt x="10918" y="8644"/>
                  </a:lnTo>
                  <a:lnTo>
                    <a:pt x="11695" y="8473"/>
                  </a:lnTo>
                  <a:lnTo>
                    <a:pt x="12434" y="8265"/>
                  </a:lnTo>
                  <a:lnTo>
                    <a:pt x="12434" y="8265"/>
                  </a:lnTo>
                  <a:lnTo>
                    <a:pt x="12984" y="8094"/>
                  </a:lnTo>
                  <a:lnTo>
                    <a:pt x="13249" y="7980"/>
                  </a:lnTo>
                  <a:lnTo>
                    <a:pt x="13515" y="7867"/>
                  </a:lnTo>
                  <a:lnTo>
                    <a:pt x="13780" y="7715"/>
                  </a:lnTo>
                  <a:lnTo>
                    <a:pt x="14007" y="7544"/>
                  </a:lnTo>
                  <a:lnTo>
                    <a:pt x="14216" y="7355"/>
                  </a:lnTo>
                  <a:lnTo>
                    <a:pt x="14311" y="7241"/>
                  </a:lnTo>
                  <a:lnTo>
                    <a:pt x="14386" y="7127"/>
                  </a:lnTo>
                  <a:lnTo>
                    <a:pt x="14386" y="7127"/>
                  </a:lnTo>
                  <a:lnTo>
                    <a:pt x="14443" y="6976"/>
                  </a:lnTo>
                  <a:lnTo>
                    <a:pt x="14481" y="6824"/>
                  </a:lnTo>
                  <a:lnTo>
                    <a:pt x="14462" y="6673"/>
                  </a:lnTo>
                  <a:lnTo>
                    <a:pt x="14424" y="6540"/>
                  </a:lnTo>
                  <a:lnTo>
                    <a:pt x="14349" y="6407"/>
                  </a:lnTo>
                  <a:lnTo>
                    <a:pt x="14254" y="6275"/>
                  </a:lnTo>
                  <a:lnTo>
                    <a:pt x="14140" y="6180"/>
                  </a:lnTo>
                  <a:lnTo>
                    <a:pt x="14007" y="6104"/>
                  </a:lnTo>
                  <a:lnTo>
                    <a:pt x="14007" y="6104"/>
                  </a:lnTo>
                  <a:lnTo>
                    <a:pt x="13932" y="6085"/>
                  </a:lnTo>
                  <a:lnTo>
                    <a:pt x="13932" y="6085"/>
                  </a:lnTo>
                  <a:lnTo>
                    <a:pt x="13875" y="6104"/>
                  </a:lnTo>
                  <a:lnTo>
                    <a:pt x="13818" y="6123"/>
                  </a:lnTo>
                  <a:lnTo>
                    <a:pt x="13780" y="6161"/>
                  </a:lnTo>
                  <a:lnTo>
                    <a:pt x="13761" y="6218"/>
                  </a:lnTo>
                  <a:lnTo>
                    <a:pt x="13742" y="6275"/>
                  </a:lnTo>
                  <a:lnTo>
                    <a:pt x="13761" y="6312"/>
                  </a:lnTo>
                  <a:lnTo>
                    <a:pt x="13780" y="6369"/>
                  </a:lnTo>
                  <a:lnTo>
                    <a:pt x="13837" y="6407"/>
                  </a:lnTo>
                  <a:lnTo>
                    <a:pt x="13837" y="6407"/>
                  </a:lnTo>
                  <a:lnTo>
                    <a:pt x="13875" y="6616"/>
                  </a:lnTo>
                  <a:lnTo>
                    <a:pt x="13894" y="6805"/>
                  </a:lnTo>
                  <a:lnTo>
                    <a:pt x="13894" y="6957"/>
                  </a:lnTo>
                  <a:lnTo>
                    <a:pt x="13856" y="7109"/>
                  </a:lnTo>
                  <a:lnTo>
                    <a:pt x="13780" y="7241"/>
                  </a:lnTo>
                  <a:lnTo>
                    <a:pt x="13704" y="7336"/>
                  </a:lnTo>
                  <a:lnTo>
                    <a:pt x="13571" y="7431"/>
                  </a:lnTo>
                  <a:lnTo>
                    <a:pt x="13439" y="7488"/>
                  </a:lnTo>
                  <a:lnTo>
                    <a:pt x="13439" y="7488"/>
                  </a:lnTo>
                  <a:lnTo>
                    <a:pt x="13173" y="7620"/>
                  </a:lnTo>
                  <a:lnTo>
                    <a:pt x="12889" y="7734"/>
                  </a:lnTo>
                  <a:lnTo>
                    <a:pt x="12340" y="7924"/>
                  </a:lnTo>
                  <a:lnTo>
                    <a:pt x="12340" y="7924"/>
                  </a:lnTo>
                  <a:lnTo>
                    <a:pt x="11979" y="8037"/>
                  </a:lnTo>
                  <a:lnTo>
                    <a:pt x="11600" y="8132"/>
                  </a:lnTo>
                  <a:lnTo>
                    <a:pt x="10842" y="8284"/>
                  </a:lnTo>
                  <a:lnTo>
                    <a:pt x="10842" y="8284"/>
                  </a:lnTo>
                  <a:lnTo>
                    <a:pt x="9932" y="8454"/>
                  </a:lnTo>
                  <a:lnTo>
                    <a:pt x="9004" y="8587"/>
                  </a:lnTo>
                  <a:lnTo>
                    <a:pt x="8075" y="8701"/>
                  </a:lnTo>
                  <a:lnTo>
                    <a:pt x="7146" y="8757"/>
                  </a:lnTo>
                  <a:lnTo>
                    <a:pt x="7146" y="8757"/>
                  </a:lnTo>
                  <a:lnTo>
                    <a:pt x="6635" y="8795"/>
                  </a:lnTo>
                  <a:lnTo>
                    <a:pt x="6123" y="8795"/>
                  </a:lnTo>
                  <a:lnTo>
                    <a:pt x="6123" y="8795"/>
                  </a:lnTo>
                  <a:lnTo>
                    <a:pt x="5459" y="8776"/>
                  </a:lnTo>
                  <a:lnTo>
                    <a:pt x="4777" y="8739"/>
                  </a:lnTo>
                  <a:lnTo>
                    <a:pt x="4114" y="8663"/>
                  </a:lnTo>
                  <a:lnTo>
                    <a:pt x="3450" y="8568"/>
                  </a:lnTo>
                  <a:lnTo>
                    <a:pt x="3450" y="8568"/>
                  </a:lnTo>
                  <a:lnTo>
                    <a:pt x="3052" y="8492"/>
                  </a:lnTo>
                  <a:lnTo>
                    <a:pt x="2673" y="8397"/>
                  </a:lnTo>
                  <a:lnTo>
                    <a:pt x="1934" y="8189"/>
                  </a:lnTo>
                  <a:lnTo>
                    <a:pt x="1934" y="8189"/>
                  </a:lnTo>
                  <a:lnTo>
                    <a:pt x="1669" y="8113"/>
                  </a:lnTo>
                  <a:lnTo>
                    <a:pt x="1441" y="8018"/>
                  </a:lnTo>
                  <a:lnTo>
                    <a:pt x="1195" y="7905"/>
                  </a:lnTo>
                  <a:lnTo>
                    <a:pt x="967" y="7791"/>
                  </a:lnTo>
                  <a:lnTo>
                    <a:pt x="967" y="7791"/>
                  </a:lnTo>
                  <a:lnTo>
                    <a:pt x="873" y="7734"/>
                  </a:lnTo>
                  <a:lnTo>
                    <a:pt x="778" y="7639"/>
                  </a:lnTo>
                  <a:lnTo>
                    <a:pt x="683" y="7544"/>
                  </a:lnTo>
                  <a:lnTo>
                    <a:pt x="588" y="7412"/>
                  </a:lnTo>
                  <a:lnTo>
                    <a:pt x="513" y="7298"/>
                  </a:lnTo>
                  <a:lnTo>
                    <a:pt x="437" y="7146"/>
                  </a:lnTo>
                  <a:lnTo>
                    <a:pt x="380" y="7014"/>
                  </a:lnTo>
                  <a:lnTo>
                    <a:pt x="342" y="6862"/>
                  </a:lnTo>
                  <a:lnTo>
                    <a:pt x="323" y="6729"/>
                  </a:lnTo>
                  <a:lnTo>
                    <a:pt x="323" y="6597"/>
                  </a:lnTo>
                  <a:lnTo>
                    <a:pt x="342" y="6483"/>
                  </a:lnTo>
                  <a:lnTo>
                    <a:pt x="399" y="6369"/>
                  </a:lnTo>
                  <a:lnTo>
                    <a:pt x="475" y="6275"/>
                  </a:lnTo>
                  <a:lnTo>
                    <a:pt x="588" y="6199"/>
                  </a:lnTo>
                  <a:lnTo>
                    <a:pt x="740" y="6161"/>
                  </a:lnTo>
                  <a:lnTo>
                    <a:pt x="948" y="6142"/>
                  </a:lnTo>
                  <a:lnTo>
                    <a:pt x="948" y="6142"/>
                  </a:lnTo>
                  <a:lnTo>
                    <a:pt x="967" y="6142"/>
                  </a:lnTo>
                  <a:lnTo>
                    <a:pt x="967" y="6142"/>
                  </a:lnTo>
                  <a:lnTo>
                    <a:pt x="967" y="6142"/>
                  </a:lnTo>
                  <a:lnTo>
                    <a:pt x="967" y="6142"/>
                  </a:lnTo>
                  <a:lnTo>
                    <a:pt x="1024" y="6142"/>
                  </a:lnTo>
                  <a:lnTo>
                    <a:pt x="1062" y="6104"/>
                  </a:lnTo>
                  <a:lnTo>
                    <a:pt x="1100" y="6066"/>
                  </a:lnTo>
                  <a:lnTo>
                    <a:pt x="1119" y="6028"/>
                  </a:lnTo>
                  <a:lnTo>
                    <a:pt x="1119" y="6028"/>
                  </a:lnTo>
                  <a:lnTo>
                    <a:pt x="1290" y="6047"/>
                  </a:lnTo>
                  <a:lnTo>
                    <a:pt x="1460" y="6085"/>
                  </a:lnTo>
                  <a:lnTo>
                    <a:pt x="1631" y="6142"/>
                  </a:lnTo>
                  <a:lnTo>
                    <a:pt x="1801" y="6218"/>
                  </a:lnTo>
                  <a:lnTo>
                    <a:pt x="2143" y="6388"/>
                  </a:lnTo>
                  <a:lnTo>
                    <a:pt x="2446" y="6540"/>
                  </a:lnTo>
                  <a:lnTo>
                    <a:pt x="2446" y="6540"/>
                  </a:lnTo>
                  <a:lnTo>
                    <a:pt x="3128" y="6805"/>
                  </a:lnTo>
                  <a:lnTo>
                    <a:pt x="3829" y="7033"/>
                  </a:lnTo>
                  <a:lnTo>
                    <a:pt x="3829" y="7033"/>
                  </a:lnTo>
                  <a:lnTo>
                    <a:pt x="4190" y="7146"/>
                  </a:lnTo>
                  <a:lnTo>
                    <a:pt x="4550" y="7241"/>
                  </a:lnTo>
                  <a:lnTo>
                    <a:pt x="5289" y="7393"/>
                  </a:lnTo>
                  <a:lnTo>
                    <a:pt x="6028" y="7507"/>
                  </a:lnTo>
                  <a:lnTo>
                    <a:pt x="6767" y="7601"/>
                  </a:lnTo>
                  <a:lnTo>
                    <a:pt x="6767" y="7601"/>
                  </a:lnTo>
                  <a:lnTo>
                    <a:pt x="7374" y="7639"/>
                  </a:lnTo>
                  <a:lnTo>
                    <a:pt x="7999" y="7658"/>
                  </a:lnTo>
                  <a:lnTo>
                    <a:pt x="7999" y="7658"/>
                  </a:lnTo>
                  <a:lnTo>
                    <a:pt x="8587" y="7639"/>
                  </a:lnTo>
                  <a:lnTo>
                    <a:pt x="9174" y="7601"/>
                  </a:lnTo>
                  <a:lnTo>
                    <a:pt x="9762" y="7544"/>
                  </a:lnTo>
                  <a:lnTo>
                    <a:pt x="10349" y="7450"/>
                  </a:lnTo>
                  <a:lnTo>
                    <a:pt x="10937" y="7336"/>
                  </a:lnTo>
                  <a:lnTo>
                    <a:pt x="11506" y="7203"/>
                  </a:lnTo>
                  <a:lnTo>
                    <a:pt x="12074" y="7052"/>
                  </a:lnTo>
                  <a:lnTo>
                    <a:pt x="12643" y="6862"/>
                  </a:lnTo>
                  <a:lnTo>
                    <a:pt x="12643" y="6862"/>
                  </a:lnTo>
                  <a:lnTo>
                    <a:pt x="12700" y="6824"/>
                  </a:lnTo>
                  <a:lnTo>
                    <a:pt x="12738" y="6786"/>
                  </a:lnTo>
                  <a:lnTo>
                    <a:pt x="12756" y="6729"/>
                  </a:lnTo>
                  <a:lnTo>
                    <a:pt x="12756" y="6673"/>
                  </a:lnTo>
                  <a:lnTo>
                    <a:pt x="12738" y="6616"/>
                  </a:lnTo>
                  <a:lnTo>
                    <a:pt x="12700" y="6559"/>
                  </a:lnTo>
                  <a:lnTo>
                    <a:pt x="12662" y="6540"/>
                  </a:lnTo>
                  <a:lnTo>
                    <a:pt x="12605" y="6521"/>
                  </a:lnTo>
                  <a:lnTo>
                    <a:pt x="12605" y="6521"/>
                  </a:lnTo>
                  <a:lnTo>
                    <a:pt x="12548" y="6521"/>
                  </a:lnTo>
                  <a:lnTo>
                    <a:pt x="12548" y="6521"/>
                  </a:lnTo>
                  <a:lnTo>
                    <a:pt x="11979" y="6710"/>
                  </a:lnTo>
                  <a:lnTo>
                    <a:pt x="11411" y="6862"/>
                  </a:lnTo>
                  <a:lnTo>
                    <a:pt x="10842" y="6995"/>
                  </a:lnTo>
                  <a:lnTo>
                    <a:pt x="10255" y="7109"/>
                  </a:lnTo>
                  <a:lnTo>
                    <a:pt x="9667" y="7184"/>
                  </a:lnTo>
                  <a:lnTo>
                    <a:pt x="9098" y="7241"/>
                  </a:lnTo>
                  <a:lnTo>
                    <a:pt x="8511" y="7279"/>
                  </a:lnTo>
                  <a:lnTo>
                    <a:pt x="7923" y="7298"/>
                  </a:lnTo>
                  <a:lnTo>
                    <a:pt x="7923" y="7298"/>
                  </a:lnTo>
                  <a:lnTo>
                    <a:pt x="7203" y="7279"/>
                  </a:lnTo>
                  <a:lnTo>
                    <a:pt x="6483" y="7222"/>
                  </a:lnTo>
                  <a:lnTo>
                    <a:pt x="6483" y="7222"/>
                  </a:lnTo>
                  <a:lnTo>
                    <a:pt x="6085" y="7184"/>
                  </a:lnTo>
                  <a:lnTo>
                    <a:pt x="5687" y="7109"/>
                  </a:lnTo>
                  <a:lnTo>
                    <a:pt x="5289" y="7052"/>
                  </a:lnTo>
                  <a:lnTo>
                    <a:pt x="4910" y="6957"/>
                  </a:lnTo>
                  <a:lnTo>
                    <a:pt x="4133" y="6767"/>
                  </a:lnTo>
                  <a:lnTo>
                    <a:pt x="3356" y="6521"/>
                  </a:lnTo>
                  <a:lnTo>
                    <a:pt x="3356" y="6521"/>
                  </a:lnTo>
                  <a:lnTo>
                    <a:pt x="3128" y="6426"/>
                  </a:lnTo>
                  <a:lnTo>
                    <a:pt x="2882" y="6312"/>
                  </a:lnTo>
                  <a:lnTo>
                    <a:pt x="2389" y="6066"/>
                  </a:lnTo>
                  <a:lnTo>
                    <a:pt x="2124" y="5952"/>
                  </a:lnTo>
                  <a:lnTo>
                    <a:pt x="1877" y="5839"/>
                  </a:lnTo>
                  <a:lnTo>
                    <a:pt x="1631" y="5763"/>
                  </a:lnTo>
                  <a:lnTo>
                    <a:pt x="1365" y="5706"/>
                  </a:lnTo>
                  <a:lnTo>
                    <a:pt x="1365" y="5706"/>
                  </a:lnTo>
                  <a:lnTo>
                    <a:pt x="1384" y="5403"/>
                  </a:lnTo>
                  <a:lnTo>
                    <a:pt x="1422" y="5118"/>
                  </a:lnTo>
                  <a:lnTo>
                    <a:pt x="1479" y="4834"/>
                  </a:lnTo>
                  <a:lnTo>
                    <a:pt x="1555" y="4569"/>
                  </a:lnTo>
                  <a:lnTo>
                    <a:pt x="1631" y="4303"/>
                  </a:lnTo>
                  <a:lnTo>
                    <a:pt x="1726" y="4038"/>
                  </a:lnTo>
                  <a:lnTo>
                    <a:pt x="1839" y="3792"/>
                  </a:lnTo>
                  <a:lnTo>
                    <a:pt x="1972" y="3564"/>
                  </a:lnTo>
                  <a:lnTo>
                    <a:pt x="2105" y="3318"/>
                  </a:lnTo>
                  <a:lnTo>
                    <a:pt x="2237" y="3109"/>
                  </a:lnTo>
                  <a:lnTo>
                    <a:pt x="2408" y="2882"/>
                  </a:lnTo>
                  <a:lnTo>
                    <a:pt x="2578" y="2673"/>
                  </a:lnTo>
                  <a:lnTo>
                    <a:pt x="2749" y="2484"/>
                  </a:lnTo>
                  <a:lnTo>
                    <a:pt x="2939" y="2294"/>
                  </a:lnTo>
                  <a:lnTo>
                    <a:pt x="3128" y="2105"/>
                  </a:lnTo>
                  <a:lnTo>
                    <a:pt x="3337" y="1934"/>
                  </a:lnTo>
                  <a:lnTo>
                    <a:pt x="3545" y="1764"/>
                  </a:lnTo>
                  <a:lnTo>
                    <a:pt x="3773" y="1612"/>
                  </a:lnTo>
                  <a:lnTo>
                    <a:pt x="4227" y="1328"/>
                  </a:lnTo>
                  <a:lnTo>
                    <a:pt x="4720" y="1081"/>
                  </a:lnTo>
                  <a:lnTo>
                    <a:pt x="5232" y="873"/>
                  </a:lnTo>
                  <a:lnTo>
                    <a:pt x="5763" y="683"/>
                  </a:lnTo>
                  <a:lnTo>
                    <a:pt x="6293" y="532"/>
                  </a:lnTo>
                  <a:lnTo>
                    <a:pt x="6843" y="437"/>
                  </a:lnTo>
                  <a:lnTo>
                    <a:pt x="7393" y="361"/>
                  </a:lnTo>
                  <a:lnTo>
                    <a:pt x="7393" y="361"/>
                  </a:lnTo>
                  <a:lnTo>
                    <a:pt x="7658" y="342"/>
                  </a:lnTo>
                  <a:lnTo>
                    <a:pt x="7942" y="342"/>
                  </a:lnTo>
                  <a:lnTo>
                    <a:pt x="7942" y="342"/>
                  </a:lnTo>
                  <a:lnTo>
                    <a:pt x="8208" y="342"/>
                  </a:lnTo>
                  <a:lnTo>
                    <a:pt x="8454" y="361"/>
                  </a:lnTo>
                  <a:lnTo>
                    <a:pt x="8719" y="399"/>
                  </a:lnTo>
                  <a:lnTo>
                    <a:pt x="8966" y="437"/>
                  </a:lnTo>
                  <a:lnTo>
                    <a:pt x="9231" y="494"/>
                  </a:lnTo>
                  <a:lnTo>
                    <a:pt x="9459" y="570"/>
                  </a:lnTo>
                  <a:lnTo>
                    <a:pt x="9705" y="645"/>
                  </a:lnTo>
                  <a:lnTo>
                    <a:pt x="9932" y="740"/>
                  </a:lnTo>
                  <a:lnTo>
                    <a:pt x="10179" y="854"/>
                  </a:lnTo>
                  <a:lnTo>
                    <a:pt x="10387" y="968"/>
                  </a:lnTo>
                  <a:lnTo>
                    <a:pt x="10615" y="1100"/>
                  </a:lnTo>
                  <a:lnTo>
                    <a:pt x="10823" y="1233"/>
                  </a:lnTo>
                  <a:lnTo>
                    <a:pt x="11032" y="1403"/>
                  </a:lnTo>
                  <a:lnTo>
                    <a:pt x="11240" y="1574"/>
                  </a:lnTo>
                  <a:lnTo>
                    <a:pt x="11430" y="1745"/>
                  </a:lnTo>
                  <a:lnTo>
                    <a:pt x="11619" y="1953"/>
                  </a:lnTo>
                  <a:lnTo>
                    <a:pt x="11619" y="1953"/>
                  </a:lnTo>
                  <a:lnTo>
                    <a:pt x="11979" y="2370"/>
                  </a:lnTo>
                  <a:lnTo>
                    <a:pt x="12150" y="2617"/>
                  </a:lnTo>
                  <a:lnTo>
                    <a:pt x="12321" y="2863"/>
                  </a:lnTo>
                  <a:lnTo>
                    <a:pt x="12491" y="3109"/>
                  </a:lnTo>
                  <a:lnTo>
                    <a:pt x="12643" y="3394"/>
                  </a:lnTo>
                  <a:lnTo>
                    <a:pt x="12775" y="3659"/>
                  </a:lnTo>
                  <a:lnTo>
                    <a:pt x="12908" y="3943"/>
                  </a:lnTo>
                  <a:lnTo>
                    <a:pt x="13003" y="4228"/>
                  </a:lnTo>
                  <a:lnTo>
                    <a:pt x="13098" y="4512"/>
                  </a:lnTo>
                  <a:lnTo>
                    <a:pt x="13154" y="4796"/>
                  </a:lnTo>
                  <a:lnTo>
                    <a:pt x="13192" y="5099"/>
                  </a:lnTo>
                  <a:lnTo>
                    <a:pt x="13211" y="5384"/>
                  </a:lnTo>
                  <a:lnTo>
                    <a:pt x="13192" y="5668"/>
                  </a:lnTo>
                  <a:lnTo>
                    <a:pt x="13154" y="5933"/>
                  </a:lnTo>
                  <a:lnTo>
                    <a:pt x="13060" y="6218"/>
                  </a:lnTo>
                  <a:lnTo>
                    <a:pt x="13060" y="6218"/>
                  </a:lnTo>
                  <a:lnTo>
                    <a:pt x="13060" y="6256"/>
                  </a:lnTo>
                  <a:lnTo>
                    <a:pt x="13060" y="6294"/>
                  </a:lnTo>
                  <a:lnTo>
                    <a:pt x="13098" y="6369"/>
                  </a:lnTo>
                  <a:lnTo>
                    <a:pt x="13154" y="6407"/>
                  </a:lnTo>
                  <a:lnTo>
                    <a:pt x="13230" y="6426"/>
                  </a:lnTo>
                  <a:lnTo>
                    <a:pt x="13230" y="6426"/>
                  </a:lnTo>
                  <a:lnTo>
                    <a:pt x="13287" y="6426"/>
                  </a:lnTo>
                  <a:lnTo>
                    <a:pt x="13325" y="6407"/>
                  </a:lnTo>
                  <a:lnTo>
                    <a:pt x="13363" y="6369"/>
                  </a:lnTo>
                  <a:lnTo>
                    <a:pt x="13401" y="6312"/>
                  </a:lnTo>
                  <a:lnTo>
                    <a:pt x="13401" y="6312"/>
                  </a:lnTo>
                  <a:lnTo>
                    <a:pt x="13496" y="6028"/>
                  </a:lnTo>
                  <a:lnTo>
                    <a:pt x="13553" y="5725"/>
                  </a:lnTo>
                  <a:lnTo>
                    <a:pt x="13571" y="5441"/>
                  </a:lnTo>
                  <a:lnTo>
                    <a:pt x="13553" y="5137"/>
                  </a:lnTo>
                  <a:lnTo>
                    <a:pt x="13534" y="4853"/>
                  </a:lnTo>
                  <a:lnTo>
                    <a:pt x="13477" y="4569"/>
                  </a:lnTo>
                  <a:lnTo>
                    <a:pt x="13382" y="4284"/>
                  </a:lnTo>
                  <a:lnTo>
                    <a:pt x="13287" y="4000"/>
                  </a:lnTo>
                  <a:lnTo>
                    <a:pt x="13173" y="3716"/>
                  </a:lnTo>
                  <a:lnTo>
                    <a:pt x="13041" y="3450"/>
                  </a:lnTo>
                  <a:lnTo>
                    <a:pt x="12889" y="3166"/>
                  </a:lnTo>
                  <a:lnTo>
                    <a:pt x="12738" y="2901"/>
                  </a:lnTo>
                  <a:lnTo>
                    <a:pt x="12396" y="2408"/>
                  </a:lnTo>
                  <a:lnTo>
                    <a:pt x="12055" y="1934"/>
                  </a:lnTo>
                  <a:lnTo>
                    <a:pt x="12055" y="1934"/>
                  </a:lnTo>
                  <a:lnTo>
                    <a:pt x="11866" y="1707"/>
                  </a:lnTo>
                  <a:lnTo>
                    <a:pt x="11657" y="1479"/>
                  </a:lnTo>
                  <a:lnTo>
                    <a:pt x="11449" y="1271"/>
                  </a:lnTo>
                  <a:lnTo>
                    <a:pt x="11221" y="1081"/>
                  </a:lnTo>
                  <a:lnTo>
                    <a:pt x="10994" y="911"/>
                  </a:lnTo>
                  <a:lnTo>
                    <a:pt x="10766" y="759"/>
                  </a:lnTo>
                  <a:lnTo>
                    <a:pt x="10520" y="626"/>
                  </a:lnTo>
                  <a:lnTo>
                    <a:pt x="10255" y="494"/>
                  </a:lnTo>
                  <a:lnTo>
                    <a:pt x="9989" y="380"/>
                  </a:lnTo>
                  <a:lnTo>
                    <a:pt x="9724" y="285"/>
                  </a:lnTo>
                  <a:lnTo>
                    <a:pt x="9459" y="209"/>
                  </a:lnTo>
                  <a:lnTo>
                    <a:pt x="9174" y="134"/>
                  </a:lnTo>
                  <a:lnTo>
                    <a:pt x="8890" y="77"/>
                  </a:lnTo>
                  <a:lnTo>
                    <a:pt x="8587" y="39"/>
                  </a:lnTo>
                  <a:lnTo>
                    <a:pt x="8283" y="20"/>
                  </a:lnTo>
                  <a:lnTo>
                    <a:pt x="7980" y="1"/>
                  </a:lnTo>
                  <a:lnTo>
                    <a:pt x="7980" y="1"/>
                  </a:lnTo>
                  <a:lnTo>
                    <a:pt x="7791" y="1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-522075" y="4131125"/>
              <a:ext cx="429800" cy="96700"/>
            </a:xfrm>
            <a:custGeom>
              <a:avLst/>
              <a:gdLst/>
              <a:ahLst/>
              <a:cxnLst/>
              <a:rect l="l" t="t" r="r" b="b"/>
              <a:pathLst>
                <a:path w="17192" h="3868" extrusionOk="0">
                  <a:moveTo>
                    <a:pt x="16016" y="1"/>
                  </a:moveTo>
                  <a:lnTo>
                    <a:pt x="15959" y="20"/>
                  </a:lnTo>
                  <a:lnTo>
                    <a:pt x="15903" y="58"/>
                  </a:lnTo>
                  <a:lnTo>
                    <a:pt x="15865" y="96"/>
                  </a:lnTo>
                  <a:lnTo>
                    <a:pt x="15846" y="153"/>
                  </a:lnTo>
                  <a:lnTo>
                    <a:pt x="15846" y="209"/>
                  </a:lnTo>
                  <a:lnTo>
                    <a:pt x="15865" y="266"/>
                  </a:lnTo>
                  <a:lnTo>
                    <a:pt x="15903" y="323"/>
                  </a:lnTo>
                  <a:lnTo>
                    <a:pt x="15978" y="342"/>
                  </a:lnTo>
                  <a:lnTo>
                    <a:pt x="16130" y="399"/>
                  </a:lnTo>
                  <a:lnTo>
                    <a:pt x="16282" y="475"/>
                  </a:lnTo>
                  <a:lnTo>
                    <a:pt x="16395" y="570"/>
                  </a:lnTo>
                  <a:lnTo>
                    <a:pt x="16509" y="664"/>
                  </a:lnTo>
                  <a:lnTo>
                    <a:pt x="16604" y="778"/>
                  </a:lnTo>
                  <a:lnTo>
                    <a:pt x="16680" y="892"/>
                  </a:lnTo>
                  <a:lnTo>
                    <a:pt x="16737" y="1005"/>
                  </a:lnTo>
                  <a:lnTo>
                    <a:pt x="16756" y="1138"/>
                  </a:lnTo>
                  <a:lnTo>
                    <a:pt x="16774" y="1252"/>
                  </a:lnTo>
                  <a:lnTo>
                    <a:pt x="16756" y="1366"/>
                  </a:lnTo>
                  <a:lnTo>
                    <a:pt x="16718" y="1498"/>
                  </a:lnTo>
                  <a:lnTo>
                    <a:pt x="16661" y="1593"/>
                  </a:lnTo>
                  <a:lnTo>
                    <a:pt x="16566" y="1688"/>
                  </a:lnTo>
                  <a:lnTo>
                    <a:pt x="16433" y="1783"/>
                  </a:lnTo>
                  <a:lnTo>
                    <a:pt x="16282" y="1858"/>
                  </a:lnTo>
                  <a:lnTo>
                    <a:pt x="16092" y="1896"/>
                  </a:lnTo>
                  <a:lnTo>
                    <a:pt x="15713" y="1991"/>
                  </a:lnTo>
                  <a:lnTo>
                    <a:pt x="15315" y="2105"/>
                  </a:lnTo>
                  <a:lnTo>
                    <a:pt x="14557" y="2351"/>
                  </a:lnTo>
                  <a:lnTo>
                    <a:pt x="14083" y="2522"/>
                  </a:lnTo>
                  <a:lnTo>
                    <a:pt x="13628" y="2730"/>
                  </a:lnTo>
                  <a:lnTo>
                    <a:pt x="13477" y="2787"/>
                  </a:lnTo>
                  <a:lnTo>
                    <a:pt x="13363" y="2825"/>
                  </a:lnTo>
                  <a:lnTo>
                    <a:pt x="13230" y="2844"/>
                  </a:lnTo>
                  <a:lnTo>
                    <a:pt x="13116" y="2844"/>
                  </a:lnTo>
                  <a:lnTo>
                    <a:pt x="12908" y="2825"/>
                  </a:lnTo>
                  <a:lnTo>
                    <a:pt x="12718" y="2787"/>
                  </a:lnTo>
                  <a:lnTo>
                    <a:pt x="12301" y="2673"/>
                  </a:lnTo>
                  <a:lnTo>
                    <a:pt x="12112" y="2635"/>
                  </a:lnTo>
                  <a:lnTo>
                    <a:pt x="11771" y="2635"/>
                  </a:lnTo>
                  <a:lnTo>
                    <a:pt x="11619" y="2654"/>
                  </a:lnTo>
                  <a:lnTo>
                    <a:pt x="11449" y="2692"/>
                  </a:lnTo>
                  <a:lnTo>
                    <a:pt x="11297" y="2730"/>
                  </a:lnTo>
                  <a:lnTo>
                    <a:pt x="11013" y="2863"/>
                  </a:lnTo>
                  <a:lnTo>
                    <a:pt x="10728" y="2996"/>
                  </a:lnTo>
                  <a:lnTo>
                    <a:pt x="10425" y="3166"/>
                  </a:lnTo>
                  <a:lnTo>
                    <a:pt x="10122" y="3280"/>
                  </a:lnTo>
                  <a:lnTo>
                    <a:pt x="9970" y="3318"/>
                  </a:lnTo>
                  <a:lnTo>
                    <a:pt x="9838" y="3356"/>
                  </a:lnTo>
                  <a:lnTo>
                    <a:pt x="9686" y="3375"/>
                  </a:lnTo>
                  <a:lnTo>
                    <a:pt x="9288" y="3375"/>
                  </a:lnTo>
                  <a:lnTo>
                    <a:pt x="9023" y="3337"/>
                  </a:lnTo>
                  <a:lnTo>
                    <a:pt x="8492" y="3242"/>
                  </a:lnTo>
                  <a:lnTo>
                    <a:pt x="8226" y="3204"/>
                  </a:lnTo>
                  <a:lnTo>
                    <a:pt x="7961" y="3185"/>
                  </a:lnTo>
                  <a:lnTo>
                    <a:pt x="7923" y="3185"/>
                  </a:lnTo>
                  <a:lnTo>
                    <a:pt x="7734" y="3204"/>
                  </a:lnTo>
                  <a:lnTo>
                    <a:pt x="7563" y="3242"/>
                  </a:lnTo>
                  <a:lnTo>
                    <a:pt x="7393" y="3299"/>
                  </a:lnTo>
                  <a:lnTo>
                    <a:pt x="7222" y="3356"/>
                  </a:lnTo>
                  <a:lnTo>
                    <a:pt x="6957" y="3450"/>
                  </a:lnTo>
                  <a:lnTo>
                    <a:pt x="6843" y="3469"/>
                  </a:lnTo>
                  <a:lnTo>
                    <a:pt x="6748" y="3488"/>
                  </a:lnTo>
                  <a:lnTo>
                    <a:pt x="6672" y="3469"/>
                  </a:lnTo>
                  <a:lnTo>
                    <a:pt x="6578" y="3450"/>
                  </a:lnTo>
                  <a:lnTo>
                    <a:pt x="6502" y="3432"/>
                  </a:lnTo>
                  <a:lnTo>
                    <a:pt x="6445" y="3375"/>
                  </a:lnTo>
                  <a:lnTo>
                    <a:pt x="6293" y="3261"/>
                  </a:lnTo>
                  <a:lnTo>
                    <a:pt x="6142" y="3128"/>
                  </a:lnTo>
                  <a:lnTo>
                    <a:pt x="5990" y="3052"/>
                  </a:lnTo>
                  <a:lnTo>
                    <a:pt x="5857" y="2996"/>
                  </a:lnTo>
                  <a:lnTo>
                    <a:pt x="5687" y="2958"/>
                  </a:lnTo>
                  <a:lnTo>
                    <a:pt x="5383" y="2958"/>
                  </a:lnTo>
                  <a:lnTo>
                    <a:pt x="5232" y="2977"/>
                  </a:lnTo>
                  <a:lnTo>
                    <a:pt x="4948" y="3033"/>
                  </a:lnTo>
                  <a:lnTo>
                    <a:pt x="4682" y="3109"/>
                  </a:lnTo>
                  <a:lnTo>
                    <a:pt x="4436" y="3185"/>
                  </a:lnTo>
                  <a:lnTo>
                    <a:pt x="4133" y="3261"/>
                  </a:lnTo>
                  <a:lnTo>
                    <a:pt x="4000" y="3280"/>
                  </a:lnTo>
                  <a:lnTo>
                    <a:pt x="3753" y="3280"/>
                  </a:lnTo>
                  <a:lnTo>
                    <a:pt x="3640" y="3261"/>
                  </a:lnTo>
                  <a:lnTo>
                    <a:pt x="3526" y="3223"/>
                  </a:lnTo>
                  <a:lnTo>
                    <a:pt x="3431" y="3185"/>
                  </a:lnTo>
                  <a:lnTo>
                    <a:pt x="3337" y="3109"/>
                  </a:lnTo>
                  <a:lnTo>
                    <a:pt x="3261" y="3015"/>
                  </a:lnTo>
                  <a:lnTo>
                    <a:pt x="3185" y="2920"/>
                  </a:lnTo>
                  <a:lnTo>
                    <a:pt x="3109" y="2787"/>
                  </a:lnTo>
                  <a:lnTo>
                    <a:pt x="3014" y="2635"/>
                  </a:lnTo>
                  <a:lnTo>
                    <a:pt x="2901" y="2522"/>
                  </a:lnTo>
                  <a:lnTo>
                    <a:pt x="2749" y="2408"/>
                  </a:lnTo>
                  <a:lnTo>
                    <a:pt x="2597" y="2313"/>
                  </a:lnTo>
                  <a:lnTo>
                    <a:pt x="2503" y="2256"/>
                  </a:lnTo>
                  <a:lnTo>
                    <a:pt x="2408" y="2218"/>
                  </a:lnTo>
                  <a:lnTo>
                    <a:pt x="2180" y="2143"/>
                  </a:lnTo>
                  <a:lnTo>
                    <a:pt x="1953" y="2105"/>
                  </a:lnTo>
                  <a:lnTo>
                    <a:pt x="1725" y="2067"/>
                  </a:lnTo>
                  <a:lnTo>
                    <a:pt x="1460" y="2048"/>
                  </a:lnTo>
                  <a:lnTo>
                    <a:pt x="1290" y="2010"/>
                  </a:lnTo>
                  <a:lnTo>
                    <a:pt x="1138" y="1972"/>
                  </a:lnTo>
                  <a:lnTo>
                    <a:pt x="1005" y="1915"/>
                  </a:lnTo>
                  <a:lnTo>
                    <a:pt x="873" y="1839"/>
                  </a:lnTo>
                  <a:lnTo>
                    <a:pt x="759" y="1764"/>
                  </a:lnTo>
                  <a:lnTo>
                    <a:pt x="683" y="1669"/>
                  </a:lnTo>
                  <a:lnTo>
                    <a:pt x="607" y="1574"/>
                  </a:lnTo>
                  <a:lnTo>
                    <a:pt x="550" y="1479"/>
                  </a:lnTo>
                  <a:lnTo>
                    <a:pt x="531" y="1366"/>
                  </a:lnTo>
                  <a:lnTo>
                    <a:pt x="531" y="1252"/>
                  </a:lnTo>
                  <a:lnTo>
                    <a:pt x="550" y="1157"/>
                  </a:lnTo>
                  <a:lnTo>
                    <a:pt x="588" y="1043"/>
                  </a:lnTo>
                  <a:lnTo>
                    <a:pt x="683" y="949"/>
                  </a:lnTo>
                  <a:lnTo>
                    <a:pt x="778" y="835"/>
                  </a:lnTo>
                  <a:lnTo>
                    <a:pt x="929" y="740"/>
                  </a:lnTo>
                  <a:lnTo>
                    <a:pt x="1100" y="664"/>
                  </a:lnTo>
                  <a:lnTo>
                    <a:pt x="1157" y="645"/>
                  </a:lnTo>
                  <a:lnTo>
                    <a:pt x="1176" y="607"/>
                  </a:lnTo>
                  <a:lnTo>
                    <a:pt x="1214" y="570"/>
                  </a:lnTo>
                  <a:lnTo>
                    <a:pt x="1233" y="513"/>
                  </a:lnTo>
                  <a:lnTo>
                    <a:pt x="1233" y="475"/>
                  </a:lnTo>
                  <a:lnTo>
                    <a:pt x="1214" y="418"/>
                  </a:lnTo>
                  <a:lnTo>
                    <a:pt x="1195" y="380"/>
                  </a:lnTo>
                  <a:lnTo>
                    <a:pt x="1138" y="342"/>
                  </a:lnTo>
                  <a:lnTo>
                    <a:pt x="854" y="190"/>
                  </a:lnTo>
                  <a:lnTo>
                    <a:pt x="816" y="172"/>
                  </a:lnTo>
                  <a:lnTo>
                    <a:pt x="759" y="153"/>
                  </a:lnTo>
                  <a:lnTo>
                    <a:pt x="721" y="172"/>
                  </a:lnTo>
                  <a:lnTo>
                    <a:pt x="664" y="190"/>
                  </a:lnTo>
                  <a:lnTo>
                    <a:pt x="626" y="228"/>
                  </a:lnTo>
                  <a:lnTo>
                    <a:pt x="607" y="285"/>
                  </a:lnTo>
                  <a:lnTo>
                    <a:pt x="588" y="342"/>
                  </a:lnTo>
                  <a:lnTo>
                    <a:pt x="607" y="399"/>
                  </a:lnTo>
                  <a:lnTo>
                    <a:pt x="626" y="437"/>
                  </a:lnTo>
                  <a:lnTo>
                    <a:pt x="683" y="475"/>
                  </a:lnTo>
                  <a:lnTo>
                    <a:pt x="702" y="494"/>
                  </a:lnTo>
                  <a:lnTo>
                    <a:pt x="531" y="607"/>
                  </a:lnTo>
                  <a:lnTo>
                    <a:pt x="380" y="740"/>
                  </a:lnTo>
                  <a:lnTo>
                    <a:pt x="247" y="892"/>
                  </a:lnTo>
                  <a:lnTo>
                    <a:pt x="133" y="1043"/>
                  </a:lnTo>
                  <a:lnTo>
                    <a:pt x="58" y="1214"/>
                  </a:lnTo>
                  <a:lnTo>
                    <a:pt x="20" y="1290"/>
                  </a:lnTo>
                  <a:lnTo>
                    <a:pt x="1" y="1385"/>
                  </a:lnTo>
                  <a:lnTo>
                    <a:pt x="1" y="1479"/>
                  </a:lnTo>
                  <a:lnTo>
                    <a:pt x="20" y="1574"/>
                  </a:lnTo>
                  <a:lnTo>
                    <a:pt x="39" y="1669"/>
                  </a:lnTo>
                  <a:lnTo>
                    <a:pt x="77" y="1745"/>
                  </a:lnTo>
                  <a:lnTo>
                    <a:pt x="190" y="1934"/>
                  </a:lnTo>
                  <a:lnTo>
                    <a:pt x="323" y="2067"/>
                  </a:lnTo>
                  <a:lnTo>
                    <a:pt x="475" y="2181"/>
                  </a:lnTo>
                  <a:lnTo>
                    <a:pt x="645" y="2256"/>
                  </a:lnTo>
                  <a:lnTo>
                    <a:pt x="816" y="2313"/>
                  </a:lnTo>
                  <a:lnTo>
                    <a:pt x="1005" y="2351"/>
                  </a:lnTo>
                  <a:lnTo>
                    <a:pt x="1403" y="2408"/>
                  </a:lnTo>
                  <a:lnTo>
                    <a:pt x="1801" y="2446"/>
                  </a:lnTo>
                  <a:lnTo>
                    <a:pt x="1991" y="2484"/>
                  </a:lnTo>
                  <a:lnTo>
                    <a:pt x="2180" y="2522"/>
                  </a:lnTo>
                  <a:lnTo>
                    <a:pt x="2351" y="2598"/>
                  </a:lnTo>
                  <a:lnTo>
                    <a:pt x="2522" y="2692"/>
                  </a:lnTo>
                  <a:lnTo>
                    <a:pt x="2673" y="2806"/>
                  </a:lnTo>
                  <a:lnTo>
                    <a:pt x="2806" y="2958"/>
                  </a:lnTo>
                  <a:lnTo>
                    <a:pt x="2957" y="3185"/>
                  </a:lnTo>
                  <a:lnTo>
                    <a:pt x="3071" y="3375"/>
                  </a:lnTo>
                  <a:lnTo>
                    <a:pt x="3147" y="3450"/>
                  </a:lnTo>
                  <a:lnTo>
                    <a:pt x="3223" y="3507"/>
                  </a:lnTo>
                  <a:lnTo>
                    <a:pt x="3337" y="3564"/>
                  </a:lnTo>
                  <a:lnTo>
                    <a:pt x="3469" y="3621"/>
                  </a:lnTo>
                  <a:lnTo>
                    <a:pt x="3621" y="3659"/>
                  </a:lnTo>
                  <a:lnTo>
                    <a:pt x="3772" y="3678"/>
                  </a:lnTo>
                  <a:lnTo>
                    <a:pt x="3905" y="3678"/>
                  </a:lnTo>
                  <a:lnTo>
                    <a:pt x="4038" y="3659"/>
                  </a:lnTo>
                  <a:lnTo>
                    <a:pt x="4284" y="3602"/>
                  </a:lnTo>
                  <a:lnTo>
                    <a:pt x="4777" y="3450"/>
                  </a:lnTo>
                  <a:lnTo>
                    <a:pt x="5099" y="3356"/>
                  </a:lnTo>
                  <a:lnTo>
                    <a:pt x="5270" y="3337"/>
                  </a:lnTo>
                  <a:lnTo>
                    <a:pt x="5573" y="3337"/>
                  </a:lnTo>
                  <a:lnTo>
                    <a:pt x="5687" y="3356"/>
                  </a:lnTo>
                  <a:lnTo>
                    <a:pt x="5819" y="3394"/>
                  </a:lnTo>
                  <a:lnTo>
                    <a:pt x="5952" y="3432"/>
                  </a:lnTo>
                  <a:lnTo>
                    <a:pt x="6009" y="3469"/>
                  </a:lnTo>
                  <a:lnTo>
                    <a:pt x="6066" y="3507"/>
                  </a:lnTo>
                  <a:lnTo>
                    <a:pt x="6161" y="3621"/>
                  </a:lnTo>
                  <a:lnTo>
                    <a:pt x="6274" y="3735"/>
                  </a:lnTo>
                  <a:lnTo>
                    <a:pt x="6331" y="3773"/>
                  </a:lnTo>
                  <a:lnTo>
                    <a:pt x="6388" y="3811"/>
                  </a:lnTo>
                  <a:lnTo>
                    <a:pt x="6540" y="3848"/>
                  </a:lnTo>
                  <a:lnTo>
                    <a:pt x="6710" y="3867"/>
                  </a:lnTo>
                  <a:lnTo>
                    <a:pt x="6862" y="3848"/>
                  </a:lnTo>
                  <a:lnTo>
                    <a:pt x="7013" y="3811"/>
                  </a:lnTo>
                  <a:lnTo>
                    <a:pt x="7317" y="3716"/>
                  </a:lnTo>
                  <a:lnTo>
                    <a:pt x="7639" y="3602"/>
                  </a:lnTo>
                  <a:lnTo>
                    <a:pt x="7791" y="3564"/>
                  </a:lnTo>
                  <a:lnTo>
                    <a:pt x="7961" y="3526"/>
                  </a:lnTo>
                  <a:lnTo>
                    <a:pt x="8113" y="3526"/>
                  </a:lnTo>
                  <a:lnTo>
                    <a:pt x="8321" y="3545"/>
                  </a:lnTo>
                  <a:lnTo>
                    <a:pt x="8511" y="3564"/>
                  </a:lnTo>
                  <a:lnTo>
                    <a:pt x="8928" y="3640"/>
                  </a:lnTo>
                  <a:lnTo>
                    <a:pt x="9326" y="3716"/>
                  </a:lnTo>
                  <a:lnTo>
                    <a:pt x="9534" y="3754"/>
                  </a:lnTo>
                  <a:lnTo>
                    <a:pt x="9932" y="3754"/>
                  </a:lnTo>
                  <a:lnTo>
                    <a:pt x="10084" y="3716"/>
                  </a:lnTo>
                  <a:lnTo>
                    <a:pt x="10236" y="3678"/>
                  </a:lnTo>
                  <a:lnTo>
                    <a:pt x="10368" y="3621"/>
                  </a:lnTo>
                  <a:lnTo>
                    <a:pt x="10653" y="3469"/>
                  </a:lnTo>
                  <a:lnTo>
                    <a:pt x="10918" y="3299"/>
                  </a:lnTo>
                  <a:lnTo>
                    <a:pt x="11145" y="3166"/>
                  </a:lnTo>
                  <a:lnTo>
                    <a:pt x="11354" y="3090"/>
                  </a:lnTo>
                  <a:lnTo>
                    <a:pt x="11581" y="3052"/>
                  </a:lnTo>
                  <a:lnTo>
                    <a:pt x="11790" y="3033"/>
                  </a:lnTo>
                  <a:lnTo>
                    <a:pt x="11922" y="3033"/>
                  </a:lnTo>
                  <a:lnTo>
                    <a:pt x="12074" y="3052"/>
                  </a:lnTo>
                  <a:lnTo>
                    <a:pt x="12377" y="3109"/>
                  </a:lnTo>
                  <a:lnTo>
                    <a:pt x="13022" y="3280"/>
                  </a:lnTo>
                  <a:lnTo>
                    <a:pt x="13135" y="3299"/>
                  </a:lnTo>
                  <a:lnTo>
                    <a:pt x="13287" y="3280"/>
                  </a:lnTo>
                  <a:lnTo>
                    <a:pt x="13439" y="3242"/>
                  </a:lnTo>
                  <a:lnTo>
                    <a:pt x="13609" y="3166"/>
                  </a:lnTo>
                  <a:lnTo>
                    <a:pt x="13799" y="3090"/>
                  </a:lnTo>
                  <a:lnTo>
                    <a:pt x="14102" y="2920"/>
                  </a:lnTo>
                  <a:lnTo>
                    <a:pt x="14348" y="2806"/>
                  </a:lnTo>
                  <a:lnTo>
                    <a:pt x="14879" y="2598"/>
                  </a:lnTo>
                  <a:lnTo>
                    <a:pt x="15410" y="2446"/>
                  </a:lnTo>
                  <a:lnTo>
                    <a:pt x="15959" y="2294"/>
                  </a:lnTo>
                  <a:lnTo>
                    <a:pt x="16509" y="2181"/>
                  </a:lnTo>
                  <a:lnTo>
                    <a:pt x="16699" y="2124"/>
                  </a:lnTo>
                  <a:lnTo>
                    <a:pt x="16812" y="2086"/>
                  </a:lnTo>
                  <a:lnTo>
                    <a:pt x="16907" y="2029"/>
                  </a:lnTo>
                  <a:lnTo>
                    <a:pt x="16983" y="1972"/>
                  </a:lnTo>
                  <a:lnTo>
                    <a:pt x="17059" y="1896"/>
                  </a:lnTo>
                  <a:lnTo>
                    <a:pt x="17116" y="1820"/>
                  </a:lnTo>
                  <a:lnTo>
                    <a:pt x="17154" y="1707"/>
                  </a:lnTo>
                  <a:lnTo>
                    <a:pt x="17191" y="1555"/>
                  </a:lnTo>
                  <a:lnTo>
                    <a:pt x="17191" y="1422"/>
                  </a:lnTo>
                  <a:lnTo>
                    <a:pt x="17191" y="1271"/>
                  </a:lnTo>
                  <a:lnTo>
                    <a:pt x="17173" y="1138"/>
                  </a:lnTo>
                  <a:lnTo>
                    <a:pt x="17135" y="1005"/>
                  </a:lnTo>
                  <a:lnTo>
                    <a:pt x="17097" y="873"/>
                  </a:lnTo>
                  <a:lnTo>
                    <a:pt x="17040" y="759"/>
                  </a:lnTo>
                  <a:lnTo>
                    <a:pt x="16964" y="645"/>
                  </a:lnTo>
                  <a:lnTo>
                    <a:pt x="16888" y="532"/>
                  </a:lnTo>
                  <a:lnTo>
                    <a:pt x="16793" y="437"/>
                  </a:lnTo>
                  <a:lnTo>
                    <a:pt x="16699" y="342"/>
                  </a:lnTo>
                  <a:lnTo>
                    <a:pt x="16585" y="247"/>
                  </a:lnTo>
                  <a:lnTo>
                    <a:pt x="16471" y="172"/>
                  </a:lnTo>
                  <a:lnTo>
                    <a:pt x="16339" y="115"/>
                  </a:lnTo>
                  <a:lnTo>
                    <a:pt x="16206" y="58"/>
                  </a:lnTo>
                  <a:lnTo>
                    <a:pt x="16073" y="20"/>
                  </a:lnTo>
                  <a:lnTo>
                    <a:pt x="16016" y="1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-522075" y="4131125"/>
              <a:ext cx="429800" cy="96700"/>
            </a:xfrm>
            <a:custGeom>
              <a:avLst/>
              <a:gdLst/>
              <a:ahLst/>
              <a:cxnLst/>
              <a:rect l="l" t="t" r="r" b="b"/>
              <a:pathLst>
                <a:path w="17192" h="3868" fill="none" extrusionOk="0">
                  <a:moveTo>
                    <a:pt x="16016" y="1"/>
                  </a:moveTo>
                  <a:lnTo>
                    <a:pt x="16016" y="1"/>
                  </a:lnTo>
                  <a:lnTo>
                    <a:pt x="15959" y="20"/>
                  </a:lnTo>
                  <a:lnTo>
                    <a:pt x="15903" y="58"/>
                  </a:lnTo>
                  <a:lnTo>
                    <a:pt x="15865" y="96"/>
                  </a:lnTo>
                  <a:lnTo>
                    <a:pt x="15846" y="153"/>
                  </a:lnTo>
                  <a:lnTo>
                    <a:pt x="15846" y="209"/>
                  </a:lnTo>
                  <a:lnTo>
                    <a:pt x="15865" y="266"/>
                  </a:lnTo>
                  <a:lnTo>
                    <a:pt x="15903" y="323"/>
                  </a:lnTo>
                  <a:lnTo>
                    <a:pt x="15978" y="342"/>
                  </a:lnTo>
                  <a:lnTo>
                    <a:pt x="15978" y="342"/>
                  </a:lnTo>
                  <a:lnTo>
                    <a:pt x="16130" y="399"/>
                  </a:lnTo>
                  <a:lnTo>
                    <a:pt x="16282" y="475"/>
                  </a:lnTo>
                  <a:lnTo>
                    <a:pt x="16395" y="570"/>
                  </a:lnTo>
                  <a:lnTo>
                    <a:pt x="16509" y="664"/>
                  </a:lnTo>
                  <a:lnTo>
                    <a:pt x="16604" y="778"/>
                  </a:lnTo>
                  <a:lnTo>
                    <a:pt x="16680" y="892"/>
                  </a:lnTo>
                  <a:lnTo>
                    <a:pt x="16737" y="1005"/>
                  </a:lnTo>
                  <a:lnTo>
                    <a:pt x="16756" y="1138"/>
                  </a:lnTo>
                  <a:lnTo>
                    <a:pt x="16774" y="1252"/>
                  </a:lnTo>
                  <a:lnTo>
                    <a:pt x="16756" y="1366"/>
                  </a:lnTo>
                  <a:lnTo>
                    <a:pt x="16718" y="1498"/>
                  </a:lnTo>
                  <a:lnTo>
                    <a:pt x="16661" y="1593"/>
                  </a:lnTo>
                  <a:lnTo>
                    <a:pt x="16566" y="1688"/>
                  </a:lnTo>
                  <a:lnTo>
                    <a:pt x="16433" y="1783"/>
                  </a:lnTo>
                  <a:lnTo>
                    <a:pt x="16282" y="1858"/>
                  </a:lnTo>
                  <a:lnTo>
                    <a:pt x="16092" y="1896"/>
                  </a:lnTo>
                  <a:lnTo>
                    <a:pt x="16092" y="1896"/>
                  </a:lnTo>
                  <a:lnTo>
                    <a:pt x="15713" y="1991"/>
                  </a:lnTo>
                  <a:lnTo>
                    <a:pt x="15315" y="2105"/>
                  </a:lnTo>
                  <a:lnTo>
                    <a:pt x="14557" y="2351"/>
                  </a:lnTo>
                  <a:lnTo>
                    <a:pt x="14557" y="2351"/>
                  </a:lnTo>
                  <a:lnTo>
                    <a:pt x="14083" y="2522"/>
                  </a:lnTo>
                  <a:lnTo>
                    <a:pt x="13628" y="2730"/>
                  </a:lnTo>
                  <a:lnTo>
                    <a:pt x="13628" y="2730"/>
                  </a:lnTo>
                  <a:lnTo>
                    <a:pt x="13477" y="2787"/>
                  </a:lnTo>
                  <a:lnTo>
                    <a:pt x="13363" y="2825"/>
                  </a:lnTo>
                  <a:lnTo>
                    <a:pt x="13230" y="2844"/>
                  </a:lnTo>
                  <a:lnTo>
                    <a:pt x="13116" y="2844"/>
                  </a:lnTo>
                  <a:lnTo>
                    <a:pt x="13116" y="2844"/>
                  </a:lnTo>
                  <a:lnTo>
                    <a:pt x="12908" y="2825"/>
                  </a:lnTo>
                  <a:lnTo>
                    <a:pt x="12718" y="2787"/>
                  </a:lnTo>
                  <a:lnTo>
                    <a:pt x="12301" y="2673"/>
                  </a:lnTo>
                  <a:lnTo>
                    <a:pt x="12301" y="2673"/>
                  </a:lnTo>
                  <a:lnTo>
                    <a:pt x="12112" y="2635"/>
                  </a:lnTo>
                  <a:lnTo>
                    <a:pt x="11922" y="2635"/>
                  </a:lnTo>
                  <a:lnTo>
                    <a:pt x="11922" y="2635"/>
                  </a:lnTo>
                  <a:lnTo>
                    <a:pt x="11771" y="2635"/>
                  </a:lnTo>
                  <a:lnTo>
                    <a:pt x="11619" y="2654"/>
                  </a:lnTo>
                  <a:lnTo>
                    <a:pt x="11449" y="2692"/>
                  </a:lnTo>
                  <a:lnTo>
                    <a:pt x="11297" y="2730"/>
                  </a:lnTo>
                  <a:lnTo>
                    <a:pt x="11013" y="2863"/>
                  </a:lnTo>
                  <a:lnTo>
                    <a:pt x="10728" y="2996"/>
                  </a:lnTo>
                  <a:lnTo>
                    <a:pt x="10728" y="2996"/>
                  </a:lnTo>
                  <a:lnTo>
                    <a:pt x="10425" y="3166"/>
                  </a:lnTo>
                  <a:lnTo>
                    <a:pt x="10122" y="3280"/>
                  </a:lnTo>
                  <a:lnTo>
                    <a:pt x="9970" y="3318"/>
                  </a:lnTo>
                  <a:lnTo>
                    <a:pt x="9838" y="3356"/>
                  </a:lnTo>
                  <a:lnTo>
                    <a:pt x="9686" y="3375"/>
                  </a:lnTo>
                  <a:lnTo>
                    <a:pt x="9515" y="3375"/>
                  </a:lnTo>
                  <a:lnTo>
                    <a:pt x="9515" y="3375"/>
                  </a:lnTo>
                  <a:lnTo>
                    <a:pt x="9288" y="3375"/>
                  </a:lnTo>
                  <a:lnTo>
                    <a:pt x="9023" y="3337"/>
                  </a:lnTo>
                  <a:lnTo>
                    <a:pt x="9023" y="3337"/>
                  </a:lnTo>
                  <a:lnTo>
                    <a:pt x="8492" y="3242"/>
                  </a:lnTo>
                  <a:lnTo>
                    <a:pt x="8226" y="3204"/>
                  </a:lnTo>
                  <a:lnTo>
                    <a:pt x="7961" y="3185"/>
                  </a:lnTo>
                  <a:lnTo>
                    <a:pt x="7961" y="3185"/>
                  </a:lnTo>
                  <a:lnTo>
                    <a:pt x="7923" y="3185"/>
                  </a:lnTo>
                  <a:lnTo>
                    <a:pt x="7923" y="3185"/>
                  </a:lnTo>
                  <a:lnTo>
                    <a:pt x="7734" y="3204"/>
                  </a:lnTo>
                  <a:lnTo>
                    <a:pt x="7563" y="3242"/>
                  </a:lnTo>
                  <a:lnTo>
                    <a:pt x="7393" y="3299"/>
                  </a:lnTo>
                  <a:lnTo>
                    <a:pt x="7222" y="3356"/>
                  </a:lnTo>
                  <a:lnTo>
                    <a:pt x="7222" y="3356"/>
                  </a:lnTo>
                  <a:lnTo>
                    <a:pt x="6957" y="3450"/>
                  </a:lnTo>
                  <a:lnTo>
                    <a:pt x="6843" y="3469"/>
                  </a:lnTo>
                  <a:lnTo>
                    <a:pt x="6748" y="3488"/>
                  </a:lnTo>
                  <a:lnTo>
                    <a:pt x="6748" y="3488"/>
                  </a:lnTo>
                  <a:lnTo>
                    <a:pt x="6672" y="3469"/>
                  </a:lnTo>
                  <a:lnTo>
                    <a:pt x="6578" y="3450"/>
                  </a:lnTo>
                  <a:lnTo>
                    <a:pt x="6502" y="3432"/>
                  </a:lnTo>
                  <a:lnTo>
                    <a:pt x="6445" y="3375"/>
                  </a:lnTo>
                  <a:lnTo>
                    <a:pt x="6293" y="3261"/>
                  </a:lnTo>
                  <a:lnTo>
                    <a:pt x="6142" y="3128"/>
                  </a:lnTo>
                  <a:lnTo>
                    <a:pt x="6142" y="3128"/>
                  </a:lnTo>
                  <a:lnTo>
                    <a:pt x="5990" y="3052"/>
                  </a:lnTo>
                  <a:lnTo>
                    <a:pt x="5857" y="2996"/>
                  </a:lnTo>
                  <a:lnTo>
                    <a:pt x="5687" y="2958"/>
                  </a:lnTo>
                  <a:lnTo>
                    <a:pt x="5535" y="2958"/>
                  </a:lnTo>
                  <a:lnTo>
                    <a:pt x="5535" y="2958"/>
                  </a:lnTo>
                  <a:lnTo>
                    <a:pt x="5383" y="2958"/>
                  </a:lnTo>
                  <a:lnTo>
                    <a:pt x="5232" y="2977"/>
                  </a:lnTo>
                  <a:lnTo>
                    <a:pt x="4948" y="3033"/>
                  </a:lnTo>
                  <a:lnTo>
                    <a:pt x="4682" y="3109"/>
                  </a:lnTo>
                  <a:lnTo>
                    <a:pt x="4436" y="3185"/>
                  </a:lnTo>
                  <a:lnTo>
                    <a:pt x="4436" y="3185"/>
                  </a:lnTo>
                  <a:lnTo>
                    <a:pt x="4133" y="3261"/>
                  </a:lnTo>
                  <a:lnTo>
                    <a:pt x="4000" y="3280"/>
                  </a:lnTo>
                  <a:lnTo>
                    <a:pt x="3867" y="3280"/>
                  </a:lnTo>
                  <a:lnTo>
                    <a:pt x="3867" y="3280"/>
                  </a:lnTo>
                  <a:lnTo>
                    <a:pt x="3753" y="3280"/>
                  </a:lnTo>
                  <a:lnTo>
                    <a:pt x="3640" y="3261"/>
                  </a:lnTo>
                  <a:lnTo>
                    <a:pt x="3526" y="3223"/>
                  </a:lnTo>
                  <a:lnTo>
                    <a:pt x="3431" y="3185"/>
                  </a:lnTo>
                  <a:lnTo>
                    <a:pt x="3337" y="3109"/>
                  </a:lnTo>
                  <a:lnTo>
                    <a:pt x="3261" y="3015"/>
                  </a:lnTo>
                  <a:lnTo>
                    <a:pt x="3185" y="2920"/>
                  </a:lnTo>
                  <a:lnTo>
                    <a:pt x="3109" y="2787"/>
                  </a:lnTo>
                  <a:lnTo>
                    <a:pt x="3109" y="2787"/>
                  </a:lnTo>
                  <a:lnTo>
                    <a:pt x="3014" y="2635"/>
                  </a:lnTo>
                  <a:lnTo>
                    <a:pt x="2901" y="2522"/>
                  </a:lnTo>
                  <a:lnTo>
                    <a:pt x="2749" y="2408"/>
                  </a:lnTo>
                  <a:lnTo>
                    <a:pt x="2597" y="2313"/>
                  </a:lnTo>
                  <a:lnTo>
                    <a:pt x="2597" y="2313"/>
                  </a:lnTo>
                  <a:lnTo>
                    <a:pt x="2503" y="2256"/>
                  </a:lnTo>
                  <a:lnTo>
                    <a:pt x="2408" y="2218"/>
                  </a:lnTo>
                  <a:lnTo>
                    <a:pt x="2180" y="2143"/>
                  </a:lnTo>
                  <a:lnTo>
                    <a:pt x="1953" y="2105"/>
                  </a:lnTo>
                  <a:lnTo>
                    <a:pt x="1725" y="2067"/>
                  </a:lnTo>
                  <a:lnTo>
                    <a:pt x="1725" y="2067"/>
                  </a:lnTo>
                  <a:lnTo>
                    <a:pt x="1460" y="2048"/>
                  </a:lnTo>
                  <a:lnTo>
                    <a:pt x="1460" y="2048"/>
                  </a:lnTo>
                  <a:lnTo>
                    <a:pt x="1290" y="2010"/>
                  </a:lnTo>
                  <a:lnTo>
                    <a:pt x="1138" y="1972"/>
                  </a:lnTo>
                  <a:lnTo>
                    <a:pt x="1005" y="1915"/>
                  </a:lnTo>
                  <a:lnTo>
                    <a:pt x="873" y="1839"/>
                  </a:lnTo>
                  <a:lnTo>
                    <a:pt x="759" y="1764"/>
                  </a:lnTo>
                  <a:lnTo>
                    <a:pt x="683" y="1669"/>
                  </a:lnTo>
                  <a:lnTo>
                    <a:pt x="607" y="1574"/>
                  </a:lnTo>
                  <a:lnTo>
                    <a:pt x="550" y="1479"/>
                  </a:lnTo>
                  <a:lnTo>
                    <a:pt x="531" y="1366"/>
                  </a:lnTo>
                  <a:lnTo>
                    <a:pt x="531" y="1252"/>
                  </a:lnTo>
                  <a:lnTo>
                    <a:pt x="550" y="1157"/>
                  </a:lnTo>
                  <a:lnTo>
                    <a:pt x="588" y="1043"/>
                  </a:lnTo>
                  <a:lnTo>
                    <a:pt x="683" y="949"/>
                  </a:lnTo>
                  <a:lnTo>
                    <a:pt x="778" y="835"/>
                  </a:lnTo>
                  <a:lnTo>
                    <a:pt x="929" y="740"/>
                  </a:lnTo>
                  <a:lnTo>
                    <a:pt x="1100" y="664"/>
                  </a:lnTo>
                  <a:lnTo>
                    <a:pt x="1100" y="664"/>
                  </a:lnTo>
                  <a:lnTo>
                    <a:pt x="1157" y="645"/>
                  </a:lnTo>
                  <a:lnTo>
                    <a:pt x="1176" y="607"/>
                  </a:lnTo>
                  <a:lnTo>
                    <a:pt x="1214" y="570"/>
                  </a:lnTo>
                  <a:lnTo>
                    <a:pt x="1233" y="513"/>
                  </a:lnTo>
                  <a:lnTo>
                    <a:pt x="1233" y="475"/>
                  </a:lnTo>
                  <a:lnTo>
                    <a:pt x="1214" y="418"/>
                  </a:lnTo>
                  <a:lnTo>
                    <a:pt x="1195" y="380"/>
                  </a:lnTo>
                  <a:lnTo>
                    <a:pt x="1138" y="342"/>
                  </a:lnTo>
                  <a:lnTo>
                    <a:pt x="1138" y="342"/>
                  </a:lnTo>
                  <a:lnTo>
                    <a:pt x="854" y="190"/>
                  </a:lnTo>
                  <a:lnTo>
                    <a:pt x="854" y="190"/>
                  </a:lnTo>
                  <a:lnTo>
                    <a:pt x="816" y="172"/>
                  </a:lnTo>
                  <a:lnTo>
                    <a:pt x="759" y="153"/>
                  </a:lnTo>
                  <a:lnTo>
                    <a:pt x="759" y="153"/>
                  </a:lnTo>
                  <a:lnTo>
                    <a:pt x="721" y="172"/>
                  </a:lnTo>
                  <a:lnTo>
                    <a:pt x="664" y="190"/>
                  </a:lnTo>
                  <a:lnTo>
                    <a:pt x="626" y="228"/>
                  </a:lnTo>
                  <a:lnTo>
                    <a:pt x="607" y="285"/>
                  </a:lnTo>
                  <a:lnTo>
                    <a:pt x="588" y="342"/>
                  </a:lnTo>
                  <a:lnTo>
                    <a:pt x="607" y="399"/>
                  </a:lnTo>
                  <a:lnTo>
                    <a:pt x="626" y="437"/>
                  </a:lnTo>
                  <a:lnTo>
                    <a:pt x="683" y="475"/>
                  </a:lnTo>
                  <a:lnTo>
                    <a:pt x="702" y="494"/>
                  </a:lnTo>
                  <a:lnTo>
                    <a:pt x="702" y="494"/>
                  </a:lnTo>
                  <a:lnTo>
                    <a:pt x="531" y="607"/>
                  </a:lnTo>
                  <a:lnTo>
                    <a:pt x="380" y="740"/>
                  </a:lnTo>
                  <a:lnTo>
                    <a:pt x="247" y="892"/>
                  </a:lnTo>
                  <a:lnTo>
                    <a:pt x="133" y="1043"/>
                  </a:lnTo>
                  <a:lnTo>
                    <a:pt x="58" y="1214"/>
                  </a:lnTo>
                  <a:lnTo>
                    <a:pt x="20" y="1290"/>
                  </a:lnTo>
                  <a:lnTo>
                    <a:pt x="1" y="1385"/>
                  </a:lnTo>
                  <a:lnTo>
                    <a:pt x="1" y="1479"/>
                  </a:lnTo>
                  <a:lnTo>
                    <a:pt x="20" y="1574"/>
                  </a:lnTo>
                  <a:lnTo>
                    <a:pt x="39" y="1669"/>
                  </a:lnTo>
                  <a:lnTo>
                    <a:pt x="77" y="1745"/>
                  </a:lnTo>
                  <a:lnTo>
                    <a:pt x="77" y="1745"/>
                  </a:lnTo>
                  <a:lnTo>
                    <a:pt x="190" y="1934"/>
                  </a:lnTo>
                  <a:lnTo>
                    <a:pt x="323" y="2067"/>
                  </a:lnTo>
                  <a:lnTo>
                    <a:pt x="475" y="2181"/>
                  </a:lnTo>
                  <a:lnTo>
                    <a:pt x="645" y="2256"/>
                  </a:lnTo>
                  <a:lnTo>
                    <a:pt x="816" y="2313"/>
                  </a:lnTo>
                  <a:lnTo>
                    <a:pt x="1005" y="2351"/>
                  </a:lnTo>
                  <a:lnTo>
                    <a:pt x="1403" y="2408"/>
                  </a:lnTo>
                  <a:lnTo>
                    <a:pt x="1801" y="2446"/>
                  </a:lnTo>
                  <a:lnTo>
                    <a:pt x="1991" y="2484"/>
                  </a:lnTo>
                  <a:lnTo>
                    <a:pt x="2180" y="2522"/>
                  </a:lnTo>
                  <a:lnTo>
                    <a:pt x="2351" y="2598"/>
                  </a:lnTo>
                  <a:lnTo>
                    <a:pt x="2522" y="2692"/>
                  </a:lnTo>
                  <a:lnTo>
                    <a:pt x="2673" y="2806"/>
                  </a:lnTo>
                  <a:lnTo>
                    <a:pt x="2806" y="2958"/>
                  </a:lnTo>
                  <a:lnTo>
                    <a:pt x="2806" y="2958"/>
                  </a:lnTo>
                  <a:lnTo>
                    <a:pt x="2957" y="3185"/>
                  </a:lnTo>
                  <a:lnTo>
                    <a:pt x="3071" y="3375"/>
                  </a:lnTo>
                  <a:lnTo>
                    <a:pt x="3147" y="3450"/>
                  </a:lnTo>
                  <a:lnTo>
                    <a:pt x="3223" y="3507"/>
                  </a:lnTo>
                  <a:lnTo>
                    <a:pt x="3337" y="3564"/>
                  </a:lnTo>
                  <a:lnTo>
                    <a:pt x="3469" y="3621"/>
                  </a:lnTo>
                  <a:lnTo>
                    <a:pt x="3469" y="3621"/>
                  </a:lnTo>
                  <a:lnTo>
                    <a:pt x="3621" y="3659"/>
                  </a:lnTo>
                  <a:lnTo>
                    <a:pt x="3772" y="3678"/>
                  </a:lnTo>
                  <a:lnTo>
                    <a:pt x="3772" y="3678"/>
                  </a:lnTo>
                  <a:lnTo>
                    <a:pt x="3905" y="3678"/>
                  </a:lnTo>
                  <a:lnTo>
                    <a:pt x="4038" y="3659"/>
                  </a:lnTo>
                  <a:lnTo>
                    <a:pt x="4284" y="3602"/>
                  </a:lnTo>
                  <a:lnTo>
                    <a:pt x="4777" y="3450"/>
                  </a:lnTo>
                  <a:lnTo>
                    <a:pt x="4777" y="3450"/>
                  </a:lnTo>
                  <a:lnTo>
                    <a:pt x="5099" y="3356"/>
                  </a:lnTo>
                  <a:lnTo>
                    <a:pt x="5270" y="3337"/>
                  </a:lnTo>
                  <a:lnTo>
                    <a:pt x="5440" y="3337"/>
                  </a:lnTo>
                  <a:lnTo>
                    <a:pt x="5440" y="3337"/>
                  </a:lnTo>
                  <a:lnTo>
                    <a:pt x="5573" y="3337"/>
                  </a:lnTo>
                  <a:lnTo>
                    <a:pt x="5687" y="3356"/>
                  </a:lnTo>
                  <a:lnTo>
                    <a:pt x="5819" y="3394"/>
                  </a:lnTo>
                  <a:lnTo>
                    <a:pt x="5952" y="3432"/>
                  </a:lnTo>
                  <a:lnTo>
                    <a:pt x="5952" y="3432"/>
                  </a:lnTo>
                  <a:lnTo>
                    <a:pt x="6009" y="3469"/>
                  </a:lnTo>
                  <a:lnTo>
                    <a:pt x="6066" y="3507"/>
                  </a:lnTo>
                  <a:lnTo>
                    <a:pt x="6161" y="3621"/>
                  </a:lnTo>
                  <a:lnTo>
                    <a:pt x="6274" y="3735"/>
                  </a:lnTo>
                  <a:lnTo>
                    <a:pt x="6331" y="3773"/>
                  </a:lnTo>
                  <a:lnTo>
                    <a:pt x="6388" y="3811"/>
                  </a:lnTo>
                  <a:lnTo>
                    <a:pt x="6388" y="3811"/>
                  </a:lnTo>
                  <a:lnTo>
                    <a:pt x="6540" y="3848"/>
                  </a:lnTo>
                  <a:lnTo>
                    <a:pt x="6710" y="3867"/>
                  </a:lnTo>
                  <a:lnTo>
                    <a:pt x="6710" y="3867"/>
                  </a:lnTo>
                  <a:lnTo>
                    <a:pt x="6862" y="3848"/>
                  </a:lnTo>
                  <a:lnTo>
                    <a:pt x="7013" y="3811"/>
                  </a:lnTo>
                  <a:lnTo>
                    <a:pt x="7317" y="3716"/>
                  </a:lnTo>
                  <a:lnTo>
                    <a:pt x="7639" y="3602"/>
                  </a:lnTo>
                  <a:lnTo>
                    <a:pt x="7791" y="3564"/>
                  </a:lnTo>
                  <a:lnTo>
                    <a:pt x="7961" y="3526"/>
                  </a:lnTo>
                  <a:lnTo>
                    <a:pt x="7961" y="3526"/>
                  </a:lnTo>
                  <a:lnTo>
                    <a:pt x="8113" y="3526"/>
                  </a:lnTo>
                  <a:lnTo>
                    <a:pt x="8113" y="3526"/>
                  </a:lnTo>
                  <a:lnTo>
                    <a:pt x="8321" y="3545"/>
                  </a:lnTo>
                  <a:lnTo>
                    <a:pt x="8511" y="3564"/>
                  </a:lnTo>
                  <a:lnTo>
                    <a:pt x="8928" y="3640"/>
                  </a:lnTo>
                  <a:lnTo>
                    <a:pt x="9326" y="3716"/>
                  </a:lnTo>
                  <a:lnTo>
                    <a:pt x="9534" y="3754"/>
                  </a:lnTo>
                  <a:lnTo>
                    <a:pt x="9724" y="3754"/>
                  </a:lnTo>
                  <a:lnTo>
                    <a:pt x="9724" y="3754"/>
                  </a:lnTo>
                  <a:lnTo>
                    <a:pt x="9781" y="3754"/>
                  </a:lnTo>
                  <a:lnTo>
                    <a:pt x="9781" y="3754"/>
                  </a:lnTo>
                  <a:lnTo>
                    <a:pt x="9932" y="3754"/>
                  </a:lnTo>
                  <a:lnTo>
                    <a:pt x="10084" y="3716"/>
                  </a:lnTo>
                  <a:lnTo>
                    <a:pt x="10236" y="3678"/>
                  </a:lnTo>
                  <a:lnTo>
                    <a:pt x="10368" y="3621"/>
                  </a:lnTo>
                  <a:lnTo>
                    <a:pt x="10653" y="3469"/>
                  </a:lnTo>
                  <a:lnTo>
                    <a:pt x="10918" y="3299"/>
                  </a:lnTo>
                  <a:lnTo>
                    <a:pt x="10918" y="3299"/>
                  </a:lnTo>
                  <a:lnTo>
                    <a:pt x="11145" y="3166"/>
                  </a:lnTo>
                  <a:lnTo>
                    <a:pt x="11354" y="3090"/>
                  </a:lnTo>
                  <a:lnTo>
                    <a:pt x="11581" y="3052"/>
                  </a:lnTo>
                  <a:lnTo>
                    <a:pt x="11790" y="3033"/>
                  </a:lnTo>
                  <a:lnTo>
                    <a:pt x="11790" y="3033"/>
                  </a:lnTo>
                  <a:lnTo>
                    <a:pt x="11922" y="3033"/>
                  </a:lnTo>
                  <a:lnTo>
                    <a:pt x="12074" y="3052"/>
                  </a:lnTo>
                  <a:lnTo>
                    <a:pt x="12377" y="3109"/>
                  </a:lnTo>
                  <a:lnTo>
                    <a:pt x="13022" y="3280"/>
                  </a:lnTo>
                  <a:lnTo>
                    <a:pt x="13022" y="3280"/>
                  </a:lnTo>
                  <a:lnTo>
                    <a:pt x="13135" y="3299"/>
                  </a:lnTo>
                  <a:lnTo>
                    <a:pt x="13135" y="3299"/>
                  </a:lnTo>
                  <a:lnTo>
                    <a:pt x="13287" y="3280"/>
                  </a:lnTo>
                  <a:lnTo>
                    <a:pt x="13439" y="3242"/>
                  </a:lnTo>
                  <a:lnTo>
                    <a:pt x="13609" y="3166"/>
                  </a:lnTo>
                  <a:lnTo>
                    <a:pt x="13799" y="3090"/>
                  </a:lnTo>
                  <a:lnTo>
                    <a:pt x="14102" y="2920"/>
                  </a:lnTo>
                  <a:lnTo>
                    <a:pt x="14348" y="2806"/>
                  </a:lnTo>
                  <a:lnTo>
                    <a:pt x="14348" y="2806"/>
                  </a:lnTo>
                  <a:lnTo>
                    <a:pt x="14879" y="2598"/>
                  </a:lnTo>
                  <a:lnTo>
                    <a:pt x="15410" y="2446"/>
                  </a:lnTo>
                  <a:lnTo>
                    <a:pt x="15959" y="2294"/>
                  </a:lnTo>
                  <a:lnTo>
                    <a:pt x="16509" y="2181"/>
                  </a:lnTo>
                  <a:lnTo>
                    <a:pt x="16509" y="2181"/>
                  </a:lnTo>
                  <a:lnTo>
                    <a:pt x="16699" y="2124"/>
                  </a:lnTo>
                  <a:lnTo>
                    <a:pt x="16812" y="2086"/>
                  </a:lnTo>
                  <a:lnTo>
                    <a:pt x="16907" y="2029"/>
                  </a:lnTo>
                  <a:lnTo>
                    <a:pt x="16983" y="1972"/>
                  </a:lnTo>
                  <a:lnTo>
                    <a:pt x="17059" y="1896"/>
                  </a:lnTo>
                  <a:lnTo>
                    <a:pt x="17116" y="1820"/>
                  </a:lnTo>
                  <a:lnTo>
                    <a:pt x="17154" y="1707"/>
                  </a:lnTo>
                  <a:lnTo>
                    <a:pt x="17154" y="1707"/>
                  </a:lnTo>
                  <a:lnTo>
                    <a:pt x="17191" y="1555"/>
                  </a:lnTo>
                  <a:lnTo>
                    <a:pt x="17191" y="1422"/>
                  </a:lnTo>
                  <a:lnTo>
                    <a:pt x="17191" y="1271"/>
                  </a:lnTo>
                  <a:lnTo>
                    <a:pt x="17173" y="1138"/>
                  </a:lnTo>
                  <a:lnTo>
                    <a:pt x="17135" y="1005"/>
                  </a:lnTo>
                  <a:lnTo>
                    <a:pt x="17097" y="873"/>
                  </a:lnTo>
                  <a:lnTo>
                    <a:pt x="17040" y="759"/>
                  </a:lnTo>
                  <a:lnTo>
                    <a:pt x="16964" y="645"/>
                  </a:lnTo>
                  <a:lnTo>
                    <a:pt x="16888" y="532"/>
                  </a:lnTo>
                  <a:lnTo>
                    <a:pt x="16793" y="437"/>
                  </a:lnTo>
                  <a:lnTo>
                    <a:pt x="16699" y="342"/>
                  </a:lnTo>
                  <a:lnTo>
                    <a:pt x="16585" y="247"/>
                  </a:lnTo>
                  <a:lnTo>
                    <a:pt x="16471" y="172"/>
                  </a:lnTo>
                  <a:lnTo>
                    <a:pt x="16339" y="115"/>
                  </a:lnTo>
                  <a:lnTo>
                    <a:pt x="16206" y="58"/>
                  </a:lnTo>
                  <a:lnTo>
                    <a:pt x="16073" y="20"/>
                  </a:lnTo>
                  <a:lnTo>
                    <a:pt x="16073" y="20"/>
                  </a:lnTo>
                  <a:lnTo>
                    <a:pt x="16016" y="1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-475625" y="4193675"/>
              <a:ext cx="327900" cy="85325"/>
            </a:xfrm>
            <a:custGeom>
              <a:avLst/>
              <a:gdLst/>
              <a:ahLst/>
              <a:cxnLst/>
              <a:rect l="l" t="t" r="r" b="b"/>
              <a:pathLst>
                <a:path w="13116" h="3413" extrusionOk="0">
                  <a:moveTo>
                    <a:pt x="171" y="1"/>
                  </a:moveTo>
                  <a:lnTo>
                    <a:pt x="114" y="20"/>
                  </a:lnTo>
                  <a:lnTo>
                    <a:pt x="76" y="39"/>
                  </a:lnTo>
                  <a:lnTo>
                    <a:pt x="38" y="77"/>
                  </a:lnTo>
                  <a:lnTo>
                    <a:pt x="19" y="133"/>
                  </a:lnTo>
                  <a:lnTo>
                    <a:pt x="0" y="399"/>
                  </a:lnTo>
                  <a:lnTo>
                    <a:pt x="0" y="645"/>
                  </a:lnTo>
                  <a:lnTo>
                    <a:pt x="19" y="892"/>
                  </a:lnTo>
                  <a:lnTo>
                    <a:pt x="76" y="1119"/>
                  </a:lnTo>
                  <a:lnTo>
                    <a:pt x="152" y="1328"/>
                  </a:lnTo>
                  <a:lnTo>
                    <a:pt x="265" y="1517"/>
                  </a:lnTo>
                  <a:lnTo>
                    <a:pt x="379" y="1707"/>
                  </a:lnTo>
                  <a:lnTo>
                    <a:pt x="512" y="1877"/>
                  </a:lnTo>
                  <a:lnTo>
                    <a:pt x="682" y="2029"/>
                  </a:lnTo>
                  <a:lnTo>
                    <a:pt x="853" y="2180"/>
                  </a:lnTo>
                  <a:lnTo>
                    <a:pt x="1062" y="2313"/>
                  </a:lnTo>
                  <a:lnTo>
                    <a:pt x="1270" y="2427"/>
                  </a:lnTo>
                  <a:lnTo>
                    <a:pt x="1479" y="2560"/>
                  </a:lnTo>
                  <a:lnTo>
                    <a:pt x="1725" y="2654"/>
                  </a:lnTo>
                  <a:lnTo>
                    <a:pt x="1952" y="2749"/>
                  </a:lnTo>
                  <a:lnTo>
                    <a:pt x="2218" y="2844"/>
                  </a:lnTo>
                  <a:lnTo>
                    <a:pt x="2729" y="2995"/>
                  </a:lnTo>
                  <a:lnTo>
                    <a:pt x="3260" y="3109"/>
                  </a:lnTo>
                  <a:lnTo>
                    <a:pt x="3810" y="3204"/>
                  </a:lnTo>
                  <a:lnTo>
                    <a:pt x="4340" y="3280"/>
                  </a:lnTo>
                  <a:lnTo>
                    <a:pt x="4852" y="3337"/>
                  </a:lnTo>
                  <a:lnTo>
                    <a:pt x="5345" y="3375"/>
                  </a:lnTo>
                  <a:lnTo>
                    <a:pt x="6179" y="3412"/>
                  </a:lnTo>
                  <a:lnTo>
                    <a:pt x="6558" y="3412"/>
                  </a:lnTo>
                  <a:lnTo>
                    <a:pt x="7108" y="3393"/>
                  </a:lnTo>
                  <a:lnTo>
                    <a:pt x="7657" y="3356"/>
                  </a:lnTo>
                  <a:lnTo>
                    <a:pt x="8207" y="3299"/>
                  </a:lnTo>
                  <a:lnTo>
                    <a:pt x="8738" y="3223"/>
                  </a:lnTo>
                  <a:lnTo>
                    <a:pt x="9287" y="3109"/>
                  </a:lnTo>
                  <a:lnTo>
                    <a:pt x="9818" y="2976"/>
                  </a:lnTo>
                  <a:lnTo>
                    <a:pt x="10349" y="2825"/>
                  </a:lnTo>
                  <a:lnTo>
                    <a:pt x="10860" y="2654"/>
                  </a:lnTo>
                  <a:lnTo>
                    <a:pt x="11258" y="2503"/>
                  </a:lnTo>
                  <a:lnTo>
                    <a:pt x="11675" y="2332"/>
                  </a:lnTo>
                  <a:lnTo>
                    <a:pt x="12073" y="2124"/>
                  </a:lnTo>
                  <a:lnTo>
                    <a:pt x="12263" y="2010"/>
                  </a:lnTo>
                  <a:lnTo>
                    <a:pt x="12434" y="1877"/>
                  </a:lnTo>
                  <a:lnTo>
                    <a:pt x="12585" y="1745"/>
                  </a:lnTo>
                  <a:lnTo>
                    <a:pt x="12737" y="1593"/>
                  </a:lnTo>
                  <a:lnTo>
                    <a:pt x="12870" y="1422"/>
                  </a:lnTo>
                  <a:lnTo>
                    <a:pt x="12964" y="1252"/>
                  </a:lnTo>
                  <a:lnTo>
                    <a:pt x="13059" y="1062"/>
                  </a:lnTo>
                  <a:lnTo>
                    <a:pt x="13097" y="854"/>
                  </a:lnTo>
                  <a:lnTo>
                    <a:pt x="13116" y="626"/>
                  </a:lnTo>
                  <a:lnTo>
                    <a:pt x="13116" y="399"/>
                  </a:lnTo>
                  <a:lnTo>
                    <a:pt x="13078" y="323"/>
                  </a:lnTo>
                  <a:lnTo>
                    <a:pt x="13040" y="266"/>
                  </a:lnTo>
                  <a:lnTo>
                    <a:pt x="12983" y="228"/>
                  </a:lnTo>
                  <a:lnTo>
                    <a:pt x="12851" y="228"/>
                  </a:lnTo>
                  <a:lnTo>
                    <a:pt x="12794" y="266"/>
                  </a:lnTo>
                  <a:lnTo>
                    <a:pt x="12756" y="323"/>
                  </a:lnTo>
                  <a:lnTo>
                    <a:pt x="12756" y="399"/>
                  </a:lnTo>
                  <a:lnTo>
                    <a:pt x="12775" y="513"/>
                  </a:lnTo>
                  <a:lnTo>
                    <a:pt x="12775" y="645"/>
                  </a:lnTo>
                  <a:lnTo>
                    <a:pt x="12756" y="759"/>
                  </a:lnTo>
                  <a:lnTo>
                    <a:pt x="12737" y="873"/>
                  </a:lnTo>
                  <a:lnTo>
                    <a:pt x="12661" y="1081"/>
                  </a:lnTo>
                  <a:lnTo>
                    <a:pt x="12528" y="1271"/>
                  </a:lnTo>
                  <a:lnTo>
                    <a:pt x="12396" y="1460"/>
                  </a:lnTo>
                  <a:lnTo>
                    <a:pt x="12206" y="1612"/>
                  </a:lnTo>
                  <a:lnTo>
                    <a:pt x="12017" y="1763"/>
                  </a:lnTo>
                  <a:lnTo>
                    <a:pt x="11789" y="1896"/>
                  </a:lnTo>
                  <a:lnTo>
                    <a:pt x="11562" y="2010"/>
                  </a:lnTo>
                  <a:lnTo>
                    <a:pt x="11315" y="2124"/>
                  </a:lnTo>
                  <a:lnTo>
                    <a:pt x="10823" y="2313"/>
                  </a:lnTo>
                  <a:lnTo>
                    <a:pt x="10349" y="2465"/>
                  </a:lnTo>
                  <a:lnTo>
                    <a:pt x="9932" y="2597"/>
                  </a:lnTo>
                  <a:lnTo>
                    <a:pt x="9515" y="2711"/>
                  </a:lnTo>
                  <a:lnTo>
                    <a:pt x="9079" y="2806"/>
                  </a:lnTo>
                  <a:lnTo>
                    <a:pt x="8643" y="2882"/>
                  </a:lnTo>
                  <a:lnTo>
                    <a:pt x="8226" y="2939"/>
                  </a:lnTo>
                  <a:lnTo>
                    <a:pt x="7790" y="2995"/>
                  </a:lnTo>
                  <a:lnTo>
                    <a:pt x="7354" y="3033"/>
                  </a:lnTo>
                  <a:lnTo>
                    <a:pt x="6918" y="3052"/>
                  </a:lnTo>
                  <a:lnTo>
                    <a:pt x="6331" y="3052"/>
                  </a:lnTo>
                  <a:lnTo>
                    <a:pt x="5553" y="3033"/>
                  </a:lnTo>
                  <a:lnTo>
                    <a:pt x="5099" y="3014"/>
                  </a:lnTo>
                  <a:lnTo>
                    <a:pt x="4606" y="2976"/>
                  </a:lnTo>
                  <a:lnTo>
                    <a:pt x="4075" y="2901"/>
                  </a:lnTo>
                  <a:lnTo>
                    <a:pt x="3563" y="2825"/>
                  </a:lnTo>
                  <a:lnTo>
                    <a:pt x="3033" y="2711"/>
                  </a:lnTo>
                  <a:lnTo>
                    <a:pt x="2540" y="2578"/>
                  </a:lnTo>
                  <a:lnTo>
                    <a:pt x="2047" y="2427"/>
                  </a:lnTo>
                  <a:lnTo>
                    <a:pt x="1820" y="2332"/>
                  </a:lnTo>
                  <a:lnTo>
                    <a:pt x="1611" y="2218"/>
                  </a:lnTo>
                  <a:lnTo>
                    <a:pt x="1403" y="2124"/>
                  </a:lnTo>
                  <a:lnTo>
                    <a:pt x="1213" y="1991"/>
                  </a:lnTo>
                  <a:lnTo>
                    <a:pt x="1043" y="1877"/>
                  </a:lnTo>
                  <a:lnTo>
                    <a:pt x="872" y="1726"/>
                  </a:lnTo>
                  <a:lnTo>
                    <a:pt x="739" y="1574"/>
                  </a:lnTo>
                  <a:lnTo>
                    <a:pt x="607" y="1422"/>
                  </a:lnTo>
                  <a:lnTo>
                    <a:pt x="512" y="1252"/>
                  </a:lnTo>
                  <a:lnTo>
                    <a:pt x="436" y="1062"/>
                  </a:lnTo>
                  <a:lnTo>
                    <a:pt x="379" y="873"/>
                  </a:lnTo>
                  <a:lnTo>
                    <a:pt x="341" y="664"/>
                  </a:lnTo>
                  <a:lnTo>
                    <a:pt x="341" y="456"/>
                  </a:lnTo>
                  <a:lnTo>
                    <a:pt x="360" y="228"/>
                  </a:lnTo>
                  <a:lnTo>
                    <a:pt x="360" y="171"/>
                  </a:lnTo>
                  <a:lnTo>
                    <a:pt x="360" y="133"/>
                  </a:lnTo>
                  <a:lnTo>
                    <a:pt x="303" y="58"/>
                  </a:lnTo>
                  <a:lnTo>
                    <a:pt x="247" y="20"/>
                  </a:lnTo>
                  <a:lnTo>
                    <a:pt x="171" y="1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-475625" y="4193675"/>
              <a:ext cx="327900" cy="85325"/>
            </a:xfrm>
            <a:custGeom>
              <a:avLst/>
              <a:gdLst/>
              <a:ahLst/>
              <a:cxnLst/>
              <a:rect l="l" t="t" r="r" b="b"/>
              <a:pathLst>
                <a:path w="13116" h="3413" fill="none" extrusionOk="0">
                  <a:moveTo>
                    <a:pt x="171" y="1"/>
                  </a:moveTo>
                  <a:lnTo>
                    <a:pt x="171" y="1"/>
                  </a:lnTo>
                  <a:lnTo>
                    <a:pt x="114" y="20"/>
                  </a:lnTo>
                  <a:lnTo>
                    <a:pt x="76" y="39"/>
                  </a:lnTo>
                  <a:lnTo>
                    <a:pt x="38" y="77"/>
                  </a:lnTo>
                  <a:lnTo>
                    <a:pt x="19" y="133"/>
                  </a:lnTo>
                  <a:lnTo>
                    <a:pt x="19" y="133"/>
                  </a:lnTo>
                  <a:lnTo>
                    <a:pt x="0" y="399"/>
                  </a:lnTo>
                  <a:lnTo>
                    <a:pt x="0" y="645"/>
                  </a:lnTo>
                  <a:lnTo>
                    <a:pt x="19" y="892"/>
                  </a:lnTo>
                  <a:lnTo>
                    <a:pt x="76" y="1119"/>
                  </a:lnTo>
                  <a:lnTo>
                    <a:pt x="152" y="1328"/>
                  </a:lnTo>
                  <a:lnTo>
                    <a:pt x="265" y="1517"/>
                  </a:lnTo>
                  <a:lnTo>
                    <a:pt x="379" y="1707"/>
                  </a:lnTo>
                  <a:lnTo>
                    <a:pt x="512" y="1877"/>
                  </a:lnTo>
                  <a:lnTo>
                    <a:pt x="682" y="2029"/>
                  </a:lnTo>
                  <a:lnTo>
                    <a:pt x="853" y="2180"/>
                  </a:lnTo>
                  <a:lnTo>
                    <a:pt x="1062" y="2313"/>
                  </a:lnTo>
                  <a:lnTo>
                    <a:pt x="1270" y="2427"/>
                  </a:lnTo>
                  <a:lnTo>
                    <a:pt x="1479" y="2560"/>
                  </a:lnTo>
                  <a:lnTo>
                    <a:pt x="1725" y="2654"/>
                  </a:lnTo>
                  <a:lnTo>
                    <a:pt x="1952" y="2749"/>
                  </a:lnTo>
                  <a:lnTo>
                    <a:pt x="2218" y="2844"/>
                  </a:lnTo>
                  <a:lnTo>
                    <a:pt x="2729" y="2995"/>
                  </a:lnTo>
                  <a:lnTo>
                    <a:pt x="3260" y="3109"/>
                  </a:lnTo>
                  <a:lnTo>
                    <a:pt x="3810" y="3204"/>
                  </a:lnTo>
                  <a:lnTo>
                    <a:pt x="4340" y="3280"/>
                  </a:lnTo>
                  <a:lnTo>
                    <a:pt x="4852" y="3337"/>
                  </a:lnTo>
                  <a:lnTo>
                    <a:pt x="5345" y="3375"/>
                  </a:lnTo>
                  <a:lnTo>
                    <a:pt x="6179" y="3412"/>
                  </a:lnTo>
                  <a:lnTo>
                    <a:pt x="6179" y="3412"/>
                  </a:lnTo>
                  <a:lnTo>
                    <a:pt x="6558" y="3412"/>
                  </a:lnTo>
                  <a:lnTo>
                    <a:pt x="6558" y="3412"/>
                  </a:lnTo>
                  <a:lnTo>
                    <a:pt x="7108" y="3393"/>
                  </a:lnTo>
                  <a:lnTo>
                    <a:pt x="7657" y="3356"/>
                  </a:lnTo>
                  <a:lnTo>
                    <a:pt x="8207" y="3299"/>
                  </a:lnTo>
                  <a:lnTo>
                    <a:pt x="8738" y="3223"/>
                  </a:lnTo>
                  <a:lnTo>
                    <a:pt x="9287" y="3109"/>
                  </a:lnTo>
                  <a:lnTo>
                    <a:pt x="9818" y="2976"/>
                  </a:lnTo>
                  <a:lnTo>
                    <a:pt x="10349" y="2825"/>
                  </a:lnTo>
                  <a:lnTo>
                    <a:pt x="10860" y="2654"/>
                  </a:lnTo>
                  <a:lnTo>
                    <a:pt x="10860" y="2654"/>
                  </a:lnTo>
                  <a:lnTo>
                    <a:pt x="11258" y="2503"/>
                  </a:lnTo>
                  <a:lnTo>
                    <a:pt x="11675" y="2332"/>
                  </a:lnTo>
                  <a:lnTo>
                    <a:pt x="12073" y="2124"/>
                  </a:lnTo>
                  <a:lnTo>
                    <a:pt x="12263" y="2010"/>
                  </a:lnTo>
                  <a:lnTo>
                    <a:pt x="12434" y="1877"/>
                  </a:lnTo>
                  <a:lnTo>
                    <a:pt x="12585" y="1745"/>
                  </a:lnTo>
                  <a:lnTo>
                    <a:pt x="12737" y="1593"/>
                  </a:lnTo>
                  <a:lnTo>
                    <a:pt x="12870" y="1422"/>
                  </a:lnTo>
                  <a:lnTo>
                    <a:pt x="12964" y="1252"/>
                  </a:lnTo>
                  <a:lnTo>
                    <a:pt x="13059" y="1062"/>
                  </a:lnTo>
                  <a:lnTo>
                    <a:pt x="13097" y="854"/>
                  </a:lnTo>
                  <a:lnTo>
                    <a:pt x="13116" y="626"/>
                  </a:lnTo>
                  <a:lnTo>
                    <a:pt x="13116" y="399"/>
                  </a:lnTo>
                  <a:lnTo>
                    <a:pt x="13116" y="399"/>
                  </a:lnTo>
                  <a:lnTo>
                    <a:pt x="13078" y="323"/>
                  </a:lnTo>
                  <a:lnTo>
                    <a:pt x="13040" y="266"/>
                  </a:lnTo>
                  <a:lnTo>
                    <a:pt x="12983" y="228"/>
                  </a:lnTo>
                  <a:lnTo>
                    <a:pt x="12907" y="228"/>
                  </a:lnTo>
                  <a:lnTo>
                    <a:pt x="12907" y="228"/>
                  </a:lnTo>
                  <a:lnTo>
                    <a:pt x="12851" y="228"/>
                  </a:lnTo>
                  <a:lnTo>
                    <a:pt x="12794" y="266"/>
                  </a:lnTo>
                  <a:lnTo>
                    <a:pt x="12756" y="323"/>
                  </a:lnTo>
                  <a:lnTo>
                    <a:pt x="12756" y="399"/>
                  </a:lnTo>
                  <a:lnTo>
                    <a:pt x="12756" y="399"/>
                  </a:lnTo>
                  <a:lnTo>
                    <a:pt x="12775" y="513"/>
                  </a:lnTo>
                  <a:lnTo>
                    <a:pt x="12775" y="645"/>
                  </a:lnTo>
                  <a:lnTo>
                    <a:pt x="12756" y="759"/>
                  </a:lnTo>
                  <a:lnTo>
                    <a:pt x="12737" y="873"/>
                  </a:lnTo>
                  <a:lnTo>
                    <a:pt x="12661" y="1081"/>
                  </a:lnTo>
                  <a:lnTo>
                    <a:pt x="12528" y="1271"/>
                  </a:lnTo>
                  <a:lnTo>
                    <a:pt x="12396" y="1460"/>
                  </a:lnTo>
                  <a:lnTo>
                    <a:pt x="12206" y="1612"/>
                  </a:lnTo>
                  <a:lnTo>
                    <a:pt x="12017" y="1763"/>
                  </a:lnTo>
                  <a:lnTo>
                    <a:pt x="11789" y="1896"/>
                  </a:lnTo>
                  <a:lnTo>
                    <a:pt x="11562" y="2010"/>
                  </a:lnTo>
                  <a:lnTo>
                    <a:pt x="11315" y="2124"/>
                  </a:lnTo>
                  <a:lnTo>
                    <a:pt x="10823" y="2313"/>
                  </a:lnTo>
                  <a:lnTo>
                    <a:pt x="10349" y="2465"/>
                  </a:lnTo>
                  <a:lnTo>
                    <a:pt x="9932" y="2597"/>
                  </a:lnTo>
                  <a:lnTo>
                    <a:pt x="9932" y="2597"/>
                  </a:lnTo>
                  <a:lnTo>
                    <a:pt x="9515" y="2711"/>
                  </a:lnTo>
                  <a:lnTo>
                    <a:pt x="9079" y="2806"/>
                  </a:lnTo>
                  <a:lnTo>
                    <a:pt x="8643" y="2882"/>
                  </a:lnTo>
                  <a:lnTo>
                    <a:pt x="8226" y="2939"/>
                  </a:lnTo>
                  <a:lnTo>
                    <a:pt x="7790" y="2995"/>
                  </a:lnTo>
                  <a:lnTo>
                    <a:pt x="7354" y="3033"/>
                  </a:lnTo>
                  <a:lnTo>
                    <a:pt x="6918" y="3052"/>
                  </a:lnTo>
                  <a:lnTo>
                    <a:pt x="6482" y="3052"/>
                  </a:lnTo>
                  <a:lnTo>
                    <a:pt x="6482" y="3052"/>
                  </a:lnTo>
                  <a:lnTo>
                    <a:pt x="6331" y="3052"/>
                  </a:lnTo>
                  <a:lnTo>
                    <a:pt x="6331" y="3052"/>
                  </a:lnTo>
                  <a:lnTo>
                    <a:pt x="5553" y="3033"/>
                  </a:lnTo>
                  <a:lnTo>
                    <a:pt x="5099" y="3014"/>
                  </a:lnTo>
                  <a:lnTo>
                    <a:pt x="4606" y="2976"/>
                  </a:lnTo>
                  <a:lnTo>
                    <a:pt x="4075" y="2901"/>
                  </a:lnTo>
                  <a:lnTo>
                    <a:pt x="3563" y="2825"/>
                  </a:lnTo>
                  <a:lnTo>
                    <a:pt x="3033" y="2711"/>
                  </a:lnTo>
                  <a:lnTo>
                    <a:pt x="2540" y="2578"/>
                  </a:lnTo>
                  <a:lnTo>
                    <a:pt x="2047" y="2427"/>
                  </a:lnTo>
                  <a:lnTo>
                    <a:pt x="1820" y="2332"/>
                  </a:lnTo>
                  <a:lnTo>
                    <a:pt x="1611" y="2218"/>
                  </a:lnTo>
                  <a:lnTo>
                    <a:pt x="1403" y="2124"/>
                  </a:lnTo>
                  <a:lnTo>
                    <a:pt x="1213" y="1991"/>
                  </a:lnTo>
                  <a:lnTo>
                    <a:pt x="1043" y="1877"/>
                  </a:lnTo>
                  <a:lnTo>
                    <a:pt x="872" y="1726"/>
                  </a:lnTo>
                  <a:lnTo>
                    <a:pt x="739" y="1574"/>
                  </a:lnTo>
                  <a:lnTo>
                    <a:pt x="607" y="1422"/>
                  </a:lnTo>
                  <a:lnTo>
                    <a:pt x="512" y="1252"/>
                  </a:lnTo>
                  <a:lnTo>
                    <a:pt x="436" y="1062"/>
                  </a:lnTo>
                  <a:lnTo>
                    <a:pt x="379" y="873"/>
                  </a:lnTo>
                  <a:lnTo>
                    <a:pt x="341" y="664"/>
                  </a:lnTo>
                  <a:lnTo>
                    <a:pt x="341" y="456"/>
                  </a:lnTo>
                  <a:lnTo>
                    <a:pt x="360" y="228"/>
                  </a:lnTo>
                  <a:lnTo>
                    <a:pt x="360" y="228"/>
                  </a:lnTo>
                  <a:lnTo>
                    <a:pt x="360" y="171"/>
                  </a:lnTo>
                  <a:lnTo>
                    <a:pt x="360" y="133"/>
                  </a:lnTo>
                  <a:lnTo>
                    <a:pt x="303" y="58"/>
                  </a:lnTo>
                  <a:lnTo>
                    <a:pt x="247" y="20"/>
                  </a:lnTo>
                  <a:lnTo>
                    <a:pt x="171" y="1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-277575" y="3989450"/>
              <a:ext cx="17550" cy="13300"/>
            </a:xfrm>
            <a:custGeom>
              <a:avLst/>
              <a:gdLst/>
              <a:ahLst/>
              <a:cxnLst/>
              <a:rect l="l" t="t" r="r" b="b"/>
              <a:pathLst>
                <a:path w="702" h="532" extrusionOk="0">
                  <a:moveTo>
                    <a:pt x="171" y="1"/>
                  </a:moveTo>
                  <a:lnTo>
                    <a:pt x="114" y="20"/>
                  </a:lnTo>
                  <a:lnTo>
                    <a:pt x="58" y="58"/>
                  </a:lnTo>
                  <a:lnTo>
                    <a:pt x="20" y="115"/>
                  </a:lnTo>
                  <a:lnTo>
                    <a:pt x="1" y="171"/>
                  </a:lnTo>
                  <a:lnTo>
                    <a:pt x="20" y="247"/>
                  </a:lnTo>
                  <a:lnTo>
                    <a:pt x="58" y="304"/>
                  </a:lnTo>
                  <a:lnTo>
                    <a:pt x="114" y="342"/>
                  </a:lnTo>
                  <a:lnTo>
                    <a:pt x="190" y="361"/>
                  </a:lnTo>
                  <a:lnTo>
                    <a:pt x="247" y="361"/>
                  </a:lnTo>
                  <a:lnTo>
                    <a:pt x="304" y="399"/>
                  </a:lnTo>
                  <a:lnTo>
                    <a:pt x="418" y="475"/>
                  </a:lnTo>
                  <a:lnTo>
                    <a:pt x="475" y="513"/>
                  </a:lnTo>
                  <a:lnTo>
                    <a:pt x="531" y="532"/>
                  </a:lnTo>
                  <a:lnTo>
                    <a:pt x="569" y="513"/>
                  </a:lnTo>
                  <a:lnTo>
                    <a:pt x="626" y="494"/>
                  </a:lnTo>
                  <a:lnTo>
                    <a:pt x="664" y="456"/>
                  </a:lnTo>
                  <a:lnTo>
                    <a:pt x="683" y="418"/>
                  </a:lnTo>
                  <a:lnTo>
                    <a:pt x="702" y="380"/>
                  </a:lnTo>
                  <a:lnTo>
                    <a:pt x="702" y="323"/>
                  </a:lnTo>
                  <a:lnTo>
                    <a:pt x="683" y="266"/>
                  </a:lnTo>
                  <a:lnTo>
                    <a:pt x="664" y="228"/>
                  </a:lnTo>
                  <a:lnTo>
                    <a:pt x="550" y="133"/>
                  </a:lnTo>
                  <a:lnTo>
                    <a:pt x="437" y="77"/>
                  </a:lnTo>
                  <a:lnTo>
                    <a:pt x="323" y="20"/>
                  </a:lnTo>
                  <a:lnTo>
                    <a:pt x="190" y="1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-277575" y="3989450"/>
              <a:ext cx="17550" cy="13300"/>
            </a:xfrm>
            <a:custGeom>
              <a:avLst/>
              <a:gdLst/>
              <a:ahLst/>
              <a:cxnLst/>
              <a:rect l="l" t="t" r="r" b="b"/>
              <a:pathLst>
                <a:path w="702" h="532" fill="none" extrusionOk="0">
                  <a:moveTo>
                    <a:pt x="171" y="1"/>
                  </a:moveTo>
                  <a:lnTo>
                    <a:pt x="171" y="1"/>
                  </a:lnTo>
                  <a:lnTo>
                    <a:pt x="114" y="20"/>
                  </a:lnTo>
                  <a:lnTo>
                    <a:pt x="58" y="58"/>
                  </a:lnTo>
                  <a:lnTo>
                    <a:pt x="20" y="115"/>
                  </a:lnTo>
                  <a:lnTo>
                    <a:pt x="1" y="171"/>
                  </a:lnTo>
                  <a:lnTo>
                    <a:pt x="1" y="171"/>
                  </a:lnTo>
                  <a:lnTo>
                    <a:pt x="20" y="247"/>
                  </a:lnTo>
                  <a:lnTo>
                    <a:pt x="58" y="304"/>
                  </a:lnTo>
                  <a:lnTo>
                    <a:pt x="114" y="342"/>
                  </a:lnTo>
                  <a:lnTo>
                    <a:pt x="190" y="361"/>
                  </a:lnTo>
                  <a:lnTo>
                    <a:pt x="190" y="361"/>
                  </a:lnTo>
                  <a:lnTo>
                    <a:pt x="247" y="361"/>
                  </a:lnTo>
                  <a:lnTo>
                    <a:pt x="304" y="399"/>
                  </a:lnTo>
                  <a:lnTo>
                    <a:pt x="418" y="475"/>
                  </a:lnTo>
                  <a:lnTo>
                    <a:pt x="418" y="475"/>
                  </a:lnTo>
                  <a:lnTo>
                    <a:pt x="475" y="513"/>
                  </a:lnTo>
                  <a:lnTo>
                    <a:pt x="531" y="532"/>
                  </a:lnTo>
                  <a:lnTo>
                    <a:pt x="531" y="532"/>
                  </a:lnTo>
                  <a:lnTo>
                    <a:pt x="569" y="513"/>
                  </a:lnTo>
                  <a:lnTo>
                    <a:pt x="626" y="494"/>
                  </a:lnTo>
                  <a:lnTo>
                    <a:pt x="664" y="456"/>
                  </a:lnTo>
                  <a:lnTo>
                    <a:pt x="683" y="418"/>
                  </a:lnTo>
                  <a:lnTo>
                    <a:pt x="702" y="380"/>
                  </a:lnTo>
                  <a:lnTo>
                    <a:pt x="702" y="323"/>
                  </a:lnTo>
                  <a:lnTo>
                    <a:pt x="683" y="266"/>
                  </a:lnTo>
                  <a:lnTo>
                    <a:pt x="664" y="228"/>
                  </a:lnTo>
                  <a:lnTo>
                    <a:pt x="664" y="228"/>
                  </a:lnTo>
                  <a:lnTo>
                    <a:pt x="550" y="133"/>
                  </a:lnTo>
                  <a:lnTo>
                    <a:pt x="437" y="77"/>
                  </a:lnTo>
                  <a:lnTo>
                    <a:pt x="323" y="20"/>
                  </a:lnTo>
                  <a:lnTo>
                    <a:pt x="190" y="1"/>
                  </a:lnTo>
                  <a:lnTo>
                    <a:pt x="190" y="1"/>
                  </a:lnTo>
                  <a:lnTo>
                    <a:pt x="171" y="1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-255300" y="4043000"/>
              <a:ext cx="19925" cy="10450"/>
            </a:xfrm>
            <a:custGeom>
              <a:avLst/>
              <a:gdLst/>
              <a:ahLst/>
              <a:cxnLst/>
              <a:rect l="l" t="t" r="r" b="b"/>
              <a:pathLst>
                <a:path w="797" h="418" extrusionOk="0">
                  <a:moveTo>
                    <a:pt x="171" y="1"/>
                  </a:moveTo>
                  <a:lnTo>
                    <a:pt x="114" y="20"/>
                  </a:lnTo>
                  <a:lnTo>
                    <a:pt x="57" y="38"/>
                  </a:lnTo>
                  <a:lnTo>
                    <a:pt x="19" y="76"/>
                  </a:lnTo>
                  <a:lnTo>
                    <a:pt x="0" y="133"/>
                  </a:lnTo>
                  <a:lnTo>
                    <a:pt x="0" y="190"/>
                  </a:lnTo>
                  <a:lnTo>
                    <a:pt x="19" y="266"/>
                  </a:lnTo>
                  <a:lnTo>
                    <a:pt x="57" y="323"/>
                  </a:lnTo>
                  <a:lnTo>
                    <a:pt x="114" y="342"/>
                  </a:lnTo>
                  <a:lnTo>
                    <a:pt x="588" y="418"/>
                  </a:lnTo>
                  <a:lnTo>
                    <a:pt x="683" y="418"/>
                  </a:lnTo>
                  <a:lnTo>
                    <a:pt x="740" y="399"/>
                  </a:lnTo>
                  <a:lnTo>
                    <a:pt x="778" y="361"/>
                  </a:lnTo>
                  <a:lnTo>
                    <a:pt x="797" y="304"/>
                  </a:lnTo>
                  <a:lnTo>
                    <a:pt x="797" y="228"/>
                  </a:lnTo>
                  <a:lnTo>
                    <a:pt x="778" y="171"/>
                  </a:lnTo>
                  <a:lnTo>
                    <a:pt x="740" y="114"/>
                  </a:lnTo>
                  <a:lnTo>
                    <a:pt x="683" y="76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-255300" y="4043000"/>
              <a:ext cx="19925" cy="10450"/>
            </a:xfrm>
            <a:custGeom>
              <a:avLst/>
              <a:gdLst/>
              <a:ahLst/>
              <a:cxnLst/>
              <a:rect l="l" t="t" r="r" b="b"/>
              <a:pathLst>
                <a:path w="797" h="418" fill="none" extrusionOk="0">
                  <a:moveTo>
                    <a:pt x="171" y="1"/>
                  </a:moveTo>
                  <a:lnTo>
                    <a:pt x="171" y="1"/>
                  </a:lnTo>
                  <a:lnTo>
                    <a:pt x="114" y="20"/>
                  </a:lnTo>
                  <a:lnTo>
                    <a:pt x="57" y="38"/>
                  </a:lnTo>
                  <a:lnTo>
                    <a:pt x="19" y="76"/>
                  </a:lnTo>
                  <a:lnTo>
                    <a:pt x="0" y="133"/>
                  </a:lnTo>
                  <a:lnTo>
                    <a:pt x="0" y="133"/>
                  </a:lnTo>
                  <a:lnTo>
                    <a:pt x="0" y="190"/>
                  </a:lnTo>
                  <a:lnTo>
                    <a:pt x="19" y="266"/>
                  </a:lnTo>
                  <a:lnTo>
                    <a:pt x="57" y="323"/>
                  </a:lnTo>
                  <a:lnTo>
                    <a:pt x="114" y="342"/>
                  </a:lnTo>
                  <a:lnTo>
                    <a:pt x="114" y="342"/>
                  </a:lnTo>
                  <a:lnTo>
                    <a:pt x="588" y="418"/>
                  </a:lnTo>
                  <a:lnTo>
                    <a:pt x="588" y="418"/>
                  </a:lnTo>
                  <a:lnTo>
                    <a:pt x="626" y="418"/>
                  </a:lnTo>
                  <a:lnTo>
                    <a:pt x="626" y="418"/>
                  </a:lnTo>
                  <a:lnTo>
                    <a:pt x="683" y="418"/>
                  </a:lnTo>
                  <a:lnTo>
                    <a:pt x="740" y="399"/>
                  </a:lnTo>
                  <a:lnTo>
                    <a:pt x="778" y="361"/>
                  </a:lnTo>
                  <a:lnTo>
                    <a:pt x="797" y="304"/>
                  </a:lnTo>
                  <a:lnTo>
                    <a:pt x="797" y="304"/>
                  </a:lnTo>
                  <a:lnTo>
                    <a:pt x="797" y="228"/>
                  </a:lnTo>
                  <a:lnTo>
                    <a:pt x="778" y="171"/>
                  </a:lnTo>
                  <a:lnTo>
                    <a:pt x="740" y="114"/>
                  </a:lnTo>
                  <a:lnTo>
                    <a:pt x="683" y="76"/>
                  </a:lnTo>
                  <a:lnTo>
                    <a:pt x="683" y="76"/>
                  </a:lnTo>
                  <a:lnTo>
                    <a:pt x="209" y="1"/>
                  </a:lnTo>
                  <a:lnTo>
                    <a:pt x="209" y="1"/>
                  </a:lnTo>
                  <a:lnTo>
                    <a:pt x="171" y="1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-223550" y="4008400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133" y="1"/>
                  </a:moveTo>
                  <a:lnTo>
                    <a:pt x="95" y="20"/>
                  </a:lnTo>
                  <a:lnTo>
                    <a:pt x="57" y="58"/>
                  </a:lnTo>
                  <a:lnTo>
                    <a:pt x="19" y="96"/>
                  </a:lnTo>
                  <a:lnTo>
                    <a:pt x="0" y="153"/>
                  </a:lnTo>
                  <a:lnTo>
                    <a:pt x="0" y="190"/>
                  </a:lnTo>
                  <a:lnTo>
                    <a:pt x="19" y="247"/>
                  </a:lnTo>
                  <a:lnTo>
                    <a:pt x="57" y="304"/>
                  </a:lnTo>
                  <a:lnTo>
                    <a:pt x="171" y="418"/>
                  </a:lnTo>
                  <a:lnTo>
                    <a:pt x="228" y="456"/>
                  </a:lnTo>
                  <a:lnTo>
                    <a:pt x="342" y="456"/>
                  </a:lnTo>
                  <a:lnTo>
                    <a:pt x="379" y="437"/>
                  </a:lnTo>
                  <a:lnTo>
                    <a:pt x="417" y="399"/>
                  </a:lnTo>
                  <a:lnTo>
                    <a:pt x="455" y="361"/>
                  </a:lnTo>
                  <a:lnTo>
                    <a:pt x="455" y="323"/>
                  </a:lnTo>
                  <a:lnTo>
                    <a:pt x="474" y="266"/>
                  </a:lnTo>
                  <a:lnTo>
                    <a:pt x="455" y="209"/>
                  </a:lnTo>
                  <a:lnTo>
                    <a:pt x="417" y="172"/>
                  </a:lnTo>
                  <a:lnTo>
                    <a:pt x="304" y="58"/>
                  </a:lnTo>
                  <a:lnTo>
                    <a:pt x="247" y="1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-223550" y="4008400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fill="none" extrusionOk="0">
                  <a:moveTo>
                    <a:pt x="190" y="1"/>
                  </a:moveTo>
                  <a:lnTo>
                    <a:pt x="190" y="1"/>
                  </a:lnTo>
                  <a:lnTo>
                    <a:pt x="133" y="1"/>
                  </a:lnTo>
                  <a:lnTo>
                    <a:pt x="95" y="20"/>
                  </a:lnTo>
                  <a:lnTo>
                    <a:pt x="57" y="58"/>
                  </a:lnTo>
                  <a:lnTo>
                    <a:pt x="19" y="96"/>
                  </a:lnTo>
                  <a:lnTo>
                    <a:pt x="0" y="153"/>
                  </a:lnTo>
                  <a:lnTo>
                    <a:pt x="0" y="190"/>
                  </a:lnTo>
                  <a:lnTo>
                    <a:pt x="19" y="247"/>
                  </a:lnTo>
                  <a:lnTo>
                    <a:pt x="57" y="304"/>
                  </a:lnTo>
                  <a:lnTo>
                    <a:pt x="57" y="304"/>
                  </a:lnTo>
                  <a:lnTo>
                    <a:pt x="171" y="418"/>
                  </a:lnTo>
                  <a:lnTo>
                    <a:pt x="171" y="418"/>
                  </a:lnTo>
                  <a:lnTo>
                    <a:pt x="228" y="456"/>
                  </a:lnTo>
                  <a:lnTo>
                    <a:pt x="285" y="456"/>
                  </a:lnTo>
                  <a:lnTo>
                    <a:pt x="285" y="456"/>
                  </a:lnTo>
                  <a:lnTo>
                    <a:pt x="342" y="456"/>
                  </a:lnTo>
                  <a:lnTo>
                    <a:pt x="379" y="437"/>
                  </a:lnTo>
                  <a:lnTo>
                    <a:pt x="417" y="399"/>
                  </a:lnTo>
                  <a:lnTo>
                    <a:pt x="455" y="361"/>
                  </a:lnTo>
                  <a:lnTo>
                    <a:pt x="455" y="323"/>
                  </a:lnTo>
                  <a:lnTo>
                    <a:pt x="474" y="266"/>
                  </a:lnTo>
                  <a:lnTo>
                    <a:pt x="455" y="209"/>
                  </a:lnTo>
                  <a:lnTo>
                    <a:pt x="417" y="172"/>
                  </a:lnTo>
                  <a:lnTo>
                    <a:pt x="417" y="172"/>
                  </a:lnTo>
                  <a:lnTo>
                    <a:pt x="304" y="58"/>
                  </a:lnTo>
                  <a:lnTo>
                    <a:pt x="304" y="58"/>
                  </a:lnTo>
                  <a:lnTo>
                    <a:pt x="247" y="1"/>
                  </a:lnTo>
                  <a:lnTo>
                    <a:pt x="190" y="1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" name="Google Shape;50;p2"/>
          <p:cNvGrpSpPr/>
          <p:nvPr/>
        </p:nvGrpSpPr>
        <p:grpSpPr>
          <a:xfrm>
            <a:off x="7411722" y="4115397"/>
            <a:ext cx="551725" cy="484026"/>
            <a:chOff x="734050" y="4906100"/>
            <a:chExt cx="405650" cy="355875"/>
          </a:xfrm>
        </p:grpSpPr>
        <p:sp>
          <p:nvSpPr>
            <p:cNvPr id="51" name="Google Shape;51;p2"/>
            <p:cNvSpPr/>
            <p:nvPr/>
          </p:nvSpPr>
          <p:spPr>
            <a:xfrm>
              <a:off x="763450" y="4906100"/>
              <a:ext cx="337375" cy="227475"/>
            </a:xfrm>
            <a:custGeom>
              <a:avLst/>
              <a:gdLst/>
              <a:ahLst/>
              <a:cxnLst/>
              <a:rect l="l" t="t" r="r" b="b"/>
              <a:pathLst>
                <a:path w="13495" h="9099" extrusionOk="0">
                  <a:moveTo>
                    <a:pt x="6918" y="0"/>
                  </a:moveTo>
                  <a:lnTo>
                    <a:pt x="6747" y="19"/>
                  </a:lnTo>
                  <a:lnTo>
                    <a:pt x="6539" y="57"/>
                  </a:lnTo>
                  <a:lnTo>
                    <a:pt x="6349" y="114"/>
                  </a:lnTo>
                  <a:lnTo>
                    <a:pt x="6160" y="190"/>
                  </a:lnTo>
                  <a:lnTo>
                    <a:pt x="5781" y="379"/>
                  </a:lnTo>
                  <a:lnTo>
                    <a:pt x="5421" y="531"/>
                  </a:lnTo>
                  <a:lnTo>
                    <a:pt x="4928" y="759"/>
                  </a:lnTo>
                  <a:lnTo>
                    <a:pt x="4435" y="1005"/>
                  </a:lnTo>
                  <a:lnTo>
                    <a:pt x="3961" y="1251"/>
                  </a:lnTo>
                  <a:lnTo>
                    <a:pt x="3487" y="1517"/>
                  </a:lnTo>
                  <a:lnTo>
                    <a:pt x="3014" y="1820"/>
                  </a:lnTo>
                  <a:lnTo>
                    <a:pt x="2559" y="2123"/>
                  </a:lnTo>
                  <a:lnTo>
                    <a:pt x="2104" y="2426"/>
                  </a:lnTo>
                  <a:lnTo>
                    <a:pt x="1668" y="2768"/>
                  </a:lnTo>
                  <a:lnTo>
                    <a:pt x="1251" y="3109"/>
                  </a:lnTo>
                  <a:lnTo>
                    <a:pt x="834" y="3469"/>
                  </a:lnTo>
                  <a:lnTo>
                    <a:pt x="436" y="3848"/>
                  </a:lnTo>
                  <a:lnTo>
                    <a:pt x="38" y="4227"/>
                  </a:lnTo>
                  <a:lnTo>
                    <a:pt x="0" y="4284"/>
                  </a:lnTo>
                  <a:lnTo>
                    <a:pt x="0" y="4322"/>
                  </a:lnTo>
                  <a:lnTo>
                    <a:pt x="0" y="4379"/>
                  </a:lnTo>
                  <a:lnTo>
                    <a:pt x="19" y="4417"/>
                  </a:lnTo>
                  <a:lnTo>
                    <a:pt x="38" y="4454"/>
                  </a:lnTo>
                  <a:lnTo>
                    <a:pt x="76" y="4492"/>
                  </a:lnTo>
                  <a:lnTo>
                    <a:pt x="114" y="4511"/>
                  </a:lnTo>
                  <a:lnTo>
                    <a:pt x="227" y="4511"/>
                  </a:lnTo>
                  <a:lnTo>
                    <a:pt x="265" y="4473"/>
                  </a:lnTo>
                  <a:lnTo>
                    <a:pt x="910" y="3867"/>
                  </a:lnTo>
                  <a:lnTo>
                    <a:pt x="1573" y="3298"/>
                  </a:lnTo>
                  <a:lnTo>
                    <a:pt x="2255" y="2749"/>
                  </a:lnTo>
                  <a:lnTo>
                    <a:pt x="2976" y="2256"/>
                  </a:lnTo>
                  <a:lnTo>
                    <a:pt x="3696" y="1782"/>
                  </a:lnTo>
                  <a:lnTo>
                    <a:pt x="4473" y="1365"/>
                  </a:lnTo>
                  <a:lnTo>
                    <a:pt x="5250" y="986"/>
                  </a:lnTo>
                  <a:lnTo>
                    <a:pt x="6046" y="626"/>
                  </a:lnTo>
                  <a:lnTo>
                    <a:pt x="6293" y="550"/>
                  </a:lnTo>
                  <a:lnTo>
                    <a:pt x="6501" y="493"/>
                  </a:lnTo>
                  <a:lnTo>
                    <a:pt x="6710" y="455"/>
                  </a:lnTo>
                  <a:lnTo>
                    <a:pt x="6918" y="436"/>
                  </a:lnTo>
                  <a:lnTo>
                    <a:pt x="7202" y="455"/>
                  </a:lnTo>
                  <a:lnTo>
                    <a:pt x="7468" y="531"/>
                  </a:lnTo>
                  <a:lnTo>
                    <a:pt x="7752" y="645"/>
                  </a:lnTo>
                  <a:lnTo>
                    <a:pt x="8055" y="796"/>
                  </a:lnTo>
                  <a:lnTo>
                    <a:pt x="8756" y="1251"/>
                  </a:lnTo>
                  <a:lnTo>
                    <a:pt x="9439" y="1725"/>
                  </a:lnTo>
                  <a:lnTo>
                    <a:pt x="9837" y="2009"/>
                  </a:lnTo>
                  <a:lnTo>
                    <a:pt x="10216" y="2313"/>
                  </a:lnTo>
                  <a:lnTo>
                    <a:pt x="10595" y="2616"/>
                  </a:lnTo>
                  <a:lnTo>
                    <a:pt x="10955" y="2938"/>
                  </a:lnTo>
                  <a:lnTo>
                    <a:pt x="11656" y="3583"/>
                  </a:lnTo>
                  <a:lnTo>
                    <a:pt x="12339" y="4265"/>
                  </a:lnTo>
                  <a:lnTo>
                    <a:pt x="12907" y="4890"/>
                  </a:lnTo>
                  <a:lnTo>
                    <a:pt x="12983" y="4985"/>
                  </a:lnTo>
                  <a:lnTo>
                    <a:pt x="13040" y="5080"/>
                  </a:lnTo>
                  <a:lnTo>
                    <a:pt x="13059" y="5175"/>
                  </a:lnTo>
                  <a:lnTo>
                    <a:pt x="13078" y="5251"/>
                  </a:lnTo>
                  <a:lnTo>
                    <a:pt x="13059" y="5326"/>
                  </a:lnTo>
                  <a:lnTo>
                    <a:pt x="13040" y="5402"/>
                  </a:lnTo>
                  <a:lnTo>
                    <a:pt x="13002" y="5459"/>
                  </a:lnTo>
                  <a:lnTo>
                    <a:pt x="12945" y="5516"/>
                  </a:lnTo>
                  <a:lnTo>
                    <a:pt x="12813" y="5630"/>
                  </a:lnTo>
                  <a:lnTo>
                    <a:pt x="12680" y="5724"/>
                  </a:lnTo>
                  <a:lnTo>
                    <a:pt x="12396" y="5876"/>
                  </a:lnTo>
                  <a:lnTo>
                    <a:pt x="11600" y="6350"/>
                  </a:lnTo>
                  <a:lnTo>
                    <a:pt x="10803" y="6824"/>
                  </a:lnTo>
                  <a:lnTo>
                    <a:pt x="9913" y="7335"/>
                  </a:lnTo>
                  <a:lnTo>
                    <a:pt x="9003" y="7847"/>
                  </a:lnTo>
                  <a:lnTo>
                    <a:pt x="8529" y="8075"/>
                  </a:lnTo>
                  <a:lnTo>
                    <a:pt x="8074" y="8321"/>
                  </a:lnTo>
                  <a:lnTo>
                    <a:pt x="7600" y="8529"/>
                  </a:lnTo>
                  <a:lnTo>
                    <a:pt x="7127" y="8719"/>
                  </a:lnTo>
                  <a:lnTo>
                    <a:pt x="6937" y="8776"/>
                  </a:lnTo>
                  <a:lnTo>
                    <a:pt x="6766" y="8795"/>
                  </a:lnTo>
                  <a:lnTo>
                    <a:pt x="6558" y="8776"/>
                  </a:lnTo>
                  <a:lnTo>
                    <a:pt x="6349" y="8719"/>
                  </a:lnTo>
                  <a:lnTo>
                    <a:pt x="6141" y="8624"/>
                  </a:lnTo>
                  <a:lnTo>
                    <a:pt x="5932" y="8529"/>
                  </a:lnTo>
                  <a:lnTo>
                    <a:pt x="5534" y="8302"/>
                  </a:lnTo>
                  <a:lnTo>
                    <a:pt x="5155" y="8075"/>
                  </a:lnTo>
                  <a:lnTo>
                    <a:pt x="4416" y="7620"/>
                  </a:lnTo>
                  <a:lnTo>
                    <a:pt x="3658" y="7127"/>
                  </a:lnTo>
                  <a:lnTo>
                    <a:pt x="3241" y="6824"/>
                  </a:lnTo>
                  <a:lnTo>
                    <a:pt x="2824" y="6520"/>
                  </a:lnTo>
                  <a:lnTo>
                    <a:pt x="2028" y="5895"/>
                  </a:lnTo>
                  <a:lnTo>
                    <a:pt x="1232" y="5232"/>
                  </a:lnTo>
                  <a:lnTo>
                    <a:pt x="474" y="4549"/>
                  </a:lnTo>
                  <a:lnTo>
                    <a:pt x="417" y="4511"/>
                  </a:lnTo>
                  <a:lnTo>
                    <a:pt x="360" y="4492"/>
                  </a:lnTo>
                  <a:lnTo>
                    <a:pt x="322" y="4511"/>
                  </a:lnTo>
                  <a:lnTo>
                    <a:pt x="265" y="4530"/>
                  </a:lnTo>
                  <a:lnTo>
                    <a:pt x="227" y="4549"/>
                  </a:lnTo>
                  <a:lnTo>
                    <a:pt x="209" y="4587"/>
                  </a:lnTo>
                  <a:lnTo>
                    <a:pt x="190" y="4644"/>
                  </a:lnTo>
                  <a:lnTo>
                    <a:pt x="190" y="4682"/>
                  </a:lnTo>
                  <a:lnTo>
                    <a:pt x="209" y="4739"/>
                  </a:lnTo>
                  <a:lnTo>
                    <a:pt x="246" y="4777"/>
                  </a:lnTo>
                  <a:lnTo>
                    <a:pt x="1080" y="5535"/>
                  </a:lnTo>
                  <a:lnTo>
                    <a:pt x="1933" y="6236"/>
                  </a:lnTo>
                  <a:lnTo>
                    <a:pt x="2824" y="6918"/>
                  </a:lnTo>
                  <a:lnTo>
                    <a:pt x="3753" y="7582"/>
                  </a:lnTo>
                  <a:lnTo>
                    <a:pt x="4416" y="8056"/>
                  </a:lnTo>
                  <a:lnTo>
                    <a:pt x="4776" y="8302"/>
                  </a:lnTo>
                  <a:lnTo>
                    <a:pt x="5174" y="8548"/>
                  </a:lnTo>
                  <a:lnTo>
                    <a:pt x="5553" y="8757"/>
                  </a:lnTo>
                  <a:lnTo>
                    <a:pt x="5762" y="8852"/>
                  </a:lnTo>
                  <a:lnTo>
                    <a:pt x="5970" y="8928"/>
                  </a:lnTo>
                  <a:lnTo>
                    <a:pt x="6160" y="9003"/>
                  </a:lnTo>
                  <a:lnTo>
                    <a:pt x="6368" y="9060"/>
                  </a:lnTo>
                  <a:lnTo>
                    <a:pt x="6577" y="9079"/>
                  </a:lnTo>
                  <a:lnTo>
                    <a:pt x="6785" y="9098"/>
                  </a:lnTo>
                  <a:lnTo>
                    <a:pt x="6994" y="9079"/>
                  </a:lnTo>
                  <a:lnTo>
                    <a:pt x="7202" y="9041"/>
                  </a:lnTo>
                  <a:lnTo>
                    <a:pt x="7449" y="8965"/>
                  </a:lnTo>
                  <a:lnTo>
                    <a:pt x="7676" y="8871"/>
                  </a:lnTo>
                  <a:lnTo>
                    <a:pt x="7923" y="8757"/>
                  </a:lnTo>
                  <a:lnTo>
                    <a:pt x="8150" y="8643"/>
                  </a:lnTo>
                  <a:lnTo>
                    <a:pt x="8624" y="8397"/>
                  </a:lnTo>
                  <a:lnTo>
                    <a:pt x="9060" y="8150"/>
                  </a:lnTo>
                  <a:lnTo>
                    <a:pt x="10159" y="7563"/>
                  </a:lnTo>
                  <a:lnTo>
                    <a:pt x="11239" y="6956"/>
                  </a:lnTo>
                  <a:lnTo>
                    <a:pt x="12263" y="6369"/>
                  </a:lnTo>
                  <a:lnTo>
                    <a:pt x="12775" y="6047"/>
                  </a:lnTo>
                  <a:lnTo>
                    <a:pt x="13267" y="5705"/>
                  </a:lnTo>
                  <a:lnTo>
                    <a:pt x="13362" y="5611"/>
                  </a:lnTo>
                  <a:lnTo>
                    <a:pt x="13438" y="5516"/>
                  </a:lnTo>
                  <a:lnTo>
                    <a:pt x="13476" y="5421"/>
                  </a:lnTo>
                  <a:lnTo>
                    <a:pt x="13495" y="5326"/>
                  </a:lnTo>
                  <a:lnTo>
                    <a:pt x="13476" y="5213"/>
                  </a:lnTo>
                  <a:lnTo>
                    <a:pt x="13457" y="5118"/>
                  </a:lnTo>
                  <a:lnTo>
                    <a:pt x="13400" y="5004"/>
                  </a:lnTo>
                  <a:lnTo>
                    <a:pt x="13343" y="4909"/>
                  </a:lnTo>
                  <a:lnTo>
                    <a:pt x="13211" y="4701"/>
                  </a:lnTo>
                  <a:lnTo>
                    <a:pt x="13059" y="4511"/>
                  </a:lnTo>
                  <a:lnTo>
                    <a:pt x="12888" y="4322"/>
                  </a:lnTo>
                  <a:lnTo>
                    <a:pt x="12718" y="4132"/>
                  </a:lnTo>
                  <a:lnTo>
                    <a:pt x="11998" y="3450"/>
                  </a:lnTo>
                  <a:lnTo>
                    <a:pt x="11581" y="3052"/>
                  </a:lnTo>
                  <a:lnTo>
                    <a:pt x="11164" y="2692"/>
                  </a:lnTo>
                  <a:lnTo>
                    <a:pt x="10747" y="2332"/>
                  </a:lnTo>
                  <a:lnTo>
                    <a:pt x="10311" y="1972"/>
                  </a:lnTo>
                  <a:lnTo>
                    <a:pt x="9913" y="1668"/>
                  </a:lnTo>
                  <a:lnTo>
                    <a:pt x="9515" y="1365"/>
                  </a:lnTo>
                  <a:lnTo>
                    <a:pt x="8681" y="815"/>
                  </a:lnTo>
                  <a:lnTo>
                    <a:pt x="8283" y="531"/>
                  </a:lnTo>
                  <a:lnTo>
                    <a:pt x="8074" y="398"/>
                  </a:lnTo>
                  <a:lnTo>
                    <a:pt x="7866" y="285"/>
                  </a:lnTo>
                  <a:lnTo>
                    <a:pt x="7638" y="171"/>
                  </a:lnTo>
                  <a:lnTo>
                    <a:pt x="7411" y="76"/>
                  </a:lnTo>
                  <a:lnTo>
                    <a:pt x="7183" y="19"/>
                  </a:lnTo>
                  <a:lnTo>
                    <a:pt x="6937" y="0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763450" y="4906100"/>
              <a:ext cx="337375" cy="227475"/>
            </a:xfrm>
            <a:custGeom>
              <a:avLst/>
              <a:gdLst/>
              <a:ahLst/>
              <a:cxnLst/>
              <a:rect l="l" t="t" r="r" b="b"/>
              <a:pathLst>
                <a:path w="13495" h="9099" fill="none" extrusionOk="0">
                  <a:moveTo>
                    <a:pt x="6937" y="0"/>
                  </a:moveTo>
                  <a:lnTo>
                    <a:pt x="6937" y="0"/>
                  </a:lnTo>
                  <a:lnTo>
                    <a:pt x="6918" y="0"/>
                  </a:lnTo>
                  <a:lnTo>
                    <a:pt x="6918" y="0"/>
                  </a:lnTo>
                  <a:lnTo>
                    <a:pt x="6747" y="19"/>
                  </a:lnTo>
                  <a:lnTo>
                    <a:pt x="6539" y="57"/>
                  </a:lnTo>
                  <a:lnTo>
                    <a:pt x="6349" y="114"/>
                  </a:lnTo>
                  <a:lnTo>
                    <a:pt x="6160" y="190"/>
                  </a:lnTo>
                  <a:lnTo>
                    <a:pt x="5781" y="379"/>
                  </a:lnTo>
                  <a:lnTo>
                    <a:pt x="5421" y="531"/>
                  </a:lnTo>
                  <a:lnTo>
                    <a:pt x="5421" y="531"/>
                  </a:lnTo>
                  <a:lnTo>
                    <a:pt x="4928" y="759"/>
                  </a:lnTo>
                  <a:lnTo>
                    <a:pt x="4435" y="1005"/>
                  </a:lnTo>
                  <a:lnTo>
                    <a:pt x="3961" y="1251"/>
                  </a:lnTo>
                  <a:lnTo>
                    <a:pt x="3487" y="1517"/>
                  </a:lnTo>
                  <a:lnTo>
                    <a:pt x="3487" y="1517"/>
                  </a:lnTo>
                  <a:lnTo>
                    <a:pt x="3014" y="1820"/>
                  </a:lnTo>
                  <a:lnTo>
                    <a:pt x="2559" y="2123"/>
                  </a:lnTo>
                  <a:lnTo>
                    <a:pt x="2104" y="2426"/>
                  </a:lnTo>
                  <a:lnTo>
                    <a:pt x="1668" y="2768"/>
                  </a:lnTo>
                  <a:lnTo>
                    <a:pt x="1251" y="3109"/>
                  </a:lnTo>
                  <a:lnTo>
                    <a:pt x="834" y="3469"/>
                  </a:lnTo>
                  <a:lnTo>
                    <a:pt x="436" y="3848"/>
                  </a:lnTo>
                  <a:lnTo>
                    <a:pt x="38" y="4227"/>
                  </a:lnTo>
                  <a:lnTo>
                    <a:pt x="38" y="4227"/>
                  </a:lnTo>
                  <a:lnTo>
                    <a:pt x="0" y="4284"/>
                  </a:lnTo>
                  <a:lnTo>
                    <a:pt x="0" y="4322"/>
                  </a:lnTo>
                  <a:lnTo>
                    <a:pt x="0" y="4379"/>
                  </a:lnTo>
                  <a:lnTo>
                    <a:pt x="19" y="4417"/>
                  </a:lnTo>
                  <a:lnTo>
                    <a:pt x="38" y="4454"/>
                  </a:lnTo>
                  <a:lnTo>
                    <a:pt x="76" y="4492"/>
                  </a:lnTo>
                  <a:lnTo>
                    <a:pt x="114" y="4511"/>
                  </a:lnTo>
                  <a:lnTo>
                    <a:pt x="171" y="4511"/>
                  </a:lnTo>
                  <a:lnTo>
                    <a:pt x="171" y="4511"/>
                  </a:lnTo>
                  <a:lnTo>
                    <a:pt x="227" y="4511"/>
                  </a:lnTo>
                  <a:lnTo>
                    <a:pt x="265" y="4473"/>
                  </a:lnTo>
                  <a:lnTo>
                    <a:pt x="265" y="4473"/>
                  </a:lnTo>
                  <a:lnTo>
                    <a:pt x="910" y="3867"/>
                  </a:lnTo>
                  <a:lnTo>
                    <a:pt x="1573" y="3298"/>
                  </a:lnTo>
                  <a:lnTo>
                    <a:pt x="2255" y="2749"/>
                  </a:lnTo>
                  <a:lnTo>
                    <a:pt x="2976" y="2256"/>
                  </a:lnTo>
                  <a:lnTo>
                    <a:pt x="3696" y="1782"/>
                  </a:lnTo>
                  <a:lnTo>
                    <a:pt x="4473" y="1365"/>
                  </a:lnTo>
                  <a:lnTo>
                    <a:pt x="5250" y="986"/>
                  </a:lnTo>
                  <a:lnTo>
                    <a:pt x="6046" y="626"/>
                  </a:lnTo>
                  <a:lnTo>
                    <a:pt x="6046" y="626"/>
                  </a:lnTo>
                  <a:lnTo>
                    <a:pt x="6293" y="550"/>
                  </a:lnTo>
                  <a:lnTo>
                    <a:pt x="6501" y="493"/>
                  </a:lnTo>
                  <a:lnTo>
                    <a:pt x="6710" y="455"/>
                  </a:lnTo>
                  <a:lnTo>
                    <a:pt x="6918" y="436"/>
                  </a:lnTo>
                  <a:lnTo>
                    <a:pt x="6918" y="436"/>
                  </a:lnTo>
                  <a:lnTo>
                    <a:pt x="7202" y="455"/>
                  </a:lnTo>
                  <a:lnTo>
                    <a:pt x="7468" y="531"/>
                  </a:lnTo>
                  <a:lnTo>
                    <a:pt x="7752" y="645"/>
                  </a:lnTo>
                  <a:lnTo>
                    <a:pt x="8055" y="796"/>
                  </a:lnTo>
                  <a:lnTo>
                    <a:pt x="8055" y="796"/>
                  </a:lnTo>
                  <a:lnTo>
                    <a:pt x="8756" y="1251"/>
                  </a:lnTo>
                  <a:lnTo>
                    <a:pt x="9439" y="1725"/>
                  </a:lnTo>
                  <a:lnTo>
                    <a:pt x="9439" y="1725"/>
                  </a:lnTo>
                  <a:lnTo>
                    <a:pt x="9837" y="2009"/>
                  </a:lnTo>
                  <a:lnTo>
                    <a:pt x="10216" y="2313"/>
                  </a:lnTo>
                  <a:lnTo>
                    <a:pt x="10595" y="2616"/>
                  </a:lnTo>
                  <a:lnTo>
                    <a:pt x="10955" y="2938"/>
                  </a:lnTo>
                  <a:lnTo>
                    <a:pt x="11656" y="3583"/>
                  </a:lnTo>
                  <a:lnTo>
                    <a:pt x="12339" y="4265"/>
                  </a:lnTo>
                  <a:lnTo>
                    <a:pt x="12339" y="4265"/>
                  </a:lnTo>
                  <a:lnTo>
                    <a:pt x="12907" y="4890"/>
                  </a:lnTo>
                  <a:lnTo>
                    <a:pt x="12907" y="4890"/>
                  </a:lnTo>
                  <a:lnTo>
                    <a:pt x="12983" y="4985"/>
                  </a:lnTo>
                  <a:lnTo>
                    <a:pt x="13040" y="5080"/>
                  </a:lnTo>
                  <a:lnTo>
                    <a:pt x="13059" y="5175"/>
                  </a:lnTo>
                  <a:lnTo>
                    <a:pt x="13078" y="5251"/>
                  </a:lnTo>
                  <a:lnTo>
                    <a:pt x="13059" y="5326"/>
                  </a:lnTo>
                  <a:lnTo>
                    <a:pt x="13040" y="5402"/>
                  </a:lnTo>
                  <a:lnTo>
                    <a:pt x="13002" y="5459"/>
                  </a:lnTo>
                  <a:lnTo>
                    <a:pt x="12945" y="5516"/>
                  </a:lnTo>
                  <a:lnTo>
                    <a:pt x="12813" y="5630"/>
                  </a:lnTo>
                  <a:lnTo>
                    <a:pt x="12680" y="5724"/>
                  </a:lnTo>
                  <a:lnTo>
                    <a:pt x="12396" y="5876"/>
                  </a:lnTo>
                  <a:lnTo>
                    <a:pt x="12396" y="5876"/>
                  </a:lnTo>
                  <a:lnTo>
                    <a:pt x="11600" y="6350"/>
                  </a:lnTo>
                  <a:lnTo>
                    <a:pt x="10803" y="6824"/>
                  </a:lnTo>
                  <a:lnTo>
                    <a:pt x="10803" y="6824"/>
                  </a:lnTo>
                  <a:lnTo>
                    <a:pt x="9913" y="7335"/>
                  </a:lnTo>
                  <a:lnTo>
                    <a:pt x="9003" y="7847"/>
                  </a:lnTo>
                  <a:lnTo>
                    <a:pt x="8529" y="8075"/>
                  </a:lnTo>
                  <a:lnTo>
                    <a:pt x="8074" y="8321"/>
                  </a:lnTo>
                  <a:lnTo>
                    <a:pt x="7600" y="8529"/>
                  </a:lnTo>
                  <a:lnTo>
                    <a:pt x="7127" y="8719"/>
                  </a:lnTo>
                  <a:lnTo>
                    <a:pt x="7127" y="8719"/>
                  </a:lnTo>
                  <a:lnTo>
                    <a:pt x="6937" y="8776"/>
                  </a:lnTo>
                  <a:lnTo>
                    <a:pt x="6766" y="8795"/>
                  </a:lnTo>
                  <a:lnTo>
                    <a:pt x="6766" y="8795"/>
                  </a:lnTo>
                  <a:lnTo>
                    <a:pt x="6558" y="8776"/>
                  </a:lnTo>
                  <a:lnTo>
                    <a:pt x="6349" y="8719"/>
                  </a:lnTo>
                  <a:lnTo>
                    <a:pt x="6141" y="8624"/>
                  </a:lnTo>
                  <a:lnTo>
                    <a:pt x="5932" y="8529"/>
                  </a:lnTo>
                  <a:lnTo>
                    <a:pt x="5534" y="8302"/>
                  </a:lnTo>
                  <a:lnTo>
                    <a:pt x="5155" y="8075"/>
                  </a:lnTo>
                  <a:lnTo>
                    <a:pt x="5155" y="8075"/>
                  </a:lnTo>
                  <a:lnTo>
                    <a:pt x="4416" y="7620"/>
                  </a:lnTo>
                  <a:lnTo>
                    <a:pt x="3658" y="7127"/>
                  </a:lnTo>
                  <a:lnTo>
                    <a:pt x="3658" y="7127"/>
                  </a:lnTo>
                  <a:lnTo>
                    <a:pt x="3241" y="6824"/>
                  </a:lnTo>
                  <a:lnTo>
                    <a:pt x="2824" y="6520"/>
                  </a:lnTo>
                  <a:lnTo>
                    <a:pt x="2028" y="5895"/>
                  </a:lnTo>
                  <a:lnTo>
                    <a:pt x="1232" y="5232"/>
                  </a:lnTo>
                  <a:lnTo>
                    <a:pt x="474" y="4549"/>
                  </a:lnTo>
                  <a:lnTo>
                    <a:pt x="474" y="4549"/>
                  </a:lnTo>
                  <a:lnTo>
                    <a:pt x="417" y="4511"/>
                  </a:lnTo>
                  <a:lnTo>
                    <a:pt x="360" y="4492"/>
                  </a:lnTo>
                  <a:lnTo>
                    <a:pt x="360" y="4492"/>
                  </a:lnTo>
                  <a:lnTo>
                    <a:pt x="322" y="4511"/>
                  </a:lnTo>
                  <a:lnTo>
                    <a:pt x="265" y="4530"/>
                  </a:lnTo>
                  <a:lnTo>
                    <a:pt x="227" y="4549"/>
                  </a:lnTo>
                  <a:lnTo>
                    <a:pt x="209" y="4587"/>
                  </a:lnTo>
                  <a:lnTo>
                    <a:pt x="190" y="4644"/>
                  </a:lnTo>
                  <a:lnTo>
                    <a:pt x="190" y="4682"/>
                  </a:lnTo>
                  <a:lnTo>
                    <a:pt x="209" y="4739"/>
                  </a:lnTo>
                  <a:lnTo>
                    <a:pt x="246" y="4777"/>
                  </a:lnTo>
                  <a:lnTo>
                    <a:pt x="246" y="4777"/>
                  </a:lnTo>
                  <a:lnTo>
                    <a:pt x="1080" y="5535"/>
                  </a:lnTo>
                  <a:lnTo>
                    <a:pt x="1933" y="6236"/>
                  </a:lnTo>
                  <a:lnTo>
                    <a:pt x="2824" y="6918"/>
                  </a:lnTo>
                  <a:lnTo>
                    <a:pt x="3753" y="7582"/>
                  </a:lnTo>
                  <a:lnTo>
                    <a:pt x="3753" y="7582"/>
                  </a:lnTo>
                  <a:lnTo>
                    <a:pt x="4416" y="8056"/>
                  </a:lnTo>
                  <a:lnTo>
                    <a:pt x="4776" y="8302"/>
                  </a:lnTo>
                  <a:lnTo>
                    <a:pt x="5174" y="8548"/>
                  </a:lnTo>
                  <a:lnTo>
                    <a:pt x="5553" y="8757"/>
                  </a:lnTo>
                  <a:lnTo>
                    <a:pt x="5762" y="8852"/>
                  </a:lnTo>
                  <a:lnTo>
                    <a:pt x="5970" y="8928"/>
                  </a:lnTo>
                  <a:lnTo>
                    <a:pt x="6160" y="9003"/>
                  </a:lnTo>
                  <a:lnTo>
                    <a:pt x="6368" y="9060"/>
                  </a:lnTo>
                  <a:lnTo>
                    <a:pt x="6577" y="9079"/>
                  </a:lnTo>
                  <a:lnTo>
                    <a:pt x="6785" y="9098"/>
                  </a:lnTo>
                  <a:lnTo>
                    <a:pt x="6785" y="9098"/>
                  </a:lnTo>
                  <a:lnTo>
                    <a:pt x="6994" y="9079"/>
                  </a:lnTo>
                  <a:lnTo>
                    <a:pt x="7202" y="9041"/>
                  </a:lnTo>
                  <a:lnTo>
                    <a:pt x="7202" y="9041"/>
                  </a:lnTo>
                  <a:lnTo>
                    <a:pt x="7449" y="8965"/>
                  </a:lnTo>
                  <a:lnTo>
                    <a:pt x="7676" y="8871"/>
                  </a:lnTo>
                  <a:lnTo>
                    <a:pt x="7923" y="8757"/>
                  </a:lnTo>
                  <a:lnTo>
                    <a:pt x="8150" y="8643"/>
                  </a:lnTo>
                  <a:lnTo>
                    <a:pt x="8624" y="8397"/>
                  </a:lnTo>
                  <a:lnTo>
                    <a:pt x="9060" y="8150"/>
                  </a:lnTo>
                  <a:lnTo>
                    <a:pt x="9060" y="8150"/>
                  </a:lnTo>
                  <a:lnTo>
                    <a:pt x="10159" y="7563"/>
                  </a:lnTo>
                  <a:lnTo>
                    <a:pt x="11239" y="6956"/>
                  </a:lnTo>
                  <a:lnTo>
                    <a:pt x="11239" y="6956"/>
                  </a:lnTo>
                  <a:lnTo>
                    <a:pt x="12263" y="6369"/>
                  </a:lnTo>
                  <a:lnTo>
                    <a:pt x="12775" y="6047"/>
                  </a:lnTo>
                  <a:lnTo>
                    <a:pt x="13267" y="5705"/>
                  </a:lnTo>
                  <a:lnTo>
                    <a:pt x="13267" y="5705"/>
                  </a:lnTo>
                  <a:lnTo>
                    <a:pt x="13362" y="5611"/>
                  </a:lnTo>
                  <a:lnTo>
                    <a:pt x="13438" y="5516"/>
                  </a:lnTo>
                  <a:lnTo>
                    <a:pt x="13476" y="5421"/>
                  </a:lnTo>
                  <a:lnTo>
                    <a:pt x="13495" y="5326"/>
                  </a:lnTo>
                  <a:lnTo>
                    <a:pt x="13476" y="5213"/>
                  </a:lnTo>
                  <a:lnTo>
                    <a:pt x="13457" y="5118"/>
                  </a:lnTo>
                  <a:lnTo>
                    <a:pt x="13400" y="5004"/>
                  </a:lnTo>
                  <a:lnTo>
                    <a:pt x="13343" y="4909"/>
                  </a:lnTo>
                  <a:lnTo>
                    <a:pt x="13343" y="4909"/>
                  </a:lnTo>
                  <a:lnTo>
                    <a:pt x="13211" y="4701"/>
                  </a:lnTo>
                  <a:lnTo>
                    <a:pt x="13059" y="4511"/>
                  </a:lnTo>
                  <a:lnTo>
                    <a:pt x="12888" y="4322"/>
                  </a:lnTo>
                  <a:lnTo>
                    <a:pt x="12718" y="4132"/>
                  </a:lnTo>
                  <a:lnTo>
                    <a:pt x="11998" y="3450"/>
                  </a:lnTo>
                  <a:lnTo>
                    <a:pt x="11998" y="3450"/>
                  </a:lnTo>
                  <a:lnTo>
                    <a:pt x="11581" y="3052"/>
                  </a:lnTo>
                  <a:lnTo>
                    <a:pt x="11164" y="2692"/>
                  </a:lnTo>
                  <a:lnTo>
                    <a:pt x="10747" y="2332"/>
                  </a:lnTo>
                  <a:lnTo>
                    <a:pt x="10311" y="1972"/>
                  </a:lnTo>
                  <a:lnTo>
                    <a:pt x="10311" y="1972"/>
                  </a:lnTo>
                  <a:lnTo>
                    <a:pt x="9913" y="1668"/>
                  </a:lnTo>
                  <a:lnTo>
                    <a:pt x="9515" y="1365"/>
                  </a:lnTo>
                  <a:lnTo>
                    <a:pt x="8681" y="815"/>
                  </a:lnTo>
                  <a:lnTo>
                    <a:pt x="8681" y="815"/>
                  </a:lnTo>
                  <a:lnTo>
                    <a:pt x="8283" y="531"/>
                  </a:lnTo>
                  <a:lnTo>
                    <a:pt x="8074" y="398"/>
                  </a:lnTo>
                  <a:lnTo>
                    <a:pt x="7866" y="285"/>
                  </a:lnTo>
                  <a:lnTo>
                    <a:pt x="7638" y="171"/>
                  </a:lnTo>
                  <a:lnTo>
                    <a:pt x="7411" y="76"/>
                  </a:lnTo>
                  <a:lnTo>
                    <a:pt x="7183" y="19"/>
                  </a:lnTo>
                  <a:lnTo>
                    <a:pt x="6937" y="0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753950" y="5029300"/>
              <a:ext cx="340250" cy="155925"/>
            </a:xfrm>
            <a:custGeom>
              <a:avLst/>
              <a:gdLst/>
              <a:ahLst/>
              <a:cxnLst/>
              <a:rect l="l" t="t" r="r" b="b"/>
              <a:pathLst>
                <a:path w="13610" h="6237" extrusionOk="0">
                  <a:moveTo>
                    <a:pt x="513" y="0"/>
                  </a:moveTo>
                  <a:lnTo>
                    <a:pt x="475" y="19"/>
                  </a:lnTo>
                  <a:lnTo>
                    <a:pt x="437" y="57"/>
                  </a:lnTo>
                  <a:lnTo>
                    <a:pt x="399" y="114"/>
                  </a:lnTo>
                  <a:lnTo>
                    <a:pt x="247" y="512"/>
                  </a:lnTo>
                  <a:lnTo>
                    <a:pt x="172" y="758"/>
                  </a:lnTo>
                  <a:lnTo>
                    <a:pt x="96" y="1024"/>
                  </a:lnTo>
                  <a:lnTo>
                    <a:pt x="20" y="1308"/>
                  </a:lnTo>
                  <a:lnTo>
                    <a:pt x="1" y="1573"/>
                  </a:lnTo>
                  <a:lnTo>
                    <a:pt x="1" y="1687"/>
                  </a:lnTo>
                  <a:lnTo>
                    <a:pt x="1" y="1801"/>
                  </a:lnTo>
                  <a:lnTo>
                    <a:pt x="20" y="1896"/>
                  </a:lnTo>
                  <a:lnTo>
                    <a:pt x="58" y="1971"/>
                  </a:lnTo>
                  <a:lnTo>
                    <a:pt x="134" y="2066"/>
                  </a:lnTo>
                  <a:lnTo>
                    <a:pt x="228" y="2142"/>
                  </a:lnTo>
                  <a:lnTo>
                    <a:pt x="456" y="2313"/>
                  </a:lnTo>
                  <a:lnTo>
                    <a:pt x="702" y="2445"/>
                  </a:lnTo>
                  <a:lnTo>
                    <a:pt x="892" y="2578"/>
                  </a:lnTo>
                  <a:lnTo>
                    <a:pt x="2200" y="3469"/>
                  </a:lnTo>
                  <a:lnTo>
                    <a:pt x="4531" y="5080"/>
                  </a:lnTo>
                  <a:lnTo>
                    <a:pt x="5024" y="5421"/>
                  </a:lnTo>
                  <a:lnTo>
                    <a:pt x="5270" y="5573"/>
                  </a:lnTo>
                  <a:lnTo>
                    <a:pt x="5535" y="5724"/>
                  </a:lnTo>
                  <a:lnTo>
                    <a:pt x="5801" y="5876"/>
                  </a:lnTo>
                  <a:lnTo>
                    <a:pt x="6066" y="5990"/>
                  </a:lnTo>
                  <a:lnTo>
                    <a:pt x="6350" y="6103"/>
                  </a:lnTo>
                  <a:lnTo>
                    <a:pt x="6635" y="6179"/>
                  </a:lnTo>
                  <a:lnTo>
                    <a:pt x="6900" y="6217"/>
                  </a:lnTo>
                  <a:lnTo>
                    <a:pt x="7184" y="6236"/>
                  </a:lnTo>
                  <a:lnTo>
                    <a:pt x="7431" y="6236"/>
                  </a:lnTo>
                  <a:lnTo>
                    <a:pt x="7677" y="6198"/>
                  </a:lnTo>
                  <a:lnTo>
                    <a:pt x="7923" y="6160"/>
                  </a:lnTo>
                  <a:lnTo>
                    <a:pt x="8189" y="6084"/>
                  </a:lnTo>
                  <a:lnTo>
                    <a:pt x="8435" y="6009"/>
                  </a:lnTo>
                  <a:lnTo>
                    <a:pt x="8682" y="5933"/>
                  </a:lnTo>
                  <a:lnTo>
                    <a:pt x="9193" y="5724"/>
                  </a:lnTo>
                  <a:lnTo>
                    <a:pt x="9686" y="5478"/>
                  </a:lnTo>
                  <a:lnTo>
                    <a:pt x="10141" y="5231"/>
                  </a:lnTo>
                  <a:lnTo>
                    <a:pt x="10975" y="4758"/>
                  </a:lnTo>
                  <a:lnTo>
                    <a:pt x="11411" y="4492"/>
                  </a:lnTo>
                  <a:lnTo>
                    <a:pt x="11866" y="4189"/>
                  </a:lnTo>
                  <a:lnTo>
                    <a:pt x="12321" y="3867"/>
                  </a:lnTo>
                  <a:lnTo>
                    <a:pt x="12529" y="3696"/>
                  </a:lnTo>
                  <a:lnTo>
                    <a:pt x="12738" y="3507"/>
                  </a:lnTo>
                  <a:lnTo>
                    <a:pt x="12927" y="3298"/>
                  </a:lnTo>
                  <a:lnTo>
                    <a:pt x="13098" y="3090"/>
                  </a:lnTo>
                  <a:lnTo>
                    <a:pt x="13249" y="2881"/>
                  </a:lnTo>
                  <a:lnTo>
                    <a:pt x="13382" y="2654"/>
                  </a:lnTo>
                  <a:lnTo>
                    <a:pt x="13477" y="2426"/>
                  </a:lnTo>
                  <a:lnTo>
                    <a:pt x="13553" y="2161"/>
                  </a:lnTo>
                  <a:lnTo>
                    <a:pt x="13591" y="1915"/>
                  </a:lnTo>
                  <a:lnTo>
                    <a:pt x="13610" y="1649"/>
                  </a:lnTo>
                  <a:lnTo>
                    <a:pt x="13591" y="1573"/>
                  </a:lnTo>
                  <a:lnTo>
                    <a:pt x="13553" y="1517"/>
                  </a:lnTo>
                  <a:lnTo>
                    <a:pt x="13496" y="1498"/>
                  </a:lnTo>
                  <a:lnTo>
                    <a:pt x="13420" y="1479"/>
                  </a:lnTo>
                  <a:lnTo>
                    <a:pt x="13363" y="1498"/>
                  </a:lnTo>
                  <a:lnTo>
                    <a:pt x="13325" y="1517"/>
                  </a:lnTo>
                  <a:lnTo>
                    <a:pt x="13287" y="1573"/>
                  </a:lnTo>
                  <a:lnTo>
                    <a:pt x="13268" y="1649"/>
                  </a:lnTo>
                  <a:lnTo>
                    <a:pt x="13268" y="1896"/>
                  </a:lnTo>
                  <a:lnTo>
                    <a:pt x="13211" y="2161"/>
                  </a:lnTo>
                  <a:lnTo>
                    <a:pt x="13136" y="2388"/>
                  </a:lnTo>
                  <a:lnTo>
                    <a:pt x="13022" y="2616"/>
                  </a:lnTo>
                  <a:lnTo>
                    <a:pt x="12889" y="2843"/>
                  </a:lnTo>
                  <a:lnTo>
                    <a:pt x="12719" y="3033"/>
                  </a:lnTo>
                  <a:lnTo>
                    <a:pt x="12548" y="3241"/>
                  </a:lnTo>
                  <a:lnTo>
                    <a:pt x="12340" y="3431"/>
                  </a:lnTo>
                  <a:lnTo>
                    <a:pt x="12131" y="3601"/>
                  </a:lnTo>
                  <a:lnTo>
                    <a:pt x="11904" y="3772"/>
                  </a:lnTo>
                  <a:lnTo>
                    <a:pt x="11449" y="4075"/>
                  </a:lnTo>
                  <a:lnTo>
                    <a:pt x="10994" y="4360"/>
                  </a:lnTo>
                  <a:lnTo>
                    <a:pt x="10577" y="4606"/>
                  </a:lnTo>
                  <a:lnTo>
                    <a:pt x="10198" y="4833"/>
                  </a:lnTo>
                  <a:lnTo>
                    <a:pt x="9781" y="5042"/>
                  </a:lnTo>
                  <a:lnTo>
                    <a:pt x="9364" y="5250"/>
                  </a:lnTo>
                  <a:lnTo>
                    <a:pt x="8928" y="5440"/>
                  </a:lnTo>
                  <a:lnTo>
                    <a:pt x="8492" y="5611"/>
                  </a:lnTo>
                  <a:lnTo>
                    <a:pt x="8037" y="5743"/>
                  </a:lnTo>
                  <a:lnTo>
                    <a:pt x="7810" y="5781"/>
                  </a:lnTo>
                  <a:lnTo>
                    <a:pt x="7582" y="5819"/>
                  </a:lnTo>
                  <a:lnTo>
                    <a:pt x="7355" y="5838"/>
                  </a:lnTo>
                  <a:lnTo>
                    <a:pt x="7146" y="5857"/>
                  </a:lnTo>
                  <a:lnTo>
                    <a:pt x="6862" y="5838"/>
                  </a:lnTo>
                  <a:lnTo>
                    <a:pt x="6578" y="5800"/>
                  </a:lnTo>
                  <a:lnTo>
                    <a:pt x="6312" y="5743"/>
                  </a:lnTo>
                  <a:lnTo>
                    <a:pt x="6047" y="5648"/>
                  </a:lnTo>
                  <a:lnTo>
                    <a:pt x="5630" y="5440"/>
                  </a:lnTo>
                  <a:lnTo>
                    <a:pt x="5213" y="5213"/>
                  </a:lnTo>
                  <a:lnTo>
                    <a:pt x="4815" y="4947"/>
                  </a:lnTo>
                  <a:lnTo>
                    <a:pt x="4417" y="4663"/>
                  </a:lnTo>
                  <a:lnTo>
                    <a:pt x="3640" y="4094"/>
                  </a:lnTo>
                  <a:lnTo>
                    <a:pt x="2882" y="3545"/>
                  </a:lnTo>
                  <a:lnTo>
                    <a:pt x="1062" y="2294"/>
                  </a:lnTo>
                  <a:lnTo>
                    <a:pt x="873" y="2161"/>
                  </a:lnTo>
                  <a:lnTo>
                    <a:pt x="645" y="2009"/>
                  </a:lnTo>
                  <a:lnTo>
                    <a:pt x="532" y="1934"/>
                  </a:lnTo>
                  <a:lnTo>
                    <a:pt x="456" y="1820"/>
                  </a:lnTo>
                  <a:lnTo>
                    <a:pt x="399" y="1725"/>
                  </a:lnTo>
                  <a:lnTo>
                    <a:pt x="380" y="1592"/>
                  </a:lnTo>
                  <a:lnTo>
                    <a:pt x="399" y="1422"/>
                  </a:lnTo>
                  <a:lnTo>
                    <a:pt x="418" y="1232"/>
                  </a:lnTo>
                  <a:lnTo>
                    <a:pt x="494" y="891"/>
                  </a:lnTo>
                  <a:lnTo>
                    <a:pt x="589" y="531"/>
                  </a:lnTo>
                  <a:lnTo>
                    <a:pt x="721" y="190"/>
                  </a:lnTo>
                  <a:lnTo>
                    <a:pt x="740" y="152"/>
                  </a:lnTo>
                  <a:lnTo>
                    <a:pt x="740" y="114"/>
                  </a:lnTo>
                  <a:lnTo>
                    <a:pt x="702" y="57"/>
                  </a:lnTo>
                  <a:lnTo>
                    <a:pt x="645" y="19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753950" y="5029300"/>
              <a:ext cx="340250" cy="155925"/>
            </a:xfrm>
            <a:custGeom>
              <a:avLst/>
              <a:gdLst/>
              <a:ahLst/>
              <a:cxnLst/>
              <a:rect l="l" t="t" r="r" b="b"/>
              <a:pathLst>
                <a:path w="13610" h="6237" fill="none" extrusionOk="0">
                  <a:moveTo>
                    <a:pt x="570" y="0"/>
                  </a:moveTo>
                  <a:lnTo>
                    <a:pt x="570" y="0"/>
                  </a:lnTo>
                  <a:lnTo>
                    <a:pt x="513" y="0"/>
                  </a:lnTo>
                  <a:lnTo>
                    <a:pt x="475" y="19"/>
                  </a:lnTo>
                  <a:lnTo>
                    <a:pt x="437" y="57"/>
                  </a:lnTo>
                  <a:lnTo>
                    <a:pt x="399" y="114"/>
                  </a:lnTo>
                  <a:lnTo>
                    <a:pt x="399" y="114"/>
                  </a:lnTo>
                  <a:lnTo>
                    <a:pt x="247" y="512"/>
                  </a:lnTo>
                  <a:lnTo>
                    <a:pt x="172" y="758"/>
                  </a:lnTo>
                  <a:lnTo>
                    <a:pt x="96" y="1024"/>
                  </a:lnTo>
                  <a:lnTo>
                    <a:pt x="20" y="1308"/>
                  </a:lnTo>
                  <a:lnTo>
                    <a:pt x="1" y="1573"/>
                  </a:lnTo>
                  <a:lnTo>
                    <a:pt x="1" y="1687"/>
                  </a:lnTo>
                  <a:lnTo>
                    <a:pt x="1" y="1801"/>
                  </a:lnTo>
                  <a:lnTo>
                    <a:pt x="20" y="1896"/>
                  </a:lnTo>
                  <a:lnTo>
                    <a:pt x="58" y="1971"/>
                  </a:lnTo>
                  <a:lnTo>
                    <a:pt x="58" y="1971"/>
                  </a:lnTo>
                  <a:lnTo>
                    <a:pt x="134" y="2066"/>
                  </a:lnTo>
                  <a:lnTo>
                    <a:pt x="228" y="2142"/>
                  </a:lnTo>
                  <a:lnTo>
                    <a:pt x="456" y="2313"/>
                  </a:lnTo>
                  <a:lnTo>
                    <a:pt x="702" y="2445"/>
                  </a:lnTo>
                  <a:lnTo>
                    <a:pt x="892" y="2578"/>
                  </a:lnTo>
                  <a:lnTo>
                    <a:pt x="2200" y="3469"/>
                  </a:lnTo>
                  <a:lnTo>
                    <a:pt x="2200" y="3469"/>
                  </a:lnTo>
                  <a:lnTo>
                    <a:pt x="4531" y="5080"/>
                  </a:lnTo>
                  <a:lnTo>
                    <a:pt x="4531" y="5080"/>
                  </a:lnTo>
                  <a:lnTo>
                    <a:pt x="5024" y="5421"/>
                  </a:lnTo>
                  <a:lnTo>
                    <a:pt x="5270" y="5573"/>
                  </a:lnTo>
                  <a:lnTo>
                    <a:pt x="5535" y="5724"/>
                  </a:lnTo>
                  <a:lnTo>
                    <a:pt x="5801" y="5876"/>
                  </a:lnTo>
                  <a:lnTo>
                    <a:pt x="6066" y="5990"/>
                  </a:lnTo>
                  <a:lnTo>
                    <a:pt x="6350" y="6103"/>
                  </a:lnTo>
                  <a:lnTo>
                    <a:pt x="6635" y="6179"/>
                  </a:lnTo>
                  <a:lnTo>
                    <a:pt x="6635" y="6179"/>
                  </a:lnTo>
                  <a:lnTo>
                    <a:pt x="6900" y="6217"/>
                  </a:lnTo>
                  <a:lnTo>
                    <a:pt x="7184" y="6236"/>
                  </a:lnTo>
                  <a:lnTo>
                    <a:pt x="7184" y="6236"/>
                  </a:lnTo>
                  <a:lnTo>
                    <a:pt x="7431" y="6236"/>
                  </a:lnTo>
                  <a:lnTo>
                    <a:pt x="7677" y="6198"/>
                  </a:lnTo>
                  <a:lnTo>
                    <a:pt x="7923" y="6160"/>
                  </a:lnTo>
                  <a:lnTo>
                    <a:pt x="8189" y="6084"/>
                  </a:lnTo>
                  <a:lnTo>
                    <a:pt x="8435" y="6009"/>
                  </a:lnTo>
                  <a:lnTo>
                    <a:pt x="8682" y="5933"/>
                  </a:lnTo>
                  <a:lnTo>
                    <a:pt x="9193" y="5724"/>
                  </a:lnTo>
                  <a:lnTo>
                    <a:pt x="9686" y="5478"/>
                  </a:lnTo>
                  <a:lnTo>
                    <a:pt x="10141" y="5231"/>
                  </a:lnTo>
                  <a:lnTo>
                    <a:pt x="10975" y="4758"/>
                  </a:lnTo>
                  <a:lnTo>
                    <a:pt x="10975" y="4758"/>
                  </a:lnTo>
                  <a:lnTo>
                    <a:pt x="11411" y="4492"/>
                  </a:lnTo>
                  <a:lnTo>
                    <a:pt x="11866" y="4189"/>
                  </a:lnTo>
                  <a:lnTo>
                    <a:pt x="12321" y="3867"/>
                  </a:lnTo>
                  <a:lnTo>
                    <a:pt x="12529" y="3696"/>
                  </a:lnTo>
                  <a:lnTo>
                    <a:pt x="12738" y="3507"/>
                  </a:lnTo>
                  <a:lnTo>
                    <a:pt x="12927" y="3298"/>
                  </a:lnTo>
                  <a:lnTo>
                    <a:pt x="13098" y="3090"/>
                  </a:lnTo>
                  <a:lnTo>
                    <a:pt x="13249" y="2881"/>
                  </a:lnTo>
                  <a:lnTo>
                    <a:pt x="13382" y="2654"/>
                  </a:lnTo>
                  <a:lnTo>
                    <a:pt x="13477" y="2426"/>
                  </a:lnTo>
                  <a:lnTo>
                    <a:pt x="13553" y="2161"/>
                  </a:lnTo>
                  <a:lnTo>
                    <a:pt x="13591" y="1915"/>
                  </a:lnTo>
                  <a:lnTo>
                    <a:pt x="13610" y="1649"/>
                  </a:lnTo>
                  <a:lnTo>
                    <a:pt x="13610" y="1649"/>
                  </a:lnTo>
                  <a:lnTo>
                    <a:pt x="13591" y="1573"/>
                  </a:lnTo>
                  <a:lnTo>
                    <a:pt x="13553" y="1517"/>
                  </a:lnTo>
                  <a:lnTo>
                    <a:pt x="13496" y="1498"/>
                  </a:lnTo>
                  <a:lnTo>
                    <a:pt x="13420" y="1479"/>
                  </a:lnTo>
                  <a:lnTo>
                    <a:pt x="13420" y="1479"/>
                  </a:lnTo>
                  <a:lnTo>
                    <a:pt x="13363" y="1498"/>
                  </a:lnTo>
                  <a:lnTo>
                    <a:pt x="13325" y="1517"/>
                  </a:lnTo>
                  <a:lnTo>
                    <a:pt x="13287" y="1573"/>
                  </a:lnTo>
                  <a:lnTo>
                    <a:pt x="13268" y="1649"/>
                  </a:lnTo>
                  <a:lnTo>
                    <a:pt x="13268" y="1649"/>
                  </a:lnTo>
                  <a:lnTo>
                    <a:pt x="13268" y="1896"/>
                  </a:lnTo>
                  <a:lnTo>
                    <a:pt x="13211" y="2161"/>
                  </a:lnTo>
                  <a:lnTo>
                    <a:pt x="13136" y="2388"/>
                  </a:lnTo>
                  <a:lnTo>
                    <a:pt x="13022" y="2616"/>
                  </a:lnTo>
                  <a:lnTo>
                    <a:pt x="12889" y="2843"/>
                  </a:lnTo>
                  <a:lnTo>
                    <a:pt x="12719" y="3033"/>
                  </a:lnTo>
                  <a:lnTo>
                    <a:pt x="12548" y="3241"/>
                  </a:lnTo>
                  <a:lnTo>
                    <a:pt x="12340" y="3431"/>
                  </a:lnTo>
                  <a:lnTo>
                    <a:pt x="12131" y="3601"/>
                  </a:lnTo>
                  <a:lnTo>
                    <a:pt x="11904" y="3772"/>
                  </a:lnTo>
                  <a:lnTo>
                    <a:pt x="11449" y="4075"/>
                  </a:lnTo>
                  <a:lnTo>
                    <a:pt x="10994" y="4360"/>
                  </a:lnTo>
                  <a:lnTo>
                    <a:pt x="10577" y="4606"/>
                  </a:lnTo>
                  <a:lnTo>
                    <a:pt x="10577" y="4606"/>
                  </a:lnTo>
                  <a:lnTo>
                    <a:pt x="10198" y="4833"/>
                  </a:lnTo>
                  <a:lnTo>
                    <a:pt x="9781" y="5042"/>
                  </a:lnTo>
                  <a:lnTo>
                    <a:pt x="9364" y="5250"/>
                  </a:lnTo>
                  <a:lnTo>
                    <a:pt x="8928" y="5440"/>
                  </a:lnTo>
                  <a:lnTo>
                    <a:pt x="8492" y="5611"/>
                  </a:lnTo>
                  <a:lnTo>
                    <a:pt x="8037" y="5743"/>
                  </a:lnTo>
                  <a:lnTo>
                    <a:pt x="7810" y="5781"/>
                  </a:lnTo>
                  <a:lnTo>
                    <a:pt x="7582" y="5819"/>
                  </a:lnTo>
                  <a:lnTo>
                    <a:pt x="7355" y="5838"/>
                  </a:lnTo>
                  <a:lnTo>
                    <a:pt x="7146" y="5857"/>
                  </a:lnTo>
                  <a:lnTo>
                    <a:pt x="7146" y="5857"/>
                  </a:lnTo>
                  <a:lnTo>
                    <a:pt x="6862" y="5838"/>
                  </a:lnTo>
                  <a:lnTo>
                    <a:pt x="6578" y="5800"/>
                  </a:lnTo>
                  <a:lnTo>
                    <a:pt x="6312" y="5743"/>
                  </a:lnTo>
                  <a:lnTo>
                    <a:pt x="6047" y="5648"/>
                  </a:lnTo>
                  <a:lnTo>
                    <a:pt x="6047" y="5648"/>
                  </a:lnTo>
                  <a:lnTo>
                    <a:pt x="5630" y="5440"/>
                  </a:lnTo>
                  <a:lnTo>
                    <a:pt x="5213" y="5213"/>
                  </a:lnTo>
                  <a:lnTo>
                    <a:pt x="4815" y="4947"/>
                  </a:lnTo>
                  <a:lnTo>
                    <a:pt x="4417" y="4663"/>
                  </a:lnTo>
                  <a:lnTo>
                    <a:pt x="3640" y="4094"/>
                  </a:lnTo>
                  <a:lnTo>
                    <a:pt x="2882" y="3545"/>
                  </a:lnTo>
                  <a:lnTo>
                    <a:pt x="1062" y="2294"/>
                  </a:lnTo>
                  <a:lnTo>
                    <a:pt x="1062" y="2294"/>
                  </a:lnTo>
                  <a:lnTo>
                    <a:pt x="873" y="2161"/>
                  </a:lnTo>
                  <a:lnTo>
                    <a:pt x="645" y="2009"/>
                  </a:lnTo>
                  <a:lnTo>
                    <a:pt x="532" y="1934"/>
                  </a:lnTo>
                  <a:lnTo>
                    <a:pt x="456" y="1820"/>
                  </a:lnTo>
                  <a:lnTo>
                    <a:pt x="399" y="1725"/>
                  </a:lnTo>
                  <a:lnTo>
                    <a:pt x="380" y="1592"/>
                  </a:lnTo>
                  <a:lnTo>
                    <a:pt x="380" y="1592"/>
                  </a:lnTo>
                  <a:lnTo>
                    <a:pt x="399" y="1422"/>
                  </a:lnTo>
                  <a:lnTo>
                    <a:pt x="418" y="1232"/>
                  </a:lnTo>
                  <a:lnTo>
                    <a:pt x="494" y="891"/>
                  </a:lnTo>
                  <a:lnTo>
                    <a:pt x="589" y="531"/>
                  </a:lnTo>
                  <a:lnTo>
                    <a:pt x="721" y="190"/>
                  </a:lnTo>
                  <a:lnTo>
                    <a:pt x="721" y="190"/>
                  </a:lnTo>
                  <a:lnTo>
                    <a:pt x="740" y="152"/>
                  </a:lnTo>
                  <a:lnTo>
                    <a:pt x="740" y="114"/>
                  </a:lnTo>
                  <a:lnTo>
                    <a:pt x="702" y="57"/>
                  </a:lnTo>
                  <a:lnTo>
                    <a:pt x="645" y="19"/>
                  </a:lnTo>
                  <a:lnTo>
                    <a:pt x="570" y="0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943500" y="5000875"/>
              <a:ext cx="32725" cy="35550"/>
            </a:xfrm>
            <a:custGeom>
              <a:avLst/>
              <a:gdLst/>
              <a:ahLst/>
              <a:cxnLst/>
              <a:rect l="l" t="t" r="r" b="b"/>
              <a:pathLst>
                <a:path w="1309" h="1422" extrusionOk="0">
                  <a:moveTo>
                    <a:pt x="607" y="0"/>
                  </a:moveTo>
                  <a:lnTo>
                    <a:pt x="512" y="38"/>
                  </a:lnTo>
                  <a:lnTo>
                    <a:pt x="417" y="76"/>
                  </a:lnTo>
                  <a:lnTo>
                    <a:pt x="341" y="114"/>
                  </a:lnTo>
                  <a:lnTo>
                    <a:pt x="171" y="246"/>
                  </a:lnTo>
                  <a:lnTo>
                    <a:pt x="38" y="379"/>
                  </a:lnTo>
                  <a:lnTo>
                    <a:pt x="19" y="436"/>
                  </a:lnTo>
                  <a:lnTo>
                    <a:pt x="0" y="474"/>
                  </a:lnTo>
                  <a:lnTo>
                    <a:pt x="0" y="531"/>
                  </a:lnTo>
                  <a:lnTo>
                    <a:pt x="19" y="569"/>
                  </a:lnTo>
                  <a:lnTo>
                    <a:pt x="57" y="626"/>
                  </a:lnTo>
                  <a:lnTo>
                    <a:pt x="95" y="645"/>
                  </a:lnTo>
                  <a:lnTo>
                    <a:pt x="133" y="663"/>
                  </a:lnTo>
                  <a:lnTo>
                    <a:pt x="171" y="682"/>
                  </a:lnTo>
                  <a:lnTo>
                    <a:pt x="228" y="663"/>
                  </a:lnTo>
                  <a:lnTo>
                    <a:pt x="285" y="626"/>
                  </a:lnTo>
                  <a:lnTo>
                    <a:pt x="360" y="531"/>
                  </a:lnTo>
                  <a:lnTo>
                    <a:pt x="436" y="455"/>
                  </a:lnTo>
                  <a:lnTo>
                    <a:pt x="531" y="398"/>
                  </a:lnTo>
                  <a:lnTo>
                    <a:pt x="626" y="341"/>
                  </a:lnTo>
                  <a:lnTo>
                    <a:pt x="740" y="322"/>
                  </a:lnTo>
                  <a:lnTo>
                    <a:pt x="834" y="341"/>
                  </a:lnTo>
                  <a:lnTo>
                    <a:pt x="910" y="398"/>
                  </a:lnTo>
                  <a:lnTo>
                    <a:pt x="967" y="474"/>
                  </a:lnTo>
                  <a:lnTo>
                    <a:pt x="986" y="569"/>
                  </a:lnTo>
                  <a:lnTo>
                    <a:pt x="986" y="645"/>
                  </a:lnTo>
                  <a:lnTo>
                    <a:pt x="967" y="701"/>
                  </a:lnTo>
                  <a:lnTo>
                    <a:pt x="910" y="796"/>
                  </a:lnTo>
                  <a:lnTo>
                    <a:pt x="834" y="891"/>
                  </a:lnTo>
                  <a:lnTo>
                    <a:pt x="721" y="948"/>
                  </a:lnTo>
                  <a:lnTo>
                    <a:pt x="588" y="1005"/>
                  </a:lnTo>
                  <a:lnTo>
                    <a:pt x="474" y="1043"/>
                  </a:lnTo>
                  <a:lnTo>
                    <a:pt x="247" y="1099"/>
                  </a:lnTo>
                  <a:lnTo>
                    <a:pt x="171" y="1137"/>
                  </a:lnTo>
                  <a:lnTo>
                    <a:pt x="133" y="1175"/>
                  </a:lnTo>
                  <a:lnTo>
                    <a:pt x="133" y="1232"/>
                  </a:lnTo>
                  <a:lnTo>
                    <a:pt x="133" y="1289"/>
                  </a:lnTo>
                  <a:lnTo>
                    <a:pt x="152" y="1327"/>
                  </a:lnTo>
                  <a:lnTo>
                    <a:pt x="171" y="1384"/>
                  </a:lnTo>
                  <a:lnTo>
                    <a:pt x="228" y="1422"/>
                  </a:lnTo>
                  <a:lnTo>
                    <a:pt x="323" y="1422"/>
                  </a:lnTo>
                  <a:lnTo>
                    <a:pt x="512" y="1365"/>
                  </a:lnTo>
                  <a:lnTo>
                    <a:pt x="702" y="1308"/>
                  </a:lnTo>
                  <a:lnTo>
                    <a:pt x="891" y="1213"/>
                  </a:lnTo>
                  <a:lnTo>
                    <a:pt x="1043" y="1118"/>
                  </a:lnTo>
                  <a:lnTo>
                    <a:pt x="1175" y="986"/>
                  </a:lnTo>
                  <a:lnTo>
                    <a:pt x="1232" y="910"/>
                  </a:lnTo>
                  <a:lnTo>
                    <a:pt x="1270" y="815"/>
                  </a:lnTo>
                  <a:lnTo>
                    <a:pt x="1289" y="739"/>
                  </a:lnTo>
                  <a:lnTo>
                    <a:pt x="1308" y="645"/>
                  </a:lnTo>
                  <a:lnTo>
                    <a:pt x="1308" y="531"/>
                  </a:lnTo>
                  <a:lnTo>
                    <a:pt x="1308" y="417"/>
                  </a:lnTo>
                  <a:lnTo>
                    <a:pt x="1289" y="322"/>
                  </a:lnTo>
                  <a:lnTo>
                    <a:pt x="1232" y="246"/>
                  </a:lnTo>
                  <a:lnTo>
                    <a:pt x="1175" y="171"/>
                  </a:lnTo>
                  <a:lnTo>
                    <a:pt x="1100" y="114"/>
                  </a:lnTo>
                  <a:lnTo>
                    <a:pt x="1024" y="76"/>
                  </a:lnTo>
                  <a:lnTo>
                    <a:pt x="948" y="38"/>
                  </a:lnTo>
                  <a:lnTo>
                    <a:pt x="758" y="0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943500" y="5000875"/>
              <a:ext cx="32725" cy="35550"/>
            </a:xfrm>
            <a:custGeom>
              <a:avLst/>
              <a:gdLst/>
              <a:ahLst/>
              <a:cxnLst/>
              <a:rect l="l" t="t" r="r" b="b"/>
              <a:pathLst>
                <a:path w="1309" h="1422" fill="none" extrusionOk="0">
                  <a:moveTo>
                    <a:pt x="702" y="0"/>
                  </a:moveTo>
                  <a:lnTo>
                    <a:pt x="702" y="0"/>
                  </a:lnTo>
                  <a:lnTo>
                    <a:pt x="607" y="0"/>
                  </a:lnTo>
                  <a:lnTo>
                    <a:pt x="512" y="38"/>
                  </a:lnTo>
                  <a:lnTo>
                    <a:pt x="417" y="76"/>
                  </a:lnTo>
                  <a:lnTo>
                    <a:pt x="341" y="114"/>
                  </a:lnTo>
                  <a:lnTo>
                    <a:pt x="171" y="246"/>
                  </a:lnTo>
                  <a:lnTo>
                    <a:pt x="38" y="379"/>
                  </a:lnTo>
                  <a:lnTo>
                    <a:pt x="38" y="379"/>
                  </a:lnTo>
                  <a:lnTo>
                    <a:pt x="19" y="436"/>
                  </a:lnTo>
                  <a:lnTo>
                    <a:pt x="0" y="474"/>
                  </a:lnTo>
                  <a:lnTo>
                    <a:pt x="0" y="531"/>
                  </a:lnTo>
                  <a:lnTo>
                    <a:pt x="19" y="569"/>
                  </a:lnTo>
                  <a:lnTo>
                    <a:pt x="57" y="626"/>
                  </a:lnTo>
                  <a:lnTo>
                    <a:pt x="95" y="645"/>
                  </a:lnTo>
                  <a:lnTo>
                    <a:pt x="133" y="663"/>
                  </a:lnTo>
                  <a:lnTo>
                    <a:pt x="171" y="682"/>
                  </a:lnTo>
                  <a:lnTo>
                    <a:pt x="171" y="682"/>
                  </a:lnTo>
                  <a:lnTo>
                    <a:pt x="228" y="663"/>
                  </a:lnTo>
                  <a:lnTo>
                    <a:pt x="285" y="626"/>
                  </a:lnTo>
                  <a:lnTo>
                    <a:pt x="285" y="626"/>
                  </a:lnTo>
                  <a:lnTo>
                    <a:pt x="360" y="531"/>
                  </a:lnTo>
                  <a:lnTo>
                    <a:pt x="436" y="455"/>
                  </a:lnTo>
                  <a:lnTo>
                    <a:pt x="531" y="398"/>
                  </a:lnTo>
                  <a:lnTo>
                    <a:pt x="626" y="341"/>
                  </a:lnTo>
                  <a:lnTo>
                    <a:pt x="626" y="341"/>
                  </a:lnTo>
                  <a:lnTo>
                    <a:pt x="740" y="322"/>
                  </a:lnTo>
                  <a:lnTo>
                    <a:pt x="740" y="322"/>
                  </a:lnTo>
                  <a:lnTo>
                    <a:pt x="834" y="341"/>
                  </a:lnTo>
                  <a:lnTo>
                    <a:pt x="910" y="398"/>
                  </a:lnTo>
                  <a:lnTo>
                    <a:pt x="967" y="474"/>
                  </a:lnTo>
                  <a:lnTo>
                    <a:pt x="986" y="569"/>
                  </a:lnTo>
                  <a:lnTo>
                    <a:pt x="986" y="569"/>
                  </a:lnTo>
                  <a:lnTo>
                    <a:pt x="986" y="645"/>
                  </a:lnTo>
                  <a:lnTo>
                    <a:pt x="967" y="701"/>
                  </a:lnTo>
                  <a:lnTo>
                    <a:pt x="910" y="796"/>
                  </a:lnTo>
                  <a:lnTo>
                    <a:pt x="834" y="891"/>
                  </a:lnTo>
                  <a:lnTo>
                    <a:pt x="721" y="948"/>
                  </a:lnTo>
                  <a:lnTo>
                    <a:pt x="588" y="1005"/>
                  </a:lnTo>
                  <a:lnTo>
                    <a:pt x="474" y="1043"/>
                  </a:lnTo>
                  <a:lnTo>
                    <a:pt x="247" y="1099"/>
                  </a:lnTo>
                  <a:lnTo>
                    <a:pt x="247" y="1099"/>
                  </a:lnTo>
                  <a:lnTo>
                    <a:pt x="171" y="1137"/>
                  </a:lnTo>
                  <a:lnTo>
                    <a:pt x="133" y="1175"/>
                  </a:lnTo>
                  <a:lnTo>
                    <a:pt x="133" y="1232"/>
                  </a:lnTo>
                  <a:lnTo>
                    <a:pt x="133" y="1289"/>
                  </a:lnTo>
                  <a:lnTo>
                    <a:pt x="152" y="1327"/>
                  </a:lnTo>
                  <a:lnTo>
                    <a:pt x="171" y="1384"/>
                  </a:lnTo>
                  <a:lnTo>
                    <a:pt x="228" y="1422"/>
                  </a:lnTo>
                  <a:lnTo>
                    <a:pt x="285" y="1422"/>
                  </a:lnTo>
                  <a:lnTo>
                    <a:pt x="285" y="1422"/>
                  </a:lnTo>
                  <a:lnTo>
                    <a:pt x="323" y="1422"/>
                  </a:lnTo>
                  <a:lnTo>
                    <a:pt x="323" y="1422"/>
                  </a:lnTo>
                  <a:lnTo>
                    <a:pt x="512" y="1365"/>
                  </a:lnTo>
                  <a:lnTo>
                    <a:pt x="702" y="1308"/>
                  </a:lnTo>
                  <a:lnTo>
                    <a:pt x="891" y="1213"/>
                  </a:lnTo>
                  <a:lnTo>
                    <a:pt x="1043" y="1118"/>
                  </a:lnTo>
                  <a:lnTo>
                    <a:pt x="1175" y="986"/>
                  </a:lnTo>
                  <a:lnTo>
                    <a:pt x="1232" y="910"/>
                  </a:lnTo>
                  <a:lnTo>
                    <a:pt x="1270" y="815"/>
                  </a:lnTo>
                  <a:lnTo>
                    <a:pt x="1289" y="739"/>
                  </a:lnTo>
                  <a:lnTo>
                    <a:pt x="1308" y="645"/>
                  </a:lnTo>
                  <a:lnTo>
                    <a:pt x="1308" y="531"/>
                  </a:lnTo>
                  <a:lnTo>
                    <a:pt x="1308" y="417"/>
                  </a:lnTo>
                  <a:lnTo>
                    <a:pt x="1308" y="417"/>
                  </a:lnTo>
                  <a:lnTo>
                    <a:pt x="1289" y="322"/>
                  </a:lnTo>
                  <a:lnTo>
                    <a:pt x="1232" y="246"/>
                  </a:lnTo>
                  <a:lnTo>
                    <a:pt x="1175" y="171"/>
                  </a:lnTo>
                  <a:lnTo>
                    <a:pt x="1100" y="114"/>
                  </a:lnTo>
                  <a:lnTo>
                    <a:pt x="1024" y="76"/>
                  </a:lnTo>
                  <a:lnTo>
                    <a:pt x="948" y="38"/>
                  </a:lnTo>
                  <a:lnTo>
                    <a:pt x="758" y="0"/>
                  </a:lnTo>
                  <a:lnTo>
                    <a:pt x="758" y="0"/>
                  </a:lnTo>
                  <a:lnTo>
                    <a:pt x="702" y="0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1021200" y="5020300"/>
              <a:ext cx="24200" cy="23700"/>
            </a:xfrm>
            <a:custGeom>
              <a:avLst/>
              <a:gdLst/>
              <a:ahLst/>
              <a:cxnLst/>
              <a:rect l="l" t="t" r="r" b="b"/>
              <a:pathLst>
                <a:path w="968" h="948" extrusionOk="0">
                  <a:moveTo>
                    <a:pt x="569" y="341"/>
                  </a:moveTo>
                  <a:lnTo>
                    <a:pt x="607" y="360"/>
                  </a:lnTo>
                  <a:lnTo>
                    <a:pt x="645" y="398"/>
                  </a:lnTo>
                  <a:lnTo>
                    <a:pt x="645" y="455"/>
                  </a:lnTo>
                  <a:lnTo>
                    <a:pt x="626" y="512"/>
                  </a:lnTo>
                  <a:lnTo>
                    <a:pt x="607" y="550"/>
                  </a:lnTo>
                  <a:lnTo>
                    <a:pt x="569" y="569"/>
                  </a:lnTo>
                  <a:lnTo>
                    <a:pt x="456" y="607"/>
                  </a:lnTo>
                  <a:lnTo>
                    <a:pt x="361" y="626"/>
                  </a:lnTo>
                  <a:lnTo>
                    <a:pt x="304" y="626"/>
                  </a:lnTo>
                  <a:lnTo>
                    <a:pt x="380" y="569"/>
                  </a:lnTo>
                  <a:lnTo>
                    <a:pt x="418" y="493"/>
                  </a:lnTo>
                  <a:lnTo>
                    <a:pt x="418" y="436"/>
                  </a:lnTo>
                  <a:lnTo>
                    <a:pt x="418" y="398"/>
                  </a:lnTo>
                  <a:lnTo>
                    <a:pt x="493" y="360"/>
                  </a:lnTo>
                  <a:lnTo>
                    <a:pt x="569" y="341"/>
                  </a:lnTo>
                  <a:close/>
                  <a:moveTo>
                    <a:pt x="569" y="0"/>
                  </a:moveTo>
                  <a:lnTo>
                    <a:pt x="437" y="19"/>
                  </a:lnTo>
                  <a:lnTo>
                    <a:pt x="323" y="76"/>
                  </a:lnTo>
                  <a:lnTo>
                    <a:pt x="209" y="152"/>
                  </a:lnTo>
                  <a:lnTo>
                    <a:pt x="95" y="228"/>
                  </a:lnTo>
                  <a:lnTo>
                    <a:pt x="20" y="322"/>
                  </a:lnTo>
                  <a:lnTo>
                    <a:pt x="1" y="398"/>
                  </a:lnTo>
                  <a:lnTo>
                    <a:pt x="1" y="493"/>
                  </a:lnTo>
                  <a:lnTo>
                    <a:pt x="58" y="569"/>
                  </a:lnTo>
                  <a:lnTo>
                    <a:pt x="114" y="607"/>
                  </a:lnTo>
                  <a:lnTo>
                    <a:pt x="171" y="626"/>
                  </a:lnTo>
                  <a:lnTo>
                    <a:pt x="133" y="664"/>
                  </a:lnTo>
                  <a:lnTo>
                    <a:pt x="95" y="739"/>
                  </a:lnTo>
                  <a:lnTo>
                    <a:pt x="95" y="796"/>
                  </a:lnTo>
                  <a:lnTo>
                    <a:pt x="114" y="853"/>
                  </a:lnTo>
                  <a:lnTo>
                    <a:pt x="152" y="910"/>
                  </a:lnTo>
                  <a:lnTo>
                    <a:pt x="209" y="929"/>
                  </a:lnTo>
                  <a:lnTo>
                    <a:pt x="361" y="948"/>
                  </a:lnTo>
                  <a:lnTo>
                    <a:pt x="512" y="929"/>
                  </a:lnTo>
                  <a:lnTo>
                    <a:pt x="664" y="891"/>
                  </a:lnTo>
                  <a:lnTo>
                    <a:pt x="778" y="815"/>
                  </a:lnTo>
                  <a:lnTo>
                    <a:pt x="835" y="777"/>
                  </a:lnTo>
                  <a:lnTo>
                    <a:pt x="891" y="701"/>
                  </a:lnTo>
                  <a:lnTo>
                    <a:pt x="929" y="626"/>
                  </a:lnTo>
                  <a:lnTo>
                    <a:pt x="967" y="550"/>
                  </a:lnTo>
                  <a:lnTo>
                    <a:pt x="967" y="455"/>
                  </a:lnTo>
                  <a:lnTo>
                    <a:pt x="967" y="379"/>
                  </a:lnTo>
                  <a:lnTo>
                    <a:pt x="948" y="284"/>
                  </a:lnTo>
                  <a:lnTo>
                    <a:pt x="929" y="209"/>
                  </a:lnTo>
                  <a:lnTo>
                    <a:pt x="873" y="133"/>
                  </a:lnTo>
                  <a:lnTo>
                    <a:pt x="797" y="76"/>
                  </a:lnTo>
                  <a:lnTo>
                    <a:pt x="683" y="19"/>
                  </a:lnTo>
                  <a:lnTo>
                    <a:pt x="569" y="0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1028775" y="5028825"/>
              <a:ext cx="8575" cy="7125"/>
            </a:xfrm>
            <a:custGeom>
              <a:avLst/>
              <a:gdLst/>
              <a:ahLst/>
              <a:cxnLst/>
              <a:rect l="l" t="t" r="r" b="b"/>
              <a:pathLst>
                <a:path w="343" h="285" fill="none" extrusionOk="0">
                  <a:moveTo>
                    <a:pt x="58" y="285"/>
                  </a:moveTo>
                  <a:lnTo>
                    <a:pt x="58" y="285"/>
                  </a:lnTo>
                  <a:lnTo>
                    <a:pt x="1" y="285"/>
                  </a:lnTo>
                  <a:lnTo>
                    <a:pt x="1" y="285"/>
                  </a:lnTo>
                  <a:lnTo>
                    <a:pt x="77" y="228"/>
                  </a:lnTo>
                  <a:lnTo>
                    <a:pt x="77" y="228"/>
                  </a:lnTo>
                  <a:lnTo>
                    <a:pt x="115" y="152"/>
                  </a:lnTo>
                  <a:lnTo>
                    <a:pt x="115" y="95"/>
                  </a:lnTo>
                  <a:lnTo>
                    <a:pt x="115" y="57"/>
                  </a:lnTo>
                  <a:lnTo>
                    <a:pt x="115" y="57"/>
                  </a:lnTo>
                  <a:lnTo>
                    <a:pt x="190" y="19"/>
                  </a:lnTo>
                  <a:lnTo>
                    <a:pt x="190" y="19"/>
                  </a:lnTo>
                  <a:lnTo>
                    <a:pt x="266" y="0"/>
                  </a:lnTo>
                  <a:lnTo>
                    <a:pt x="266" y="0"/>
                  </a:lnTo>
                  <a:lnTo>
                    <a:pt x="304" y="19"/>
                  </a:lnTo>
                  <a:lnTo>
                    <a:pt x="342" y="57"/>
                  </a:lnTo>
                  <a:lnTo>
                    <a:pt x="342" y="57"/>
                  </a:lnTo>
                  <a:lnTo>
                    <a:pt x="342" y="114"/>
                  </a:lnTo>
                  <a:lnTo>
                    <a:pt x="323" y="171"/>
                  </a:lnTo>
                  <a:lnTo>
                    <a:pt x="304" y="209"/>
                  </a:lnTo>
                  <a:lnTo>
                    <a:pt x="266" y="228"/>
                  </a:lnTo>
                  <a:lnTo>
                    <a:pt x="153" y="266"/>
                  </a:lnTo>
                  <a:lnTo>
                    <a:pt x="58" y="285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1021200" y="5020300"/>
              <a:ext cx="24200" cy="23700"/>
            </a:xfrm>
            <a:custGeom>
              <a:avLst/>
              <a:gdLst/>
              <a:ahLst/>
              <a:cxnLst/>
              <a:rect l="l" t="t" r="r" b="b"/>
              <a:pathLst>
                <a:path w="968" h="948" fill="none" extrusionOk="0">
                  <a:moveTo>
                    <a:pt x="569" y="0"/>
                  </a:moveTo>
                  <a:lnTo>
                    <a:pt x="569" y="0"/>
                  </a:lnTo>
                  <a:lnTo>
                    <a:pt x="437" y="19"/>
                  </a:lnTo>
                  <a:lnTo>
                    <a:pt x="323" y="76"/>
                  </a:lnTo>
                  <a:lnTo>
                    <a:pt x="209" y="152"/>
                  </a:lnTo>
                  <a:lnTo>
                    <a:pt x="95" y="228"/>
                  </a:lnTo>
                  <a:lnTo>
                    <a:pt x="95" y="228"/>
                  </a:lnTo>
                  <a:lnTo>
                    <a:pt x="20" y="322"/>
                  </a:lnTo>
                  <a:lnTo>
                    <a:pt x="1" y="398"/>
                  </a:lnTo>
                  <a:lnTo>
                    <a:pt x="1" y="493"/>
                  </a:lnTo>
                  <a:lnTo>
                    <a:pt x="58" y="569"/>
                  </a:lnTo>
                  <a:lnTo>
                    <a:pt x="58" y="569"/>
                  </a:lnTo>
                  <a:lnTo>
                    <a:pt x="114" y="607"/>
                  </a:lnTo>
                  <a:lnTo>
                    <a:pt x="171" y="626"/>
                  </a:lnTo>
                  <a:lnTo>
                    <a:pt x="171" y="626"/>
                  </a:lnTo>
                  <a:lnTo>
                    <a:pt x="133" y="664"/>
                  </a:lnTo>
                  <a:lnTo>
                    <a:pt x="95" y="739"/>
                  </a:lnTo>
                  <a:lnTo>
                    <a:pt x="95" y="739"/>
                  </a:lnTo>
                  <a:lnTo>
                    <a:pt x="95" y="796"/>
                  </a:lnTo>
                  <a:lnTo>
                    <a:pt x="114" y="853"/>
                  </a:lnTo>
                  <a:lnTo>
                    <a:pt x="152" y="910"/>
                  </a:lnTo>
                  <a:lnTo>
                    <a:pt x="209" y="929"/>
                  </a:lnTo>
                  <a:lnTo>
                    <a:pt x="209" y="929"/>
                  </a:lnTo>
                  <a:lnTo>
                    <a:pt x="361" y="948"/>
                  </a:lnTo>
                  <a:lnTo>
                    <a:pt x="361" y="948"/>
                  </a:lnTo>
                  <a:lnTo>
                    <a:pt x="512" y="929"/>
                  </a:lnTo>
                  <a:lnTo>
                    <a:pt x="664" y="891"/>
                  </a:lnTo>
                  <a:lnTo>
                    <a:pt x="778" y="815"/>
                  </a:lnTo>
                  <a:lnTo>
                    <a:pt x="835" y="777"/>
                  </a:lnTo>
                  <a:lnTo>
                    <a:pt x="891" y="701"/>
                  </a:lnTo>
                  <a:lnTo>
                    <a:pt x="891" y="701"/>
                  </a:lnTo>
                  <a:lnTo>
                    <a:pt x="929" y="626"/>
                  </a:lnTo>
                  <a:lnTo>
                    <a:pt x="967" y="550"/>
                  </a:lnTo>
                  <a:lnTo>
                    <a:pt x="967" y="455"/>
                  </a:lnTo>
                  <a:lnTo>
                    <a:pt x="967" y="379"/>
                  </a:lnTo>
                  <a:lnTo>
                    <a:pt x="948" y="284"/>
                  </a:lnTo>
                  <a:lnTo>
                    <a:pt x="929" y="209"/>
                  </a:lnTo>
                  <a:lnTo>
                    <a:pt x="873" y="133"/>
                  </a:lnTo>
                  <a:lnTo>
                    <a:pt x="797" y="76"/>
                  </a:lnTo>
                  <a:lnTo>
                    <a:pt x="797" y="76"/>
                  </a:lnTo>
                  <a:lnTo>
                    <a:pt x="683" y="19"/>
                  </a:lnTo>
                  <a:lnTo>
                    <a:pt x="569" y="0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734050" y="5070525"/>
              <a:ext cx="405650" cy="191450"/>
            </a:xfrm>
            <a:custGeom>
              <a:avLst/>
              <a:gdLst/>
              <a:ahLst/>
              <a:cxnLst/>
              <a:rect l="l" t="t" r="r" b="b"/>
              <a:pathLst>
                <a:path w="16226" h="7658" extrusionOk="0">
                  <a:moveTo>
                    <a:pt x="14690" y="2995"/>
                  </a:moveTo>
                  <a:lnTo>
                    <a:pt x="14766" y="3147"/>
                  </a:lnTo>
                  <a:lnTo>
                    <a:pt x="14785" y="3298"/>
                  </a:lnTo>
                  <a:lnTo>
                    <a:pt x="14785" y="3431"/>
                  </a:lnTo>
                  <a:lnTo>
                    <a:pt x="14766" y="3564"/>
                  </a:lnTo>
                  <a:lnTo>
                    <a:pt x="14690" y="3696"/>
                  </a:lnTo>
                  <a:lnTo>
                    <a:pt x="14614" y="3829"/>
                  </a:lnTo>
                  <a:lnTo>
                    <a:pt x="14500" y="3924"/>
                  </a:lnTo>
                  <a:lnTo>
                    <a:pt x="14368" y="4018"/>
                  </a:lnTo>
                  <a:lnTo>
                    <a:pt x="14197" y="4094"/>
                  </a:lnTo>
                  <a:lnTo>
                    <a:pt x="14045" y="4170"/>
                  </a:lnTo>
                  <a:lnTo>
                    <a:pt x="13723" y="4303"/>
                  </a:lnTo>
                  <a:lnTo>
                    <a:pt x="13780" y="3943"/>
                  </a:lnTo>
                  <a:lnTo>
                    <a:pt x="13780" y="3867"/>
                  </a:lnTo>
                  <a:lnTo>
                    <a:pt x="13723" y="3791"/>
                  </a:lnTo>
                  <a:lnTo>
                    <a:pt x="13666" y="3753"/>
                  </a:lnTo>
                  <a:lnTo>
                    <a:pt x="13591" y="3734"/>
                  </a:lnTo>
                  <a:lnTo>
                    <a:pt x="13553" y="3753"/>
                  </a:lnTo>
                  <a:lnTo>
                    <a:pt x="13515" y="3772"/>
                  </a:lnTo>
                  <a:lnTo>
                    <a:pt x="13477" y="3810"/>
                  </a:lnTo>
                  <a:lnTo>
                    <a:pt x="13458" y="3867"/>
                  </a:lnTo>
                  <a:lnTo>
                    <a:pt x="13382" y="4379"/>
                  </a:lnTo>
                  <a:lnTo>
                    <a:pt x="13325" y="4644"/>
                  </a:lnTo>
                  <a:lnTo>
                    <a:pt x="13249" y="4909"/>
                  </a:lnTo>
                  <a:lnTo>
                    <a:pt x="13192" y="5023"/>
                  </a:lnTo>
                  <a:lnTo>
                    <a:pt x="13136" y="5118"/>
                  </a:lnTo>
                  <a:lnTo>
                    <a:pt x="13060" y="5212"/>
                  </a:lnTo>
                  <a:lnTo>
                    <a:pt x="12984" y="5307"/>
                  </a:lnTo>
                  <a:lnTo>
                    <a:pt x="12889" y="5364"/>
                  </a:lnTo>
                  <a:lnTo>
                    <a:pt x="12794" y="5421"/>
                  </a:lnTo>
                  <a:lnTo>
                    <a:pt x="12662" y="5459"/>
                  </a:lnTo>
                  <a:lnTo>
                    <a:pt x="12415" y="5459"/>
                  </a:lnTo>
                  <a:lnTo>
                    <a:pt x="12302" y="5440"/>
                  </a:lnTo>
                  <a:lnTo>
                    <a:pt x="11866" y="5326"/>
                  </a:lnTo>
                  <a:lnTo>
                    <a:pt x="11449" y="5212"/>
                  </a:lnTo>
                  <a:lnTo>
                    <a:pt x="11032" y="5061"/>
                  </a:lnTo>
                  <a:lnTo>
                    <a:pt x="10615" y="4909"/>
                  </a:lnTo>
                  <a:lnTo>
                    <a:pt x="10804" y="4833"/>
                  </a:lnTo>
                  <a:lnTo>
                    <a:pt x="11013" y="4777"/>
                  </a:lnTo>
                  <a:lnTo>
                    <a:pt x="11449" y="4701"/>
                  </a:lnTo>
                  <a:lnTo>
                    <a:pt x="11866" y="4606"/>
                  </a:lnTo>
                  <a:lnTo>
                    <a:pt x="12036" y="4549"/>
                  </a:lnTo>
                  <a:lnTo>
                    <a:pt x="12207" y="4473"/>
                  </a:lnTo>
                  <a:lnTo>
                    <a:pt x="12359" y="4379"/>
                  </a:lnTo>
                  <a:lnTo>
                    <a:pt x="12510" y="4246"/>
                  </a:lnTo>
                  <a:lnTo>
                    <a:pt x="12662" y="4113"/>
                  </a:lnTo>
                  <a:lnTo>
                    <a:pt x="12794" y="3962"/>
                  </a:lnTo>
                  <a:lnTo>
                    <a:pt x="12927" y="3810"/>
                  </a:lnTo>
                  <a:lnTo>
                    <a:pt x="13079" y="3677"/>
                  </a:lnTo>
                  <a:lnTo>
                    <a:pt x="13230" y="3564"/>
                  </a:lnTo>
                  <a:lnTo>
                    <a:pt x="13382" y="3469"/>
                  </a:lnTo>
                  <a:lnTo>
                    <a:pt x="13553" y="3393"/>
                  </a:lnTo>
                  <a:lnTo>
                    <a:pt x="13742" y="3317"/>
                  </a:lnTo>
                  <a:lnTo>
                    <a:pt x="13932" y="3260"/>
                  </a:lnTo>
                  <a:lnTo>
                    <a:pt x="14140" y="3203"/>
                  </a:lnTo>
                  <a:lnTo>
                    <a:pt x="14406" y="3128"/>
                  </a:lnTo>
                  <a:lnTo>
                    <a:pt x="14557" y="3071"/>
                  </a:lnTo>
                  <a:lnTo>
                    <a:pt x="14690" y="2995"/>
                  </a:lnTo>
                  <a:close/>
                  <a:moveTo>
                    <a:pt x="1043" y="1839"/>
                  </a:moveTo>
                  <a:lnTo>
                    <a:pt x="1138" y="1877"/>
                  </a:lnTo>
                  <a:lnTo>
                    <a:pt x="1233" y="1915"/>
                  </a:lnTo>
                  <a:lnTo>
                    <a:pt x="1309" y="1971"/>
                  </a:lnTo>
                  <a:lnTo>
                    <a:pt x="1366" y="2047"/>
                  </a:lnTo>
                  <a:lnTo>
                    <a:pt x="1422" y="2161"/>
                  </a:lnTo>
                  <a:lnTo>
                    <a:pt x="1441" y="2294"/>
                  </a:lnTo>
                  <a:lnTo>
                    <a:pt x="1441" y="2445"/>
                  </a:lnTo>
                  <a:lnTo>
                    <a:pt x="1422" y="2654"/>
                  </a:lnTo>
                  <a:lnTo>
                    <a:pt x="1422" y="2767"/>
                  </a:lnTo>
                  <a:lnTo>
                    <a:pt x="1441" y="2862"/>
                  </a:lnTo>
                  <a:lnTo>
                    <a:pt x="1479" y="2938"/>
                  </a:lnTo>
                  <a:lnTo>
                    <a:pt x="1536" y="3014"/>
                  </a:lnTo>
                  <a:lnTo>
                    <a:pt x="1593" y="3090"/>
                  </a:lnTo>
                  <a:lnTo>
                    <a:pt x="1688" y="3147"/>
                  </a:lnTo>
                  <a:lnTo>
                    <a:pt x="1858" y="3222"/>
                  </a:lnTo>
                  <a:lnTo>
                    <a:pt x="1953" y="3241"/>
                  </a:lnTo>
                  <a:lnTo>
                    <a:pt x="2029" y="3241"/>
                  </a:lnTo>
                  <a:lnTo>
                    <a:pt x="2256" y="3222"/>
                  </a:lnTo>
                  <a:lnTo>
                    <a:pt x="2484" y="3203"/>
                  </a:lnTo>
                  <a:lnTo>
                    <a:pt x="2598" y="3184"/>
                  </a:lnTo>
                  <a:lnTo>
                    <a:pt x="2711" y="3203"/>
                  </a:lnTo>
                  <a:lnTo>
                    <a:pt x="2825" y="3222"/>
                  </a:lnTo>
                  <a:lnTo>
                    <a:pt x="2939" y="3260"/>
                  </a:lnTo>
                  <a:lnTo>
                    <a:pt x="3033" y="3317"/>
                  </a:lnTo>
                  <a:lnTo>
                    <a:pt x="3128" y="3374"/>
                  </a:lnTo>
                  <a:lnTo>
                    <a:pt x="3204" y="3450"/>
                  </a:lnTo>
                  <a:lnTo>
                    <a:pt x="3356" y="3620"/>
                  </a:lnTo>
                  <a:lnTo>
                    <a:pt x="3488" y="3829"/>
                  </a:lnTo>
                  <a:lnTo>
                    <a:pt x="3602" y="4037"/>
                  </a:lnTo>
                  <a:lnTo>
                    <a:pt x="3811" y="4454"/>
                  </a:lnTo>
                  <a:lnTo>
                    <a:pt x="3905" y="4644"/>
                  </a:lnTo>
                  <a:lnTo>
                    <a:pt x="3981" y="4758"/>
                  </a:lnTo>
                  <a:lnTo>
                    <a:pt x="4038" y="4852"/>
                  </a:lnTo>
                  <a:lnTo>
                    <a:pt x="4133" y="4928"/>
                  </a:lnTo>
                  <a:lnTo>
                    <a:pt x="4228" y="5004"/>
                  </a:lnTo>
                  <a:lnTo>
                    <a:pt x="4322" y="5042"/>
                  </a:lnTo>
                  <a:lnTo>
                    <a:pt x="4436" y="5061"/>
                  </a:lnTo>
                  <a:lnTo>
                    <a:pt x="4531" y="5042"/>
                  </a:lnTo>
                  <a:lnTo>
                    <a:pt x="4701" y="5004"/>
                  </a:lnTo>
                  <a:lnTo>
                    <a:pt x="4872" y="4947"/>
                  </a:lnTo>
                  <a:lnTo>
                    <a:pt x="5024" y="4890"/>
                  </a:lnTo>
                  <a:lnTo>
                    <a:pt x="5175" y="4871"/>
                  </a:lnTo>
                  <a:lnTo>
                    <a:pt x="5308" y="4890"/>
                  </a:lnTo>
                  <a:lnTo>
                    <a:pt x="5422" y="4947"/>
                  </a:lnTo>
                  <a:lnTo>
                    <a:pt x="5554" y="5061"/>
                  </a:lnTo>
                  <a:lnTo>
                    <a:pt x="5668" y="5250"/>
                  </a:lnTo>
                  <a:lnTo>
                    <a:pt x="5763" y="5440"/>
                  </a:lnTo>
                  <a:lnTo>
                    <a:pt x="5839" y="5648"/>
                  </a:lnTo>
                  <a:lnTo>
                    <a:pt x="5914" y="5857"/>
                  </a:lnTo>
                  <a:lnTo>
                    <a:pt x="5971" y="5952"/>
                  </a:lnTo>
                  <a:lnTo>
                    <a:pt x="6047" y="6046"/>
                  </a:lnTo>
                  <a:lnTo>
                    <a:pt x="6199" y="6198"/>
                  </a:lnTo>
                  <a:lnTo>
                    <a:pt x="6369" y="6312"/>
                  </a:lnTo>
                  <a:lnTo>
                    <a:pt x="6540" y="6369"/>
                  </a:lnTo>
                  <a:lnTo>
                    <a:pt x="6710" y="6388"/>
                  </a:lnTo>
                  <a:lnTo>
                    <a:pt x="6900" y="6369"/>
                  </a:lnTo>
                  <a:lnTo>
                    <a:pt x="7108" y="6312"/>
                  </a:lnTo>
                  <a:lnTo>
                    <a:pt x="7393" y="6217"/>
                  </a:lnTo>
                  <a:lnTo>
                    <a:pt x="7620" y="6103"/>
                  </a:lnTo>
                  <a:lnTo>
                    <a:pt x="7886" y="6009"/>
                  </a:lnTo>
                  <a:lnTo>
                    <a:pt x="8018" y="5971"/>
                  </a:lnTo>
                  <a:lnTo>
                    <a:pt x="8189" y="5952"/>
                  </a:lnTo>
                  <a:lnTo>
                    <a:pt x="8530" y="5952"/>
                  </a:lnTo>
                  <a:lnTo>
                    <a:pt x="8757" y="5990"/>
                  </a:lnTo>
                  <a:lnTo>
                    <a:pt x="8966" y="6009"/>
                  </a:lnTo>
                  <a:lnTo>
                    <a:pt x="9193" y="6027"/>
                  </a:lnTo>
                  <a:lnTo>
                    <a:pt x="9364" y="6009"/>
                  </a:lnTo>
                  <a:lnTo>
                    <a:pt x="9497" y="5990"/>
                  </a:lnTo>
                  <a:lnTo>
                    <a:pt x="9629" y="5933"/>
                  </a:lnTo>
                  <a:lnTo>
                    <a:pt x="9743" y="5876"/>
                  </a:lnTo>
                  <a:lnTo>
                    <a:pt x="9838" y="5781"/>
                  </a:lnTo>
                  <a:lnTo>
                    <a:pt x="9932" y="5686"/>
                  </a:lnTo>
                  <a:lnTo>
                    <a:pt x="9989" y="5592"/>
                  </a:lnTo>
                  <a:lnTo>
                    <a:pt x="10122" y="5326"/>
                  </a:lnTo>
                  <a:lnTo>
                    <a:pt x="10179" y="5231"/>
                  </a:lnTo>
                  <a:lnTo>
                    <a:pt x="10236" y="5156"/>
                  </a:lnTo>
                  <a:lnTo>
                    <a:pt x="10312" y="5080"/>
                  </a:lnTo>
                  <a:lnTo>
                    <a:pt x="10406" y="5023"/>
                  </a:lnTo>
                  <a:lnTo>
                    <a:pt x="10406" y="5080"/>
                  </a:lnTo>
                  <a:lnTo>
                    <a:pt x="10425" y="5137"/>
                  </a:lnTo>
                  <a:lnTo>
                    <a:pt x="10444" y="5175"/>
                  </a:lnTo>
                  <a:lnTo>
                    <a:pt x="10501" y="5212"/>
                  </a:lnTo>
                  <a:lnTo>
                    <a:pt x="10918" y="5364"/>
                  </a:lnTo>
                  <a:lnTo>
                    <a:pt x="11335" y="5516"/>
                  </a:lnTo>
                  <a:lnTo>
                    <a:pt x="10823" y="5857"/>
                  </a:lnTo>
                  <a:lnTo>
                    <a:pt x="10293" y="6198"/>
                  </a:lnTo>
                  <a:lnTo>
                    <a:pt x="9762" y="6501"/>
                  </a:lnTo>
                  <a:lnTo>
                    <a:pt x="9231" y="6767"/>
                  </a:lnTo>
                  <a:lnTo>
                    <a:pt x="8966" y="6880"/>
                  </a:lnTo>
                  <a:lnTo>
                    <a:pt x="8701" y="6975"/>
                  </a:lnTo>
                  <a:lnTo>
                    <a:pt x="8435" y="7070"/>
                  </a:lnTo>
                  <a:lnTo>
                    <a:pt x="8151" y="7146"/>
                  </a:lnTo>
                  <a:lnTo>
                    <a:pt x="7886" y="7203"/>
                  </a:lnTo>
                  <a:lnTo>
                    <a:pt x="7601" y="7259"/>
                  </a:lnTo>
                  <a:lnTo>
                    <a:pt x="7336" y="7278"/>
                  </a:lnTo>
                  <a:lnTo>
                    <a:pt x="7052" y="7297"/>
                  </a:lnTo>
                  <a:lnTo>
                    <a:pt x="6786" y="7278"/>
                  </a:lnTo>
                  <a:lnTo>
                    <a:pt x="6521" y="7259"/>
                  </a:lnTo>
                  <a:lnTo>
                    <a:pt x="6237" y="7203"/>
                  </a:lnTo>
                  <a:lnTo>
                    <a:pt x="5971" y="7146"/>
                  </a:lnTo>
                  <a:lnTo>
                    <a:pt x="5687" y="7051"/>
                  </a:lnTo>
                  <a:lnTo>
                    <a:pt x="5403" y="6956"/>
                  </a:lnTo>
                  <a:lnTo>
                    <a:pt x="5137" y="6824"/>
                  </a:lnTo>
                  <a:lnTo>
                    <a:pt x="4853" y="6672"/>
                  </a:lnTo>
                  <a:lnTo>
                    <a:pt x="4436" y="6407"/>
                  </a:lnTo>
                  <a:lnTo>
                    <a:pt x="4019" y="6122"/>
                  </a:lnTo>
                  <a:lnTo>
                    <a:pt x="3621" y="5838"/>
                  </a:lnTo>
                  <a:lnTo>
                    <a:pt x="3242" y="5535"/>
                  </a:lnTo>
                  <a:lnTo>
                    <a:pt x="3450" y="5592"/>
                  </a:lnTo>
                  <a:lnTo>
                    <a:pt x="3678" y="5648"/>
                  </a:lnTo>
                  <a:lnTo>
                    <a:pt x="3905" y="5667"/>
                  </a:lnTo>
                  <a:lnTo>
                    <a:pt x="4417" y="5667"/>
                  </a:lnTo>
                  <a:lnTo>
                    <a:pt x="4682" y="5648"/>
                  </a:lnTo>
                  <a:lnTo>
                    <a:pt x="4929" y="5611"/>
                  </a:lnTo>
                  <a:lnTo>
                    <a:pt x="5175" y="5554"/>
                  </a:lnTo>
                  <a:lnTo>
                    <a:pt x="5232" y="5535"/>
                  </a:lnTo>
                  <a:lnTo>
                    <a:pt x="5270" y="5478"/>
                  </a:lnTo>
                  <a:lnTo>
                    <a:pt x="5289" y="5440"/>
                  </a:lnTo>
                  <a:lnTo>
                    <a:pt x="5289" y="5383"/>
                  </a:lnTo>
                  <a:lnTo>
                    <a:pt x="5270" y="5326"/>
                  </a:lnTo>
                  <a:lnTo>
                    <a:pt x="5232" y="5269"/>
                  </a:lnTo>
                  <a:lnTo>
                    <a:pt x="5194" y="5250"/>
                  </a:lnTo>
                  <a:lnTo>
                    <a:pt x="5137" y="5231"/>
                  </a:lnTo>
                  <a:lnTo>
                    <a:pt x="5099" y="5231"/>
                  </a:lnTo>
                  <a:lnTo>
                    <a:pt x="4644" y="5307"/>
                  </a:lnTo>
                  <a:lnTo>
                    <a:pt x="4417" y="5326"/>
                  </a:lnTo>
                  <a:lnTo>
                    <a:pt x="4171" y="5345"/>
                  </a:lnTo>
                  <a:lnTo>
                    <a:pt x="3905" y="5326"/>
                  </a:lnTo>
                  <a:lnTo>
                    <a:pt x="3640" y="5288"/>
                  </a:lnTo>
                  <a:lnTo>
                    <a:pt x="3375" y="5231"/>
                  </a:lnTo>
                  <a:lnTo>
                    <a:pt x="3128" y="5137"/>
                  </a:lnTo>
                  <a:lnTo>
                    <a:pt x="3033" y="5080"/>
                  </a:lnTo>
                  <a:lnTo>
                    <a:pt x="2958" y="5004"/>
                  </a:lnTo>
                  <a:lnTo>
                    <a:pt x="2901" y="4909"/>
                  </a:lnTo>
                  <a:lnTo>
                    <a:pt x="2863" y="4814"/>
                  </a:lnTo>
                  <a:lnTo>
                    <a:pt x="2825" y="4701"/>
                  </a:lnTo>
                  <a:lnTo>
                    <a:pt x="2806" y="4587"/>
                  </a:lnTo>
                  <a:lnTo>
                    <a:pt x="2768" y="4322"/>
                  </a:lnTo>
                  <a:lnTo>
                    <a:pt x="2768" y="3791"/>
                  </a:lnTo>
                  <a:lnTo>
                    <a:pt x="2749" y="3564"/>
                  </a:lnTo>
                  <a:lnTo>
                    <a:pt x="2730" y="3469"/>
                  </a:lnTo>
                  <a:lnTo>
                    <a:pt x="2711" y="3374"/>
                  </a:lnTo>
                  <a:lnTo>
                    <a:pt x="2673" y="3317"/>
                  </a:lnTo>
                  <a:lnTo>
                    <a:pt x="2654" y="3279"/>
                  </a:lnTo>
                  <a:lnTo>
                    <a:pt x="2598" y="3260"/>
                  </a:lnTo>
                  <a:lnTo>
                    <a:pt x="2541" y="3241"/>
                  </a:lnTo>
                  <a:lnTo>
                    <a:pt x="2503" y="3241"/>
                  </a:lnTo>
                  <a:lnTo>
                    <a:pt x="2427" y="3260"/>
                  </a:lnTo>
                  <a:lnTo>
                    <a:pt x="2389" y="3298"/>
                  </a:lnTo>
                  <a:lnTo>
                    <a:pt x="2351" y="3336"/>
                  </a:lnTo>
                  <a:lnTo>
                    <a:pt x="2351" y="3355"/>
                  </a:lnTo>
                  <a:lnTo>
                    <a:pt x="2332" y="3431"/>
                  </a:lnTo>
                  <a:lnTo>
                    <a:pt x="2332" y="3507"/>
                  </a:lnTo>
                  <a:lnTo>
                    <a:pt x="2370" y="3564"/>
                  </a:lnTo>
                  <a:lnTo>
                    <a:pt x="2427" y="3601"/>
                  </a:lnTo>
                  <a:lnTo>
                    <a:pt x="2446" y="3753"/>
                  </a:lnTo>
                  <a:lnTo>
                    <a:pt x="2465" y="3943"/>
                  </a:lnTo>
                  <a:lnTo>
                    <a:pt x="2465" y="4322"/>
                  </a:lnTo>
                  <a:lnTo>
                    <a:pt x="2484" y="4492"/>
                  </a:lnTo>
                  <a:lnTo>
                    <a:pt x="2503" y="4682"/>
                  </a:lnTo>
                  <a:lnTo>
                    <a:pt x="2522" y="4852"/>
                  </a:lnTo>
                  <a:lnTo>
                    <a:pt x="2579" y="5023"/>
                  </a:lnTo>
                  <a:lnTo>
                    <a:pt x="2579" y="5023"/>
                  </a:lnTo>
                  <a:lnTo>
                    <a:pt x="2294" y="4796"/>
                  </a:lnTo>
                  <a:lnTo>
                    <a:pt x="1783" y="4416"/>
                  </a:lnTo>
                  <a:lnTo>
                    <a:pt x="1536" y="4227"/>
                  </a:lnTo>
                  <a:lnTo>
                    <a:pt x="1328" y="4018"/>
                  </a:lnTo>
                  <a:lnTo>
                    <a:pt x="1252" y="3905"/>
                  </a:lnTo>
                  <a:lnTo>
                    <a:pt x="1176" y="3791"/>
                  </a:lnTo>
                  <a:lnTo>
                    <a:pt x="1100" y="3658"/>
                  </a:lnTo>
                  <a:lnTo>
                    <a:pt x="1062" y="3526"/>
                  </a:lnTo>
                  <a:lnTo>
                    <a:pt x="1024" y="3393"/>
                  </a:lnTo>
                  <a:lnTo>
                    <a:pt x="1005" y="3222"/>
                  </a:lnTo>
                  <a:lnTo>
                    <a:pt x="1005" y="3052"/>
                  </a:lnTo>
                  <a:lnTo>
                    <a:pt x="1024" y="2881"/>
                  </a:lnTo>
                  <a:lnTo>
                    <a:pt x="1062" y="2616"/>
                  </a:lnTo>
                  <a:lnTo>
                    <a:pt x="1081" y="2369"/>
                  </a:lnTo>
                  <a:lnTo>
                    <a:pt x="1081" y="2123"/>
                  </a:lnTo>
                  <a:lnTo>
                    <a:pt x="1043" y="1877"/>
                  </a:lnTo>
                  <a:lnTo>
                    <a:pt x="1043" y="1839"/>
                  </a:lnTo>
                  <a:close/>
                  <a:moveTo>
                    <a:pt x="15353" y="0"/>
                  </a:moveTo>
                  <a:lnTo>
                    <a:pt x="15296" y="19"/>
                  </a:lnTo>
                  <a:lnTo>
                    <a:pt x="15258" y="38"/>
                  </a:lnTo>
                  <a:lnTo>
                    <a:pt x="15239" y="95"/>
                  </a:lnTo>
                  <a:lnTo>
                    <a:pt x="15221" y="133"/>
                  </a:lnTo>
                  <a:lnTo>
                    <a:pt x="15221" y="190"/>
                  </a:lnTo>
                  <a:lnTo>
                    <a:pt x="15239" y="247"/>
                  </a:lnTo>
                  <a:lnTo>
                    <a:pt x="15277" y="304"/>
                  </a:lnTo>
                  <a:lnTo>
                    <a:pt x="15334" y="341"/>
                  </a:lnTo>
                  <a:lnTo>
                    <a:pt x="15486" y="417"/>
                  </a:lnTo>
                  <a:lnTo>
                    <a:pt x="15619" y="512"/>
                  </a:lnTo>
                  <a:lnTo>
                    <a:pt x="15732" y="626"/>
                  </a:lnTo>
                  <a:lnTo>
                    <a:pt x="15808" y="739"/>
                  </a:lnTo>
                  <a:lnTo>
                    <a:pt x="15846" y="872"/>
                  </a:lnTo>
                  <a:lnTo>
                    <a:pt x="15884" y="986"/>
                  </a:lnTo>
                  <a:lnTo>
                    <a:pt x="15884" y="1119"/>
                  </a:lnTo>
                  <a:lnTo>
                    <a:pt x="15846" y="1251"/>
                  </a:lnTo>
                  <a:lnTo>
                    <a:pt x="15808" y="1384"/>
                  </a:lnTo>
                  <a:lnTo>
                    <a:pt x="15751" y="1498"/>
                  </a:lnTo>
                  <a:lnTo>
                    <a:pt x="15656" y="1611"/>
                  </a:lnTo>
                  <a:lnTo>
                    <a:pt x="15562" y="1706"/>
                  </a:lnTo>
                  <a:lnTo>
                    <a:pt x="15448" y="1782"/>
                  </a:lnTo>
                  <a:lnTo>
                    <a:pt x="15315" y="1839"/>
                  </a:lnTo>
                  <a:lnTo>
                    <a:pt x="15183" y="1877"/>
                  </a:lnTo>
                  <a:lnTo>
                    <a:pt x="15012" y="1896"/>
                  </a:lnTo>
                  <a:lnTo>
                    <a:pt x="14955" y="1915"/>
                  </a:lnTo>
                  <a:lnTo>
                    <a:pt x="14898" y="1952"/>
                  </a:lnTo>
                  <a:lnTo>
                    <a:pt x="14860" y="2009"/>
                  </a:lnTo>
                  <a:lnTo>
                    <a:pt x="14860" y="2066"/>
                  </a:lnTo>
                  <a:lnTo>
                    <a:pt x="14860" y="2218"/>
                  </a:lnTo>
                  <a:lnTo>
                    <a:pt x="14822" y="2351"/>
                  </a:lnTo>
                  <a:lnTo>
                    <a:pt x="14785" y="2445"/>
                  </a:lnTo>
                  <a:lnTo>
                    <a:pt x="14709" y="2559"/>
                  </a:lnTo>
                  <a:lnTo>
                    <a:pt x="14633" y="2635"/>
                  </a:lnTo>
                  <a:lnTo>
                    <a:pt x="14538" y="2711"/>
                  </a:lnTo>
                  <a:lnTo>
                    <a:pt x="14424" y="2767"/>
                  </a:lnTo>
                  <a:lnTo>
                    <a:pt x="14292" y="2824"/>
                  </a:lnTo>
                  <a:lnTo>
                    <a:pt x="14045" y="2900"/>
                  </a:lnTo>
                  <a:lnTo>
                    <a:pt x="13780" y="2976"/>
                  </a:lnTo>
                  <a:lnTo>
                    <a:pt x="13515" y="3014"/>
                  </a:lnTo>
                  <a:lnTo>
                    <a:pt x="13306" y="3090"/>
                  </a:lnTo>
                  <a:lnTo>
                    <a:pt x="13136" y="3166"/>
                  </a:lnTo>
                  <a:lnTo>
                    <a:pt x="12965" y="3279"/>
                  </a:lnTo>
                  <a:lnTo>
                    <a:pt x="12832" y="3412"/>
                  </a:lnTo>
                  <a:lnTo>
                    <a:pt x="12700" y="3545"/>
                  </a:lnTo>
                  <a:lnTo>
                    <a:pt x="12377" y="3886"/>
                  </a:lnTo>
                  <a:lnTo>
                    <a:pt x="12207" y="4037"/>
                  </a:lnTo>
                  <a:lnTo>
                    <a:pt x="12036" y="4151"/>
                  </a:lnTo>
                  <a:lnTo>
                    <a:pt x="11847" y="4265"/>
                  </a:lnTo>
                  <a:lnTo>
                    <a:pt x="11657" y="4360"/>
                  </a:lnTo>
                  <a:lnTo>
                    <a:pt x="11430" y="4416"/>
                  </a:lnTo>
                  <a:lnTo>
                    <a:pt x="11183" y="4454"/>
                  </a:lnTo>
                  <a:lnTo>
                    <a:pt x="10729" y="4511"/>
                  </a:lnTo>
                  <a:lnTo>
                    <a:pt x="10482" y="4549"/>
                  </a:lnTo>
                  <a:lnTo>
                    <a:pt x="10368" y="4587"/>
                  </a:lnTo>
                  <a:lnTo>
                    <a:pt x="10274" y="4644"/>
                  </a:lnTo>
                  <a:lnTo>
                    <a:pt x="10160" y="4720"/>
                  </a:lnTo>
                  <a:lnTo>
                    <a:pt x="10065" y="4796"/>
                  </a:lnTo>
                  <a:lnTo>
                    <a:pt x="9970" y="4871"/>
                  </a:lnTo>
                  <a:lnTo>
                    <a:pt x="9914" y="4985"/>
                  </a:lnTo>
                  <a:lnTo>
                    <a:pt x="9819" y="5194"/>
                  </a:lnTo>
                  <a:lnTo>
                    <a:pt x="9705" y="5345"/>
                  </a:lnTo>
                  <a:lnTo>
                    <a:pt x="9591" y="5478"/>
                  </a:lnTo>
                  <a:lnTo>
                    <a:pt x="9478" y="5573"/>
                  </a:lnTo>
                  <a:lnTo>
                    <a:pt x="9364" y="5629"/>
                  </a:lnTo>
                  <a:lnTo>
                    <a:pt x="9231" y="5667"/>
                  </a:lnTo>
                  <a:lnTo>
                    <a:pt x="9099" y="5686"/>
                  </a:lnTo>
                  <a:lnTo>
                    <a:pt x="8966" y="5705"/>
                  </a:lnTo>
                  <a:lnTo>
                    <a:pt x="8757" y="5686"/>
                  </a:lnTo>
                  <a:lnTo>
                    <a:pt x="8549" y="5667"/>
                  </a:lnTo>
                  <a:lnTo>
                    <a:pt x="8321" y="5648"/>
                  </a:lnTo>
                  <a:lnTo>
                    <a:pt x="8113" y="5629"/>
                  </a:lnTo>
                  <a:lnTo>
                    <a:pt x="7923" y="5648"/>
                  </a:lnTo>
                  <a:lnTo>
                    <a:pt x="7734" y="5686"/>
                  </a:lnTo>
                  <a:lnTo>
                    <a:pt x="7544" y="5762"/>
                  </a:lnTo>
                  <a:lnTo>
                    <a:pt x="7203" y="5933"/>
                  </a:lnTo>
                  <a:lnTo>
                    <a:pt x="7071" y="5990"/>
                  </a:lnTo>
                  <a:lnTo>
                    <a:pt x="6938" y="6027"/>
                  </a:lnTo>
                  <a:lnTo>
                    <a:pt x="6824" y="6046"/>
                  </a:lnTo>
                  <a:lnTo>
                    <a:pt x="6729" y="6065"/>
                  </a:lnTo>
                  <a:lnTo>
                    <a:pt x="6616" y="6046"/>
                  </a:lnTo>
                  <a:lnTo>
                    <a:pt x="6521" y="6027"/>
                  </a:lnTo>
                  <a:lnTo>
                    <a:pt x="6445" y="5971"/>
                  </a:lnTo>
                  <a:lnTo>
                    <a:pt x="6369" y="5914"/>
                  </a:lnTo>
                  <a:lnTo>
                    <a:pt x="6312" y="5857"/>
                  </a:lnTo>
                  <a:lnTo>
                    <a:pt x="6256" y="5781"/>
                  </a:lnTo>
                  <a:lnTo>
                    <a:pt x="6161" y="5592"/>
                  </a:lnTo>
                  <a:lnTo>
                    <a:pt x="6009" y="5194"/>
                  </a:lnTo>
                  <a:lnTo>
                    <a:pt x="5933" y="5023"/>
                  </a:lnTo>
                  <a:lnTo>
                    <a:pt x="5820" y="4871"/>
                  </a:lnTo>
                  <a:lnTo>
                    <a:pt x="5706" y="4739"/>
                  </a:lnTo>
                  <a:lnTo>
                    <a:pt x="5573" y="4644"/>
                  </a:lnTo>
                  <a:lnTo>
                    <a:pt x="5441" y="4568"/>
                  </a:lnTo>
                  <a:lnTo>
                    <a:pt x="5270" y="4530"/>
                  </a:lnTo>
                  <a:lnTo>
                    <a:pt x="5194" y="4511"/>
                  </a:lnTo>
                  <a:lnTo>
                    <a:pt x="5118" y="4530"/>
                  </a:lnTo>
                  <a:lnTo>
                    <a:pt x="5024" y="4549"/>
                  </a:lnTo>
                  <a:lnTo>
                    <a:pt x="4853" y="4606"/>
                  </a:lnTo>
                  <a:lnTo>
                    <a:pt x="4682" y="4682"/>
                  </a:lnTo>
                  <a:lnTo>
                    <a:pt x="4607" y="4701"/>
                  </a:lnTo>
                  <a:lnTo>
                    <a:pt x="4436" y="4701"/>
                  </a:lnTo>
                  <a:lnTo>
                    <a:pt x="4360" y="4663"/>
                  </a:lnTo>
                  <a:lnTo>
                    <a:pt x="4284" y="4606"/>
                  </a:lnTo>
                  <a:lnTo>
                    <a:pt x="4228" y="4530"/>
                  </a:lnTo>
                  <a:lnTo>
                    <a:pt x="4095" y="4322"/>
                  </a:lnTo>
                  <a:lnTo>
                    <a:pt x="3981" y="4075"/>
                  </a:lnTo>
                  <a:lnTo>
                    <a:pt x="3848" y="3829"/>
                  </a:lnTo>
                  <a:lnTo>
                    <a:pt x="3716" y="3582"/>
                  </a:lnTo>
                  <a:lnTo>
                    <a:pt x="3564" y="3336"/>
                  </a:lnTo>
                  <a:lnTo>
                    <a:pt x="3488" y="3222"/>
                  </a:lnTo>
                  <a:lnTo>
                    <a:pt x="3394" y="3128"/>
                  </a:lnTo>
                  <a:lnTo>
                    <a:pt x="3299" y="3052"/>
                  </a:lnTo>
                  <a:lnTo>
                    <a:pt x="3185" y="2976"/>
                  </a:lnTo>
                  <a:lnTo>
                    <a:pt x="3052" y="2938"/>
                  </a:lnTo>
                  <a:lnTo>
                    <a:pt x="2920" y="2900"/>
                  </a:lnTo>
                  <a:lnTo>
                    <a:pt x="2768" y="2881"/>
                  </a:lnTo>
                  <a:lnTo>
                    <a:pt x="2598" y="2862"/>
                  </a:lnTo>
                  <a:lnTo>
                    <a:pt x="2351" y="2881"/>
                  </a:lnTo>
                  <a:lnTo>
                    <a:pt x="2086" y="2900"/>
                  </a:lnTo>
                  <a:lnTo>
                    <a:pt x="2048" y="2919"/>
                  </a:lnTo>
                  <a:lnTo>
                    <a:pt x="1972" y="2900"/>
                  </a:lnTo>
                  <a:lnTo>
                    <a:pt x="1915" y="2881"/>
                  </a:lnTo>
                  <a:lnTo>
                    <a:pt x="1877" y="2843"/>
                  </a:lnTo>
                  <a:lnTo>
                    <a:pt x="1839" y="2786"/>
                  </a:lnTo>
                  <a:lnTo>
                    <a:pt x="1801" y="2654"/>
                  </a:lnTo>
                  <a:lnTo>
                    <a:pt x="1801" y="2483"/>
                  </a:lnTo>
                  <a:lnTo>
                    <a:pt x="1820" y="2161"/>
                  </a:lnTo>
                  <a:lnTo>
                    <a:pt x="1820" y="2028"/>
                  </a:lnTo>
                  <a:lnTo>
                    <a:pt x="1801" y="1915"/>
                  </a:lnTo>
                  <a:lnTo>
                    <a:pt x="1726" y="1801"/>
                  </a:lnTo>
                  <a:lnTo>
                    <a:pt x="1650" y="1706"/>
                  </a:lnTo>
                  <a:lnTo>
                    <a:pt x="1555" y="1630"/>
                  </a:lnTo>
                  <a:lnTo>
                    <a:pt x="1441" y="1573"/>
                  </a:lnTo>
                  <a:lnTo>
                    <a:pt x="1366" y="1536"/>
                  </a:lnTo>
                  <a:lnTo>
                    <a:pt x="1271" y="1517"/>
                  </a:lnTo>
                  <a:lnTo>
                    <a:pt x="1081" y="1479"/>
                  </a:lnTo>
                  <a:lnTo>
                    <a:pt x="911" y="1441"/>
                  </a:lnTo>
                  <a:lnTo>
                    <a:pt x="797" y="1441"/>
                  </a:lnTo>
                  <a:lnTo>
                    <a:pt x="702" y="1384"/>
                  </a:lnTo>
                  <a:lnTo>
                    <a:pt x="645" y="1327"/>
                  </a:lnTo>
                  <a:lnTo>
                    <a:pt x="607" y="1251"/>
                  </a:lnTo>
                  <a:lnTo>
                    <a:pt x="588" y="1137"/>
                  </a:lnTo>
                  <a:lnTo>
                    <a:pt x="607" y="1005"/>
                  </a:lnTo>
                  <a:lnTo>
                    <a:pt x="645" y="853"/>
                  </a:lnTo>
                  <a:lnTo>
                    <a:pt x="721" y="664"/>
                  </a:lnTo>
                  <a:lnTo>
                    <a:pt x="797" y="645"/>
                  </a:lnTo>
                  <a:lnTo>
                    <a:pt x="835" y="607"/>
                  </a:lnTo>
                  <a:lnTo>
                    <a:pt x="873" y="550"/>
                  </a:lnTo>
                  <a:lnTo>
                    <a:pt x="873" y="493"/>
                  </a:lnTo>
                  <a:lnTo>
                    <a:pt x="873" y="436"/>
                  </a:lnTo>
                  <a:lnTo>
                    <a:pt x="854" y="379"/>
                  </a:lnTo>
                  <a:lnTo>
                    <a:pt x="797" y="341"/>
                  </a:lnTo>
                  <a:lnTo>
                    <a:pt x="607" y="341"/>
                  </a:lnTo>
                  <a:lnTo>
                    <a:pt x="494" y="379"/>
                  </a:lnTo>
                  <a:lnTo>
                    <a:pt x="399" y="417"/>
                  </a:lnTo>
                  <a:lnTo>
                    <a:pt x="304" y="474"/>
                  </a:lnTo>
                  <a:lnTo>
                    <a:pt x="228" y="550"/>
                  </a:lnTo>
                  <a:lnTo>
                    <a:pt x="153" y="626"/>
                  </a:lnTo>
                  <a:lnTo>
                    <a:pt x="96" y="721"/>
                  </a:lnTo>
                  <a:lnTo>
                    <a:pt x="58" y="815"/>
                  </a:lnTo>
                  <a:lnTo>
                    <a:pt x="20" y="910"/>
                  </a:lnTo>
                  <a:lnTo>
                    <a:pt x="1" y="1005"/>
                  </a:lnTo>
                  <a:lnTo>
                    <a:pt x="1" y="1100"/>
                  </a:lnTo>
                  <a:lnTo>
                    <a:pt x="20" y="1213"/>
                  </a:lnTo>
                  <a:lnTo>
                    <a:pt x="58" y="1308"/>
                  </a:lnTo>
                  <a:lnTo>
                    <a:pt x="115" y="1403"/>
                  </a:lnTo>
                  <a:lnTo>
                    <a:pt x="190" y="1498"/>
                  </a:lnTo>
                  <a:lnTo>
                    <a:pt x="285" y="1573"/>
                  </a:lnTo>
                  <a:lnTo>
                    <a:pt x="399" y="1649"/>
                  </a:lnTo>
                  <a:lnTo>
                    <a:pt x="532" y="1706"/>
                  </a:lnTo>
                  <a:lnTo>
                    <a:pt x="664" y="1763"/>
                  </a:lnTo>
                  <a:lnTo>
                    <a:pt x="797" y="1782"/>
                  </a:lnTo>
                  <a:lnTo>
                    <a:pt x="778" y="1820"/>
                  </a:lnTo>
                  <a:lnTo>
                    <a:pt x="740" y="1858"/>
                  </a:lnTo>
                  <a:lnTo>
                    <a:pt x="721" y="1896"/>
                  </a:lnTo>
                  <a:lnTo>
                    <a:pt x="740" y="1952"/>
                  </a:lnTo>
                  <a:lnTo>
                    <a:pt x="759" y="2161"/>
                  </a:lnTo>
                  <a:lnTo>
                    <a:pt x="740" y="2369"/>
                  </a:lnTo>
                  <a:lnTo>
                    <a:pt x="721" y="2559"/>
                  </a:lnTo>
                  <a:lnTo>
                    <a:pt x="683" y="2767"/>
                  </a:lnTo>
                  <a:lnTo>
                    <a:pt x="645" y="2976"/>
                  </a:lnTo>
                  <a:lnTo>
                    <a:pt x="626" y="3166"/>
                  </a:lnTo>
                  <a:lnTo>
                    <a:pt x="626" y="3374"/>
                  </a:lnTo>
                  <a:lnTo>
                    <a:pt x="664" y="3564"/>
                  </a:lnTo>
                  <a:lnTo>
                    <a:pt x="702" y="3715"/>
                  </a:lnTo>
                  <a:lnTo>
                    <a:pt x="778" y="3848"/>
                  </a:lnTo>
                  <a:lnTo>
                    <a:pt x="854" y="3981"/>
                  </a:lnTo>
                  <a:lnTo>
                    <a:pt x="930" y="4094"/>
                  </a:lnTo>
                  <a:lnTo>
                    <a:pt x="1024" y="4208"/>
                  </a:lnTo>
                  <a:lnTo>
                    <a:pt x="1138" y="4303"/>
                  </a:lnTo>
                  <a:lnTo>
                    <a:pt x="1366" y="4511"/>
                  </a:lnTo>
                  <a:lnTo>
                    <a:pt x="2237" y="5175"/>
                  </a:lnTo>
                  <a:lnTo>
                    <a:pt x="3109" y="5857"/>
                  </a:lnTo>
                  <a:lnTo>
                    <a:pt x="3545" y="6179"/>
                  </a:lnTo>
                  <a:lnTo>
                    <a:pt x="3981" y="6501"/>
                  </a:lnTo>
                  <a:lnTo>
                    <a:pt x="4436" y="6805"/>
                  </a:lnTo>
                  <a:lnTo>
                    <a:pt x="4910" y="7089"/>
                  </a:lnTo>
                  <a:lnTo>
                    <a:pt x="5175" y="7222"/>
                  </a:lnTo>
                  <a:lnTo>
                    <a:pt x="5441" y="7354"/>
                  </a:lnTo>
                  <a:lnTo>
                    <a:pt x="5706" y="7449"/>
                  </a:lnTo>
                  <a:lnTo>
                    <a:pt x="5952" y="7525"/>
                  </a:lnTo>
                  <a:lnTo>
                    <a:pt x="6218" y="7582"/>
                  </a:lnTo>
                  <a:lnTo>
                    <a:pt x="6483" y="7639"/>
                  </a:lnTo>
                  <a:lnTo>
                    <a:pt x="6748" y="7657"/>
                  </a:lnTo>
                  <a:lnTo>
                    <a:pt x="7298" y="7657"/>
                  </a:lnTo>
                  <a:lnTo>
                    <a:pt x="7601" y="7620"/>
                  </a:lnTo>
                  <a:lnTo>
                    <a:pt x="7886" y="7563"/>
                  </a:lnTo>
                  <a:lnTo>
                    <a:pt x="8189" y="7506"/>
                  </a:lnTo>
                  <a:lnTo>
                    <a:pt x="8473" y="7411"/>
                  </a:lnTo>
                  <a:lnTo>
                    <a:pt x="8776" y="7316"/>
                  </a:lnTo>
                  <a:lnTo>
                    <a:pt x="9061" y="7203"/>
                  </a:lnTo>
                  <a:lnTo>
                    <a:pt x="9345" y="7089"/>
                  </a:lnTo>
                  <a:lnTo>
                    <a:pt x="9914" y="6805"/>
                  </a:lnTo>
                  <a:lnTo>
                    <a:pt x="10463" y="6482"/>
                  </a:lnTo>
                  <a:lnTo>
                    <a:pt x="10994" y="6141"/>
                  </a:lnTo>
                  <a:lnTo>
                    <a:pt x="11525" y="5781"/>
                  </a:lnTo>
                  <a:lnTo>
                    <a:pt x="11562" y="5743"/>
                  </a:lnTo>
                  <a:lnTo>
                    <a:pt x="11581" y="5686"/>
                  </a:lnTo>
                  <a:lnTo>
                    <a:pt x="11600" y="5629"/>
                  </a:lnTo>
                  <a:lnTo>
                    <a:pt x="11581" y="5592"/>
                  </a:lnTo>
                  <a:lnTo>
                    <a:pt x="11998" y="5705"/>
                  </a:lnTo>
                  <a:lnTo>
                    <a:pt x="12321" y="5781"/>
                  </a:lnTo>
                  <a:lnTo>
                    <a:pt x="12510" y="5819"/>
                  </a:lnTo>
                  <a:lnTo>
                    <a:pt x="12700" y="5838"/>
                  </a:lnTo>
                  <a:lnTo>
                    <a:pt x="12813" y="5819"/>
                  </a:lnTo>
                  <a:lnTo>
                    <a:pt x="12927" y="5800"/>
                  </a:lnTo>
                  <a:lnTo>
                    <a:pt x="13098" y="5724"/>
                  </a:lnTo>
                  <a:lnTo>
                    <a:pt x="13230" y="5629"/>
                  </a:lnTo>
                  <a:lnTo>
                    <a:pt x="13344" y="5516"/>
                  </a:lnTo>
                  <a:lnTo>
                    <a:pt x="13439" y="5383"/>
                  </a:lnTo>
                  <a:lnTo>
                    <a:pt x="13515" y="5231"/>
                  </a:lnTo>
                  <a:lnTo>
                    <a:pt x="13572" y="5080"/>
                  </a:lnTo>
                  <a:lnTo>
                    <a:pt x="13628" y="4909"/>
                  </a:lnTo>
                  <a:lnTo>
                    <a:pt x="13666" y="4739"/>
                  </a:lnTo>
                  <a:lnTo>
                    <a:pt x="13704" y="4720"/>
                  </a:lnTo>
                  <a:lnTo>
                    <a:pt x="13837" y="4606"/>
                  </a:lnTo>
                  <a:lnTo>
                    <a:pt x="14007" y="4511"/>
                  </a:lnTo>
                  <a:lnTo>
                    <a:pt x="14349" y="4379"/>
                  </a:lnTo>
                  <a:lnTo>
                    <a:pt x="14538" y="4303"/>
                  </a:lnTo>
                  <a:lnTo>
                    <a:pt x="14690" y="4208"/>
                  </a:lnTo>
                  <a:lnTo>
                    <a:pt x="14822" y="4094"/>
                  </a:lnTo>
                  <a:lnTo>
                    <a:pt x="14898" y="4018"/>
                  </a:lnTo>
                  <a:lnTo>
                    <a:pt x="14955" y="3943"/>
                  </a:lnTo>
                  <a:lnTo>
                    <a:pt x="15031" y="3810"/>
                  </a:lnTo>
                  <a:lnTo>
                    <a:pt x="15088" y="3658"/>
                  </a:lnTo>
                  <a:lnTo>
                    <a:pt x="15107" y="3526"/>
                  </a:lnTo>
                  <a:lnTo>
                    <a:pt x="15126" y="3374"/>
                  </a:lnTo>
                  <a:lnTo>
                    <a:pt x="15126" y="3222"/>
                  </a:lnTo>
                  <a:lnTo>
                    <a:pt x="15088" y="3071"/>
                  </a:lnTo>
                  <a:lnTo>
                    <a:pt x="15031" y="2938"/>
                  </a:lnTo>
                  <a:lnTo>
                    <a:pt x="14974" y="2786"/>
                  </a:lnTo>
                  <a:lnTo>
                    <a:pt x="15069" y="2654"/>
                  </a:lnTo>
                  <a:lnTo>
                    <a:pt x="15107" y="2578"/>
                  </a:lnTo>
                  <a:lnTo>
                    <a:pt x="15145" y="2502"/>
                  </a:lnTo>
                  <a:lnTo>
                    <a:pt x="15202" y="2369"/>
                  </a:lnTo>
                  <a:lnTo>
                    <a:pt x="15277" y="2275"/>
                  </a:lnTo>
                  <a:lnTo>
                    <a:pt x="15353" y="2218"/>
                  </a:lnTo>
                  <a:lnTo>
                    <a:pt x="15448" y="2180"/>
                  </a:lnTo>
                  <a:lnTo>
                    <a:pt x="15656" y="2085"/>
                  </a:lnTo>
                  <a:lnTo>
                    <a:pt x="15770" y="2028"/>
                  </a:lnTo>
                  <a:lnTo>
                    <a:pt x="15884" y="1915"/>
                  </a:lnTo>
                  <a:lnTo>
                    <a:pt x="15979" y="1782"/>
                  </a:lnTo>
                  <a:lnTo>
                    <a:pt x="16073" y="1649"/>
                  </a:lnTo>
                  <a:lnTo>
                    <a:pt x="16130" y="1517"/>
                  </a:lnTo>
                  <a:lnTo>
                    <a:pt x="16187" y="1384"/>
                  </a:lnTo>
                  <a:lnTo>
                    <a:pt x="16206" y="1251"/>
                  </a:lnTo>
                  <a:lnTo>
                    <a:pt x="16225" y="1100"/>
                  </a:lnTo>
                  <a:lnTo>
                    <a:pt x="16206" y="967"/>
                  </a:lnTo>
                  <a:lnTo>
                    <a:pt x="16187" y="834"/>
                  </a:lnTo>
                  <a:lnTo>
                    <a:pt x="16149" y="702"/>
                  </a:lnTo>
                  <a:lnTo>
                    <a:pt x="16092" y="588"/>
                  </a:lnTo>
                  <a:lnTo>
                    <a:pt x="16017" y="474"/>
                  </a:lnTo>
                  <a:lnTo>
                    <a:pt x="15922" y="360"/>
                  </a:lnTo>
                  <a:lnTo>
                    <a:pt x="15808" y="266"/>
                  </a:lnTo>
                  <a:lnTo>
                    <a:pt x="15694" y="171"/>
                  </a:lnTo>
                  <a:lnTo>
                    <a:pt x="15562" y="76"/>
                  </a:lnTo>
                  <a:lnTo>
                    <a:pt x="15410" y="19"/>
                  </a:lnTo>
                  <a:lnTo>
                    <a:pt x="15353" y="0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999400" y="5145375"/>
              <a:ext cx="104275" cy="61625"/>
            </a:xfrm>
            <a:custGeom>
              <a:avLst/>
              <a:gdLst/>
              <a:ahLst/>
              <a:cxnLst/>
              <a:rect l="l" t="t" r="r" b="b"/>
              <a:pathLst>
                <a:path w="4171" h="2465" fill="none" extrusionOk="0">
                  <a:moveTo>
                    <a:pt x="1915" y="2465"/>
                  </a:moveTo>
                  <a:lnTo>
                    <a:pt x="1915" y="2465"/>
                  </a:lnTo>
                  <a:lnTo>
                    <a:pt x="1801" y="2465"/>
                  </a:lnTo>
                  <a:lnTo>
                    <a:pt x="1688" y="2446"/>
                  </a:lnTo>
                  <a:lnTo>
                    <a:pt x="1688" y="2446"/>
                  </a:lnTo>
                  <a:lnTo>
                    <a:pt x="1252" y="2332"/>
                  </a:lnTo>
                  <a:lnTo>
                    <a:pt x="835" y="2218"/>
                  </a:lnTo>
                  <a:lnTo>
                    <a:pt x="418" y="2067"/>
                  </a:lnTo>
                  <a:lnTo>
                    <a:pt x="1" y="1915"/>
                  </a:lnTo>
                  <a:lnTo>
                    <a:pt x="1" y="1915"/>
                  </a:lnTo>
                  <a:lnTo>
                    <a:pt x="190" y="1839"/>
                  </a:lnTo>
                  <a:lnTo>
                    <a:pt x="399" y="1783"/>
                  </a:lnTo>
                  <a:lnTo>
                    <a:pt x="835" y="1707"/>
                  </a:lnTo>
                  <a:lnTo>
                    <a:pt x="1252" y="1612"/>
                  </a:lnTo>
                  <a:lnTo>
                    <a:pt x="1422" y="1555"/>
                  </a:lnTo>
                  <a:lnTo>
                    <a:pt x="1593" y="1479"/>
                  </a:lnTo>
                  <a:lnTo>
                    <a:pt x="1593" y="1479"/>
                  </a:lnTo>
                  <a:lnTo>
                    <a:pt x="1745" y="1385"/>
                  </a:lnTo>
                  <a:lnTo>
                    <a:pt x="1896" y="1252"/>
                  </a:lnTo>
                  <a:lnTo>
                    <a:pt x="2048" y="1119"/>
                  </a:lnTo>
                  <a:lnTo>
                    <a:pt x="2180" y="968"/>
                  </a:lnTo>
                  <a:lnTo>
                    <a:pt x="2180" y="968"/>
                  </a:lnTo>
                  <a:lnTo>
                    <a:pt x="2313" y="816"/>
                  </a:lnTo>
                  <a:lnTo>
                    <a:pt x="2465" y="683"/>
                  </a:lnTo>
                  <a:lnTo>
                    <a:pt x="2616" y="570"/>
                  </a:lnTo>
                  <a:lnTo>
                    <a:pt x="2768" y="475"/>
                  </a:lnTo>
                  <a:lnTo>
                    <a:pt x="2939" y="399"/>
                  </a:lnTo>
                  <a:lnTo>
                    <a:pt x="3128" y="323"/>
                  </a:lnTo>
                  <a:lnTo>
                    <a:pt x="3318" y="266"/>
                  </a:lnTo>
                  <a:lnTo>
                    <a:pt x="3526" y="209"/>
                  </a:lnTo>
                  <a:lnTo>
                    <a:pt x="3526" y="209"/>
                  </a:lnTo>
                  <a:lnTo>
                    <a:pt x="3792" y="134"/>
                  </a:lnTo>
                  <a:lnTo>
                    <a:pt x="3943" y="77"/>
                  </a:lnTo>
                  <a:lnTo>
                    <a:pt x="4076" y="1"/>
                  </a:lnTo>
                  <a:lnTo>
                    <a:pt x="4076" y="1"/>
                  </a:lnTo>
                  <a:lnTo>
                    <a:pt x="4152" y="153"/>
                  </a:lnTo>
                  <a:lnTo>
                    <a:pt x="4171" y="304"/>
                  </a:lnTo>
                  <a:lnTo>
                    <a:pt x="4171" y="437"/>
                  </a:lnTo>
                  <a:lnTo>
                    <a:pt x="4152" y="570"/>
                  </a:lnTo>
                  <a:lnTo>
                    <a:pt x="4076" y="702"/>
                  </a:lnTo>
                  <a:lnTo>
                    <a:pt x="4000" y="835"/>
                  </a:lnTo>
                  <a:lnTo>
                    <a:pt x="3886" y="930"/>
                  </a:lnTo>
                  <a:lnTo>
                    <a:pt x="3754" y="1024"/>
                  </a:lnTo>
                  <a:lnTo>
                    <a:pt x="3754" y="1024"/>
                  </a:lnTo>
                  <a:lnTo>
                    <a:pt x="3583" y="1100"/>
                  </a:lnTo>
                  <a:lnTo>
                    <a:pt x="3431" y="1176"/>
                  </a:lnTo>
                  <a:lnTo>
                    <a:pt x="3109" y="1309"/>
                  </a:lnTo>
                  <a:lnTo>
                    <a:pt x="3109" y="1309"/>
                  </a:lnTo>
                  <a:lnTo>
                    <a:pt x="3166" y="949"/>
                  </a:lnTo>
                  <a:lnTo>
                    <a:pt x="3166" y="949"/>
                  </a:lnTo>
                  <a:lnTo>
                    <a:pt x="3166" y="873"/>
                  </a:lnTo>
                  <a:lnTo>
                    <a:pt x="3109" y="797"/>
                  </a:lnTo>
                  <a:lnTo>
                    <a:pt x="3052" y="759"/>
                  </a:lnTo>
                  <a:lnTo>
                    <a:pt x="2977" y="740"/>
                  </a:lnTo>
                  <a:lnTo>
                    <a:pt x="2977" y="740"/>
                  </a:lnTo>
                  <a:lnTo>
                    <a:pt x="2939" y="759"/>
                  </a:lnTo>
                  <a:lnTo>
                    <a:pt x="2901" y="778"/>
                  </a:lnTo>
                  <a:lnTo>
                    <a:pt x="2863" y="816"/>
                  </a:lnTo>
                  <a:lnTo>
                    <a:pt x="2844" y="873"/>
                  </a:lnTo>
                  <a:lnTo>
                    <a:pt x="2844" y="873"/>
                  </a:lnTo>
                  <a:lnTo>
                    <a:pt x="2768" y="1385"/>
                  </a:lnTo>
                  <a:lnTo>
                    <a:pt x="2711" y="1650"/>
                  </a:lnTo>
                  <a:lnTo>
                    <a:pt x="2635" y="1915"/>
                  </a:lnTo>
                  <a:lnTo>
                    <a:pt x="2578" y="2029"/>
                  </a:lnTo>
                  <a:lnTo>
                    <a:pt x="2522" y="2124"/>
                  </a:lnTo>
                  <a:lnTo>
                    <a:pt x="2446" y="2218"/>
                  </a:lnTo>
                  <a:lnTo>
                    <a:pt x="2370" y="2313"/>
                  </a:lnTo>
                  <a:lnTo>
                    <a:pt x="2275" y="2370"/>
                  </a:lnTo>
                  <a:lnTo>
                    <a:pt x="2180" y="2427"/>
                  </a:lnTo>
                  <a:lnTo>
                    <a:pt x="2048" y="2465"/>
                  </a:lnTo>
                  <a:lnTo>
                    <a:pt x="1915" y="2465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759175" y="5116475"/>
              <a:ext cx="258275" cy="136500"/>
            </a:xfrm>
            <a:custGeom>
              <a:avLst/>
              <a:gdLst/>
              <a:ahLst/>
              <a:cxnLst/>
              <a:rect l="l" t="t" r="r" b="b"/>
              <a:pathLst>
                <a:path w="10331" h="5460" fill="none" extrusionOk="0">
                  <a:moveTo>
                    <a:pt x="1574" y="3185"/>
                  </a:moveTo>
                  <a:lnTo>
                    <a:pt x="1574" y="3185"/>
                  </a:lnTo>
                  <a:lnTo>
                    <a:pt x="1289" y="2958"/>
                  </a:lnTo>
                  <a:lnTo>
                    <a:pt x="1289" y="2958"/>
                  </a:lnTo>
                  <a:lnTo>
                    <a:pt x="778" y="2578"/>
                  </a:lnTo>
                  <a:lnTo>
                    <a:pt x="531" y="2389"/>
                  </a:lnTo>
                  <a:lnTo>
                    <a:pt x="323" y="2180"/>
                  </a:lnTo>
                  <a:lnTo>
                    <a:pt x="247" y="2067"/>
                  </a:lnTo>
                  <a:lnTo>
                    <a:pt x="171" y="1953"/>
                  </a:lnTo>
                  <a:lnTo>
                    <a:pt x="95" y="1820"/>
                  </a:lnTo>
                  <a:lnTo>
                    <a:pt x="57" y="1688"/>
                  </a:lnTo>
                  <a:lnTo>
                    <a:pt x="19" y="1555"/>
                  </a:lnTo>
                  <a:lnTo>
                    <a:pt x="0" y="1384"/>
                  </a:lnTo>
                  <a:lnTo>
                    <a:pt x="0" y="1214"/>
                  </a:lnTo>
                  <a:lnTo>
                    <a:pt x="19" y="1043"/>
                  </a:lnTo>
                  <a:lnTo>
                    <a:pt x="19" y="1043"/>
                  </a:lnTo>
                  <a:lnTo>
                    <a:pt x="57" y="778"/>
                  </a:lnTo>
                  <a:lnTo>
                    <a:pt x="76" y="531"/>
                  </a:lnTo>
                  <a:lnTo>
                    <a:pt x="76" y="285"/>
                  </a:lnTo>
                  <a:lnTo>
                    <a:pt x="38" y="39"/>
                  </a:lnTo>
                  <a:lnTo>
                    <a:pt x="38" y="39"/>
                  </a:lnTo>
                  <a:lnTo>
                    <a:pt x="38" y="1"/>
                  </a:lnTo>
                  <a:lnTo>
                    <a:pt x="38" y="1"/>
                  </a:lnTo>
                  <a:lnTo>
                    <a:pt x="133" y="39"/>
                  </a:lnTo>
                  <a:lnTo>
                    <a:pt x="228" y="77"/>
                  </a:lnTo>
                  <a:lnTo>
                    <a:pt x="304" y="133"/>
                  </a:lnTo>
                  <a:lnTo>
                    <a:pt x="361" y="209"/>
                  </a:lnTo>
                  <a:lnTo>
                    <a:pt x="417" y="323"/>
                  </a:lnTo>
                  <a:lnTo>
                    <a:pt x="436" y="456"/>
                  </a:lnTo>
                  <a:lnTo>
                    <a:pt x="436" y="607"/>
                  </a:lnTo>
                  <a:lnTo>
                    <a:pt x="417" y="816"/>
                  </a:lnTo>
                  <a:lnTo>
                    <a:pt x="417" y="816"/>
                  </a:lnTo>
                  <a:lnTo>
                    <a:pt x="417" y="929"/>
                  </a:lnTo>
                  <a:lnTo>
                    <a:pt x="436" y="1024"/>
                  </a:lnTo>
                  <a:lnTo>
                    <a:pt x="474" y="1100"/>
                  </a:lnTo>
                  <a:lnTo>
                    <a:pt x="531" y="1176"/>
                  </a:lnTo>
                  <a:lnTo>
                    <a:pt x="588" y="1252"/>
                  </a:lnTo>
                  <a:lnTo>
                    <a:pt x="683" y="1309"/>
                  </a:lnTo>
                  <a:lnTo>
                    <a:pt x="853" y="1384"/>
                  </a:lnTo>
                  <a:lnTo>
                    <a:pt x="853" y="1384"/>
                  </a:lnTo>
                  <a:lnTo>
                    <a:pt x="948" y="1403"/>
                  </a:lnTo>
                  <a:lnTo>
                    <a:pt x="1024" y="1403"/>
                  </a:lnTo>
                  <a:lnTo>
                    <a:pt x="1024" y="1403"/>
                  </a:lnTo>
                  <a:lnTo>
                    <a:pt x="1251" y="1384"/>
                  </a:lnTo>
                  <a:lnTo>
                    <a:pt x="1479" y="1365"/>
                  </a:lnTo>
                  <a:lnTo>
                    <a:pt x="1479" y="1365"/>
                  </a:lnTo>
                  <a:lnTo>
                    <a:pt x="1593" y="1346"/>
                  </a:lnTo>
                  <a:lnTo>
                    <a:pt x="1593" y="1346"/>
                  </a:lnTo>
                  <a:lnTo>
                    <a:pt x="1706" y="1365"/>
                  </a:lnTo>
                  <a:lnTo>
                    <a:pt x="1820" y="1384"/>
                  </a:lnTo>
                  <a:lnTo>
                    <a:pt x="1934" y="1422"/>
                  </a:lnTo>
                  <a:lnTo>
                    <a:pt x="2028" y="1479"/>
                  </a:lnTo>
                  <a:lnTo>
                    <a:pt x="2123" y="1536"/>
                  </a:lnTo>
                  <a:lnTo>
                    <a:pt x="2199" y="1612"/>
                  </a:lnTo>
                  <a:lnTo>
                    <a:pt x="2351" y="1782"/>
                  </a:lnTo>
                  <a:lnTo>
                    <a:pt x="2483" y="1991"/>
                  </a:lnTo>
                  <a:lnTo>
                    <a:pt x="2597" y="2199"/>
                  </a:lnTo>
                  <a:lnTo>
                    <a:pt x="2806" y="2616"/>
                  </a:lnTo>
                  <a:lnTo>
                    <a:pt x="2806" y="2616"/>
                  </a:lnTo>
                  <a:lnTo>
                    <a:pt x="2900" y="2806"/>
                  </a:lnTo>
                  <a:lnTo>
                    <a:pt x="2976" y="2920"/>
                  </a:lnTo>
                  <a:lnTo>
                    <a:pt x="3033" y="3014"/>
                  </a:lnTo>
                  <a:lnTo>
                    <a:pt x="3128" y="3090"/>
                  </a:lnTo>
                  <a:lnTo>
                    <a:pt x="3223" y="3166"/>
                  </a:lnTo>
                  <a:lnTo>
                    <a:pt x="3317" y="3204"/>
                  </a:lnTo>
                  <a:lnTo>
                    <a:pt x="3431" y="3223"/>
                  </a:lnTo>
                  <a:lnTo>
                    <a:pt x="3431" y="3223"/>
                  </a:lnTo>
                  <a:lnTo>
                    <a:pt x="3526" y="3204"/>
                  </a:lnTo>
                  <a:lnTo>
                    <a:pt x="3526" y="3204"/>
                  </a:lnTo>
                  <a:lnTo>
                    <a:pt x="3696" y="3166"/>
                  </a:lnTo>
                  <a:lnTo>
                    <a:pt x="3867" y="3109"/>
                  </a:lnTo>
                  <a:lnTo>
                    <a:pt x="4019" y="3052"/>
                  </a:lnTo>
                  <a:lnTo>
                    <a:pt x="4170" y="3033"/>
                  </a:lnTo>
                  <a:lnTo>
                    <a:pt x="4170" y="3033"/>
                  </a:lnTo>
                  <a:lnTo>
                    <a:pt x="4303" y="3052"/>
                  </a:lnTo>
                  <a:lnTo>
                    <a:pt x="4417" y="3109"/>
                  </a:lnTo>
                  <a:lnTo>
                    <a:pt x="4549" y="3223"/>
                  </a:lnTo>
                  <a:lnTo>
                    <a:pt x="4663" y="3412"/>
                  </a:lnTo>
                  <a:lnTo>
                    <a:pt x="4663" y="3412"/>
                  </a:lnTo>
                  <a:lnTo>
                    <a:pt x="4758" y="3602"/>
                  </a:lnTo>
                  <a:lnTo>
                    <a:pt x="4834" y="3810"/>
                  </a:lnTo>
                  <a:lnTo>
                    <a:pt x="4909" y="4019"/>
                  </a:lnTo>
                  <a:lnTo>
                    <a:pt x="4966" y="4114"/>
                  </a:lnTo>
                  <a:lnTo>
                    <a:pt x="5042" y="4208"/>
                  </a:lnTo>
                  <a:lnTo>
                    <a:pt x="5042" y="4208"/>
                  </a:lnTo>
                  <a:lnTo>
                    <a:pt x="5194" y="4360"/>
                  </a:lnTo>
                  <a:lnTo>
                    <a:pt x="5364" y="4474"/>
                  </a:lnTo>
                  <a:lnTo>
                    <a:pt x="5535" y="4531"/>
                  </a:lnTo>
                  <a:lnTo>
                    <a:pt x="5705" y="4550"/>
                  </a:lnTo>
                  <a:lnTo>
                    <a:pt x="5705" y="4550"/>
                  </a:lnTo>
                  <a:lnTo>
                    <a:pt x="5895" y="4531"/>
                  </a:lnTo>
                  <a:lnTo>
                    <a:pt x="6103" y="4474"/>
                  </a:lnTo>
                  <a:lnTo>
                    <a:pt x="6103" y="4474"/>
                  </a:lnTo>
                  <a:lnTo>
                    <a:pt x="6388" y="4379"/>
                  </a:lnTo>
                  <a:lnTo>
                    <a:pt x="6615" y="4265"/>
                  </a:lnTo>
                  <a:lnTo>
                    <a:pt x="6881" y="4171"/>
                  </a:lnTo>
                  <a:lnTo>
                    <a:pt x="7013" y="4133"/>
                  </a:lnTo>
                  <a:lnTo>
                    <a:pt x="7184" y="4114"/>
                  </a:lnTo>
                  <a:lnTo>
                    <a:pt x="7184" y="4114"/>
                  </a:lnTo>
                  <a:lnTo>
                    <a:pt x="7316" y="4114"/>
                  </a:lnTo>
                  <a:lnTo>
                    <a:pt x="7316" y="4114"/>
                  </a:lnTo>
                  <a:lnTo>
                    <a:pt x="7525" y="4114"/>
                  </a:lnTo>
                  <a:lnTo>
                    <a:pt x="7752" y="4152"/>
                  </a:lnTo>
                  <a:lnTo>
                    <a:pt x="7752" y="4152"/>
                  </a:lnTo>
                  <a:lnTo>
                    <a:pt x="7961" y="4171"/>
                  </a:lnTo>
                  <a:lnTo>
                    <a:pt x="8188" y="4189"/>
                  </a:lnTo>
                  <a:lnTo>
                    <a:pt x="8188" y="4189"/>
                  </a:lnTo>
                  <a:lnTo>
                    <a:pt x="8359" y="4171"/>
                  </a:lnTo>
                  <a:lnTo>
                    <a:pt x="8359" y="4171"/>
                  </a:lnTo>
                  <a:lnTo>
                    <a:pt x="8492" y="4152"/>
                  </a:lnTo>
                  <a:lnTo>
                    <a:pt x="8624" y="4095"/>
                  </a:lnTo>
                  <a:lnTo>
                    <a:pt x="8738" y="4038"/>
                  </a:lnTo>
                  <a:lnTo>
                    <a:pt x="8833" y="3943"/>
                  </a:lnTo>
                  <a:lnTo>
                    <a:pt x="8927" y="3848"/>
                  </a:lnTo>
                  <a:lnTo>
                    <a:pt x="8984" y="3754"/>
                  </a:lnTo>
                  <a:lnTo>
                    <a:pt x="9117" y="3488"/>
                  </a:lnTo>
                  <a:lnTo>
                    <a:pt x="9117" y="3488"/>
                  </a:lnTo>
                  <a:lnTo>
                    <a:pt x="9174" y="3393"/>
                  </a:lnTo>
                  <a:lnTo>
                    <a:pt x="9231" y="3318"/>
                  </a:lnTo>
                  <a:lnTo>
                    <a:pt x="9307" y="3242"/>
                  </a:lnTo>
                  <a:lnTo>
                    <a:pt x="9401" y="3185"/>
                  </a:lnTo>
                  <a:lnTo>
                    <a:pt x="9401" y="3185"/>
                  </a:lnTo>
                  <a:lnTo>
                    <a:pt x="9401" y="3242"/>
                  </a:lnTo>
                  <a:lnTo>
                    <a:pt x="9420" y="3299"/>
                  </a:lnTo>
                  <a:lnTo>
                    <a:pt x="9439" y="3337"/>
                  </a:lnTo>
                  <a:lnTo>
                    <a:pt x="9496" y="3374"/>
                  </a:lnTo>
                  <a:lnTo>
                    <a:pt x="9496" y="3374"/>
                  </a:lnTo>
                  <a:lnTo>
                    <a:pt x="9913" y="3526"/>
                  </a:lnTo>
                  <a:lnTo>
                    <a:pt x="10330" y="3678"/>
                  </a:lnTo>
                  <a:lnTo>
                    <a:pt x="10330" y="3678"/>
                  </a:lnTo>
                  <a:lnTo>
                    <a:pt x="9818" y="4019"/>
                  </a:lnTo>
                  <a:lnTo>
                    <a:pt x="9288" y="4360"/>
                  </a:lnTo>
                  <a:lnTo>
                    <a:pt x="8757" y="4663"/>
                  </a:lnTo>
                  <a:lnTo>
                    <a:pt x="8226" y="4929"/>
                  </a:lnTo>
                  <a:lnTo>
                    <a:pt x="7961" y="5042"/>
                  </a:lnTo>
                  <a:lnTo>
                    <a:pt x="7696" y="5137"/>
                  </a:lnTo>
                  <a:lnTo>
                    <a:pt x="7430" y="5232"/>
                  </a:lnTo>
                  <a:lnTo>
                    <a:pt x="7146" y="5308"/>
                  </a:lnTo>
                  <a:lnTo>
                    <a:pt x="6881" y="5365"/>
                  </a:lnTo>
                  <a:lnTo>
                    <a:pt x="6596" y="5421"/>
                  </a:lnTo>
                  <a:lnTo>
                    <a:pt x="6331" y="5440"/>
                  </a:lnTo>
                  <a:lnTo>
                    <a:pt x="6047" y="5459"/>
                  </a:lnTo>
                  <a:lnTo>
                    <a:pt x="6047" y="5459"/>
                  </a:lnTo>
                  <a:lnTo>
                    <a:pt x="5781" y="5440"/>
                  </a:lnTo>
                  <a:lnTo>
                    <a:pt x="5516" y="5421"/>
                  </a:lnTo>
                  <a:lnTo>
                    <a:pt x="5232" y="5365"/>
                  </a:lnTo>
                  <a:lnTo>
                    <a:pt x="4966" y="5308"/>
                  </a:lnTo>
                  <a:lnTo>
                    <a:pt x="4682" y="5213"/>
                  </a:lnTo>
                  <a:lnTo>
                    <a:pt x="4398" y="5118"/>
                  </a:lnTo>
                  <a:lnTo>
                    <a:pt x="4132" y="4986"/>
                  </a:lnTo>
                  <a:lnTo>
                    <a:pt x="3848" y="4834"/>
                  </a:lnTo>
                  <a:lnTo>
                    <a:pt x="3848" y="4834"/>
                  </a:lnTo>
                  <a:lnTo>
                    <a:pt x="3431" y="4569"/>
                  </a:lnTo>
                  <a:lnTo>
                    <a:pt x="3014" y="4284"/>
                  </a:lnTo>
                  <a:lnTo>
                    <a:pt x="2616" y="4000"/>
                  </a:lnTo>
                  <a:lnTo>
                    <a:pt x="2237" y="3697"/>
                  </a:lnTo>
                  <a:lnTo>
                    <a:pt x="2237" y="3697"/>
                  </a:lnTo>
                  <a:lnTo>
                    <a:pt x="2445" y="3754"/>
                  </a:lnTo>
                  <a:lnTo>
                    <a:pt x="2673" y="3810"/>
                  </a:lnTo>
                  <a:lnTo>
                    <a:pt x="2900" y="3829"/>
                  </a:lnTo>
                  <a:lnTo>
                    <a:pt x="3147" y="3829"/>
                  </a:lnTo>
                  <a:lnTo>
                    <a:pt x="3147" y="3829"/>
                  </a:lnTo>
                  <a:lnTo>
                    <a:pt x="3412" y="3829"/>
                  </a:lnTo>
                  <a:lnTo>
                    <a:pt x="3677" y="3810"/>
                  </a:lnTo>
                  <a:lnTo>
                    <a:pt x="3924" y="3773"/>
                  </a:lnTo>
                  <a:lnTo>
                    <a:pt x="4170" y="3716"/>
                  </a:lnTo>
                  <a:lnTo>
                    <a:pt x="4170" y="3716"/>
                  </a:lnTo>
                  <a:lnTo>
                    <a:pt x="4227" y="3697"/>
                  </a:lnTo>
                  <a:lnTo>
                    <a:pt x="4265" y="3640"/>
                  </a:lnTo>
                  <a:lnTo>
                    <a:pt x="4284" y="3602"/>
                  </a:lnTo>
                  <a:lnTo>
                    <a:pt x="4284" y="3545"/>
                  </a:lnTo>
                  <a:lnTo>
                    <a:pt x="4265" y="3488"/>
                  </a:lnTo>
                  <a:lnTo>
                    <a:pt x="4227" y="3431"/>
                  </a:lnTo>
                  <a:lnTo>
                    <a:pt x="4189" y="3412"/>
                  </a:lnTo>
                  <a:lnTo>
                    <a:pt x="4132" y="3393"/>
                  </a:lnTo>
                  <a:lnTo>
                    <a:pt x="4132" y="3393"/>
                  </a:lnTo>
                  <a:lnTo>
                    <a:pt x="4094" y="3393"/>
                  </a:lnTo>
                  <a:lnTo>
                    <a:pt x="4094" y="3393"/>
                  </a:lnTo>
                  <a:lnTo>
                    <a:pt x="3639" y="3469"/>
                  </a:lnTo>
                  <a:lnTo>
                    <a:pt x="3412" y="3488"/>
                  </a:lnTo>
                  <a:lnTo>
                    <a:pt x="3166" y="3507"/>
                  </a:lnTo>
                  <a:lnTo>
                    <a:pt x="3166" y="3507"/>
                  </a:lnTo>
                  <a:lnTo>
                    <a:pt x="2900" y="3488"/>
                  </a:lnTo>
                  <a:lnTo>
                    <a:pt x="2635" y="3450"/>
                  </a:lnTo>
                  <a:lnTo>
                    <a:pt x="2370" y="3393"/>
                  </a:lnTo>
                  <a:lnTo>
                    <a:pt x="2123" y="3299"/>
                  </a:lnTo>
                  <a:lnTo>
                    <a:pt x="2123" y="3299"/>
                  </a:lnTo>
                  <a:lnTo>
                    <a:pt x="2028" y="3242"/>
                  </a:lnTo>
                  <a:lnTo>
                    <a:pt x="1953" y="3166"/>
                  </a:lnTo>
                  <a:lnTo>
                    <a:pt x="1896" y="3071"/>
                  </a:lnTo>
                  <a:lnTo>
                    <a:pt x="1858" y="2976"/>
                  </a:lnTo>
                  <a:lnTo>
                    <a:pt x="1820" y="2863"/>
                  </a:lnTo>
                  <a:lnTo>
                    <a:pt x="1801" y="2749"/>
                  </a:lnTo>
                  <a:lnTo>
                    <a:pt x="1763" y="2484"/>
                  </a:lnTo>
                  <a:lnTo>
                    <a:pt x="1763" y="1953"/>
                  </a:lnTo>
                  <a:lnTo>
                    <a:pt x="1744" y="1726"/>
                  </a:lnTo>
                  <a:lnTo>
                    <a:pt x="1725" y="1631"/>
                  </a:lnTo>
                  <a:lnTo>
                    <a:pt x="1706" y="1536"/>
                  </a:lnTo>
                  <a:lnTo>
                    <a:pt x="1706" y="1536"/>
                  </a:lnTo>
                  <a:lnTo>
                    <a:pt x="1668" y="1479"/>
                  </a:lnTo>
                  <a:lnTo>
                    <a:pt x="1649" y="1441"/>
                  </a:lnTo>
                  <a:lnTo>
                    <a:pt x="1593" y="1422"/>
                  </a:lnTo>
                  <a:lnTo>
                    <a:pt x="1536" y="1403"/>
                  </a:lnTo>
                  <a:lnTo>
                    <a:pt x="1498" y="1403"/>
                  </a:lnTo>
                  <a:lnTo>
                    <a:pt x="1498" y="1403"/>
                  </a:lnTo>
                  <a:lnTo>
                    <a:pt x="1498" y="1403"/>
                  </a:lnTo>
                  <a:lnTo>
                    <a:pt x="1498" y="1403"/>
                  </a:lnTo>
                  <a:lnTo>
                    <a:pt x="1422" y="1422"/>
                  </a:lnTo>
                  <a:lnTo>
                    <a:pt x="1384" y="1460"/>
                  </a:lnTo>
                  <a:lnTo>
                    <a:pt x="1346" y="1498"/>
                  </a:lnTo>
                  <a:lnTo>
                    <a:pt x="1346" y="1498"/>
                  </a:lnTo>
                  <a:lnTo>
                    <a:pt x="1346" y="1517"/>
                  </a:lnTo>
                  <a:lnTo>
                    <a:pt x="1346" y="1517"/>
                  </a:lnTo>
                  <a:lnTo>
                    <a:pt x="1327" y="1593"/>
                  </a:lnTo>
                  <a:lnTo>
                    <a:pt x="1327" y="1669"/>
                  </a:lnTo>
                  <a:lnTo>
                    <a:pt x="1365" y="1726"/>
                  </a:lnTo>
                  <a:lnTo>
                    <a:pt x="1422" y="1763"/>
                  </a:lnTo>
                  <a:lnTo>
                    <a:pt x="1422" y="1763"/>
                  </a:lnTo>
                  <a:lnTo>
                    <a:pt x="1441" y="1915"/>
                  </a:lnTo>
                  <a:lnTo>
                    <a:pt x="1460" y="2105"/>
                  </a:lnTo>
                  <a:lnTo>
                    <a:pt x="1460" y="2484"/>
                  </a:lnTo>
                  <a:lnTo>
                    <a:pt x="1479" y="2654"/>
                  </a:lnTo>
                  <a:lnTo>
                    <a:pt x="1498" y="2844"/>
                  </a:lnTo>
                  <a:lnTo>
                    <a:pt x="1517" y="3014"/>
                  </a:lnTo>
                  <a:lnTo>
                    <a:pt x="1574" y="3185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734050" y="5070525"/>
              <a:ext cx="405650" cy="191450"/>
            </a:xfrm>
            <a:custGeom>
              <a:avLst/>
              <a:gdLst/>
              <a:ahLst/>
              <a:cxnLst/>
              <a:rect l="l" t="t" r="r" b="b"/>
              <a:pathLst>
                <a:path w="16226" h="7658" fill="none" extrusionOk="0">
                  <a:moveTo>
                    <a:pt x="15353" y="0"/>
                  </a:moveTo>
                  <a:lnTo>
                    <a:pt x="15353" y="0"/>
                  </a:lnTo>
                  <a:lnTo>
                    <a:pt x="15296" y="19"/>
                  </a:lnTo>
                  <a:lnTo>
                    <a:pt x="15258" y="38"/>
                  </a:lnTo>
                  <a:lnTo>
                    <a:pt x="15239" y="95"/>
                  </a:lnTo>
                  <a:lnTo>
                    <a:pt x="15221" y="133"/>
                  </a:lnTo>
                  <a:lnTo>
                    <a:pt x="15221" y="190"/>
                  </a:lnTo>
                  <a:lnTo>
                    <a:pt x="15239" y="247"/>
                  </a:lnTo>
                  <a:lnTo>
                    <a:pt x="15277" y="304"/>
                  </a:lnTo>
                  <a:lnTo>
                    <a:pt x="15334" y="341"/>
                  </a:lnTo>
                  <a:lnTo>
                    <a:pt x="15334" y="341"/>
                  </a:lnTo>
                  <a:lnTo>
                    <a:pt x="15486" y="417"/>
                  </a:lnTo>
                  <a:lnTo>
                    <a:pt x="15619" y="512"/>
                  </a:lnTo>
                  <a:lnTo>
                    <a:pt x="15732" y="626"/>
                  </a:lnTo>
                  <a:lnTo>
                    <a:pt x="15808" y="739"/>
                  </a:lnTo>
                  <a:lnTo>
                    <a:pt x="15846" y="872"/>
                  </a:lnTo>
                  <a:lnTo>
                    <a:pt x="15884" y="986"/>
                  </a:lnTo>
                  <a:lnTo>
                    <a:pt x="15884" y="1119"/>
                  </a:lnTo>
                  <a:lnTo>
                    <a:pt x="15846" y="1251"/>
                  </a:lnTo>
                  <a:lnTo>
                    <a:pt x="15808" y="1384"/>
                  </a:lnTo>
                  <a:lnTo>
                    <a:pt x="15751" y="1498"/>
                  </a:lnTo>
                  <a:lnTo>
                    <a:pt x="15656" y="1611"/>
                  </a:lnTo>
                  <a:lnTo>
                    <a:pt x="15562" y="1706"/>
                  </a:lnTo>
                  <a:lnTo>
                    <a:pt x="15448" y="1782"/>
                  </a:lnTo>
                  <a:lnTo>
                    <a:pt x="15315" y="1839"/>
                  </a:lnTo>
                  <a:lnTo>
                    <a:pt x="15183" y="1877"/>
                  </a:lnTo>
                  <a:lnTo>
                    <a:pt x="15012" y="1896"/>
                  </a:lnTo>
                  <a:lnTo>
                    <a:pt x="15012" y="1896"/>
                  </a:lnTo>
                  <a:lnTo>
                    <a:pt x="14955" y="1915"/>
                  </a:lnTo>
                  <a:lnTo>
                    <a:pt x="14898" y="1952"/>
                  </a:lnTo>
                  <a:lnTo>
                    <a:pt x="14860" y="2009"/>
                  </a:lnTo>
                  <a:lnTo>
                    <a:pt x="14860" y="2066"/>
                  </a:lnTo>
                  <a:lnTo>
                    <a:pt x="14860" y="2066"/>
                  </a:lnTo>
                  <a:lnTo>
                    <a:pt x="14860" y="2218"/>
                  </a:lnTo>
                  <a:lnTo>
                    <a:pt x="14822" y="2351"/>
                  </a:lnTo>
                  <a:lnTo>
                    <a:pt x="14785" y="2445"/>
                  </a:lnTo>
                  <a:lnTo>
                    <a:pt x="14709" y="2559"/>
                  </a:lnTo>
                  <a:lnTo>
                    <a:pt x="14633" y="2635"/>
                  </a:lnTo>
                  <a:lnTo>
                    <a:pt x="14538" y="2711"/>
                  </a:lnTo>
                  <a:lnTo>
                    <a:pt x="14424" y="2767"/>
                  </a:lnTo>
                  <a:lnTo>
                    <a:pt x="14292" y="2824"/>
                  </a:lnTo>
                  <a:lnTo>
                    <a:pt x="14045" y="2900"/>
                  </a:lnTo>
                  <a:lnTo>
                    <a:pt x="13780" y="2976"/>
                  </a:lnTo>
                  <a:lnTo>
                    <a:pt x="13515" y="3014"/>
                  </a:lnTo>
                  <a:lnTo>
                    <a:pt x="13306" y="3090"/>
                  </a:lnTo>
                  <a:lnTo>
                    <a:pt x="13306" y="3090"/>
                  </a:lnTo>
                  <a:lnTo>
                    <a:pt x="13136" y="3166"/>
                  </a:lnTo>
                  <a:lnTo>
                    <a:pt x="12965" y="3279"/>
                  </a:lnTo>
                  <a:lnTo>
                    <a:pt x="12832" y="3412"/>
                  </a:lnTo>
                  <a:lnTo>
                    <a:pt x="12700" y="3545"/>
                  </a:lnTo>
                  <a:lnTo>
                    <a:pt x="12700" y="3545"/>
                  </a:lnTo>
                  <a:lnTo>
                    <a:pt x="12377" y="3886"/>
                  </a:lnTo>
                  <a:lnTo>
                    <a:pt x="12207" y="4037"/>
                  </a:lnTo>
                  <a:lnTo>
                    <a:pt x="12036" y="4151"/>
                  </a:lnTo>
                  <a:lnTo>
                    <a:pt x="11847" y="4265"/>
                  </a:lnTo>
                  <a:lnTo>
                    <a:pt x="11657" y="4360"/>
                  </a:lnTo>
                  <a:lnTo>
                    <a:pt x="11430" y="4416"/>
                  </a:lnTo>
                  <a:lnTo>
                    <a:pt x="11183" y="4454"/>
                  </a:lnTo>
                  <a:lnTo>
                    <a:pt x="11183" y="4454"/>
                  </a:lnTo>
                  <a:lnTo>
                    <a:pt x="10729" y="4511"/>
                  </a:lnTo>
                  <a:lnTo>
                    <a:pt x="10482" y="4549"/>
                  </a:lnTo>
                  <a:lnTo>
                    <a:pt x="10368" y="4587"/>
                  </a:lnTo>
                  <a:lnTo>
                    <a:pt x="10274" y="4644"/>
                  </a:lnTo>
                  <a:lnTo>
                    <a:pt x="10274" y="4644"/>
                  </a:lnTo>
                  <a:lnTo>
                    <a:pt x="10160" y="4720"/>
                  </a:lnTo>
                  <a:lnTo>
                    <a:pt x="10065" y="4796"/>
                  </a:lnTo>
                  <a:lnTo>
                    <a:pt x="9970" y="4871"/>
                  </a:lnTo>
                  <a:lnTo>
                    <a:pt x="9914" y="4985"/>
                  </a:lnTo>
                  <a:lnTo>
                    <a:pt x="9914" y="4985"/>
                  </a:lnTo>
                  <a:lnTo>
                    <a:pt x="9819" y="5194"/>
                  </a:lnTo>
                  <a:lnTo>
                    <a:pt x="9705" y="5345"/>
                  </a:lnTo>
                  <a:lnTo>
                    <a:pt x="9591" y="5478"/>
                  </a:lnTo>
                  <a:lnTo>
                    <a:pt x="9478" y="5573"/>
                  </a:lnTo>
                  <a:lnTo>
                    <a:pt x="9364" y="5629"/>
                  </a:lnTo>
                  <a:lnTo>
                    <a:pt x="9231" y="5667"/>
                  </a:lnTo>
                  <a:lnTo>
                    <a:pt x="9099" y="5686"/>
                  </a:lnTo>
                  <a:lnTo>
                    <a:pt x="8966" y="5705"/>
                  </a:lnTo>
                  <a:lnTo>
                    <a:pt x="8966" y="5705"/>
                  </a:lnTo>
                  <a:lnTo>
                    <a:pt x="8757" y="5686"/>
                  </a:lnTo>
                  <a:lnTo>
                    <a:pt x="8549" y="5667"/>
                  </a:lnTo>
                  <a:lnTo>
                    <a:pt x="8549" y="5667"/>
                  </a:lnTo>
                  <a:lnTo>
                    <a:pt x="8321" y="5648"/>
                  </a:lnTo>
                  <a:lnTo>
                    <a:pt x="8113" y="5629"/>
                  </a:lnTo>
                  <a:lnTo>
                    <a:pt x="8113" y="5629"/>
                  </a:lnTo>
                  <a:lnTo>
                    <a:pt x="7923" y="5648"/>
                  </a:lnTo>
                  <a:lnTo>
                    <a:pt x="7923" y="5648"/>
                  </a:lnTo>
                  <a:lnTo>
                    <a:pt x="7734" y="5686"/>
                  </a:lnTo>
                  <a:lnTo>
                    <a:pt x="7544" y="5762"/>
                  </a:lnTo>
                  <a:lnTo>
                    <a:pt x="7203" y="5933"/>
                  </a:lnTo>
                  <a:lnTo>
                    <a:pt x="7203" y="5933"/>
                  </a:lnTo>
                  <a:lnTo>
                    <a:pt x="7071" y="5990"/>
                  </a:lnTo>
                  <a:lnTo>
                    <a:pt x="6938" y="6027"/>
                  </a:lnTo>
                  <a:lnTo>
                    <a:pt x="6824" y="6046"/>
                  </a:lnTo>
                  <a:lnTo>
                    <a:pt x="6729" y="6065"/>
                  </a:lnTo>
                  <a:lnTo>
                    <a:pt x="6729" y="6065"/>
                  </a:lnTo>
                  <a:lnTo>
                    <a:pt x="6616" y="6046"/>
                  </a:lnTo>
                  <a:lnTo>
                    <a:pt x="6521" y="6027"/>
                  </a:lnTo>
                  <a:lnTo>
                    <a:pt x="6445" y="5971"/>
                  </a:lnTo>
                  <a:lnTo>
                    <a:pt x="6369" y="5914"/>
                  </a:lnTo>
                  <a:lnTo>
                    <a:pt x="6312" y="5857"/>
                  </a:lnTo>
                  <a:lnTo>
                    <a:pt x="6256" y="5781"/>
                  </a:lnTo>
                  <a:lnTo>
                    <a:pt x="6161" y="5592"/>
                  </a:lnTo>
                  <a:lnTo>
                    <a:pt x="6009" y="5194"/>
                  </a:lnTo>
                  <a:lnTo>
                    <a:pt x="5933" y="5023"/>
                  </a:lnTo>
                  <a:lnTo>
                    <a:pt x="5820" y="4871"/>
                  </a:lnTo>
                  <a:lnTo>
                    <a:pt x="5820" y="4871"/>
                  </a:lnTo>
                  <a:lnTo>
                    <a:pt x="5706" y="4739"/>
                  </a:lnTo>
                  <a:lnTo>
                    <a:pt x="5573" y="4644"/>
                  </a:lnTo>
                  <a:lnTo>
                    <a:pt x="5441" y="4568"/>
                  </a:lnTo>
                  <a:lnTo>
                    <a:pt x="5270" y="4530"/>
                  </a:lnTo>
                  <a:lnTo>
                    <a:pt x="5270" y="4530"/>
                  </a:lnTo>
                  <a:lnTo>
                    <a:pt x="5194" y="4511"/>
                  </a:lnTo>
                  <a:lnTo>
                    <a:pt x="5194" y="4511"/>
                  </a:lnTo>
                  <a:lnTo>
                    <a:pt x="5118" y="4530"/>
                  </a:lnTo>
                  <a:lnTo>
                    <a:pt x="5024" y="4549"/>
                  </a:lnTo>
                  <a:lnTo>
                    <a:pt x="4853" y="4606"/>
                  </a:lnTo>
                  <a:lnTo>
                    <a:pt x="4853" y="4606"/>
                  </a:lnTo>
                  <a:lnTo>
                    <a:pt x="4682" y="4682"/>
                  </a:lnTo>
                  <a:lnTo>
                    <a:pt x="4607" y="4701"/>
                  </a:lnTo>
                  <a:lnTo>
                    <a:pt x="4512" y="4701"/>
                  </a:lnTo>
                  <a:lnTo>
                    <a:pt x="4512" y="4701"/>
                  </a:lnTo>
                  <a:lnTo>
                    <a:pt x="4436" y="4701"/>
                  </a:lnTo>
                  <a:lnTo>
                    <a:pt x="4360" y="4663"/>
                  </a:lnTo>
                  <a:lnTo>
                    <a:pt x="4284" y="4606"/>
                  </a:lnTo>
                  <a:lnTo>
                    <a:pt x="4228" y="4530"/>
                  </a:lnTo>
                  <a:lnTo>
                    <a:pt x="4228" y="4530"/>
                  </a:lnTo>
                  <a:lnTo>
                    <a:pt x="4095" y="4322"/>
                  </a:lnTo>
                  <a:lnTo>
                    <a:pt x="3981" y="4075"/>
                  </a:lnTo>
                  <a:lnTo>
                    <a:pt x="3848" y="3829"/>
                  </a:lnTo>
                  <a:lnTo>
                    <a:pt x="3716" y="3582"/>
                  </a:lnTo>
                  <a:lnTo>
                    <a:pt x="3564" y="3336"/>
                  </a:lnTo>
                  <a:lnTo>
                    <a:pt x="3488" y="3222"/>
                  </a:lnTo>
                  <a:lnTo>
                    <a:pt x="3394" y="3128"/>
                  </a:lnTo>
                  <a:lnTo>
                    <a:pt x="3299" y="3052"/>
                  </a:lnTo>
                  <a:lnTo>
                    <a:pt x="3185" y="2976"/>
                  </a:lnTo>
                  <a:lnTo>
                    <a:pt x="3052" y="2938"/>
                  </a:lnTo>
                  <a:lnTo>
                    <a:pt x="2920" y="2900"/>
                  </a:lnTo>
                  <a:lnTo>
                    <a:pt x="2920" y="2900"/>
                  </a:lnTo>
                  <a:lnTo>
                    <a:pt x="2768" y="2881"/>
                  </a:lnTo>
                  <a:lnTo>
                    <a:pt x="2598" y="2862"/>
                  </a:lnTo>
                  <a:lnTo>
                    <a:pt x="2598" y="2862"/>
                  </a:lnTo>
                  <a:lnTo>
                    <a:pt x="2351" y="2881"/>
                  </a:lnTo>
                  <a:lnTo>
                    <a:pt x="2086" y="2900"/>
                  </a:lnTo>
                  <a:lnTo>
                    <a:pt x="2086" y="2900"/>
                  </a:lnTo>
                  <a:lnTo>
                    <a:pt x="2048" y="2919"/>
                  </a:lnTo>
                  <a:lnTo>
                    <a:pt x="2048" y="2919"/>
                  </a:lnTo>
                  <a:lnTo>
                    <a:pt x="1972" y="2900"/>
                  </a:lnTo>
                  <a:lnTo>
                    <a:pt x="1915" y="2881"/>
                  </a:lnTo>
                  <a:lnTo>
                    <a:pt x="1877" y="2843"/>
                  </a:lnTo>
                  <a:lnTo>
                    <a:pt x="1839" y="2786"/>
                  </a:lnTo>
                  <a:lnTo>
                    <a:pt x="1801" y="2654"/>
                  </a:lnTo>
                  <a:lnTo>
                    <a:pt x="1801" y="2483"/>
                  </a:lnTo>
                  <a:lnTo>
                    <a:pt x="1820" y="2161"/>
                  </a:lnTo>
                  <a:lnTo>
                    <a:pt x="1820" y="2028"/>
                  </a:lnTo>
                  <a:lnTo>
                    <a:pt x="1801" y="1915"/>
                  </a:lnTo>
                  <a:lnTo>
                    <a:pt x="1801" y="1915"/>
                  </a:lnTo>
                  <a:lnTo>
                    <a:pt x="1726" y="1801"/>
                  </a:lnTo>
                  <a:lnTo>
                    <a:pt x="1650" y="1706"/>
                  </a:lnTo>
                  <a:lnTo>
                    <a:pt x="1555" y="1630"/>
                  </a:lnTo>
                  <a:lnTo>
                    <a:pt x="1441" y="1573"/>
                  </a:lnTo>
                  <a:lnTo>
                    <a:pt x="1441" y="1573"/>
                  </a:lnTo>
                  <a:lnTo>
                    <a:pt x="1366" y="1536"/>
                  </a:lnTo>
                  <a:lnTo>
                    <a:pt x="1271" y="1517"/>
                  </a:lnTo>
                  <a:lnTo>
                    <a:pt x="1081" y="1479"/>
                  </a:lnTo>
                  <a:lnTo>
                    <a:pt x="1081" y="1479"/>
                  </a:lnTo>
                  <a:lnTo>
                    <a:pt x="911" y="1441"/>
                  </a:lnTo>
                  <a:lnTo>
                    <a:pt x="911" y="1441"/>
                  </a:lnTo>
                  <a:lnTo>
                    <a:pt x="797" y="1441"/>
                  </a:lnTo>
                  <a:lnTo>
                    <a:pt x="702" y="1384"/>
                  </a:lnTo>
                  <a:lnTo>
                    <a:pt x="645" y="1327"/>
                  </a:lnTo>
                  <a:lnTo>
                    <a:pt x="607" y="1251"/>
                  </a:lnTo>
                  <a:lnTo>
                    <a:pt x="588" y="1137"/>
                  </a:lnTo>
                  <a:lnTo>
                    <a:pt x="607" y="1005"/>
                  </a:lnTo>
                  <a:lnTo>
                    <a:pt x="645" y="853"/>
                  </a:lnTo>
                  <a:lnTo>
                    <a:pt x="721" y="664"/>
                  </a:lnTo>
                  <a:lnTo>
                    <a:pt x="721" y="664"/>
                  </a:lnTo>
                  <a:lnTo>
                    <a:pt x="797" y="645"/>
                  </a:lnTo>
                  <a:lnTo>
                    <a:pt x="835" y="607"/>
                  </a:lnTo>
                  <a:lnTo>
                    <a:pt x="873" y="550"/>
                  </a:lnTo>
                  <a:lnTo>
                    <a:pt x="873" y="493"/>
                  </a:lnTo>
                  <a:lnTo>
                    <a:pt x="873" y="436"/>
                  </a:lnTo>
                  <a:lnTo>
                    <a:pt x="854" y="379"/>
                  </a:lnTo>
                  <a:lnTo>
                    <a:pt x="797" y="341"/>
                  </a:lnTo>
                  <a:lnTo>
                    <a:pt x="740" y="341"/>
                  </a:lnTo>
                  <a:lnTo>
                    <a:pt x="740" y="341"/>
                  </a:lnTo>
                  <a:lnTo>
                    <a:pt x="721" y="341"/>
                  </a:lnTo>
                  <a:lnTo>
                    <a:pt x="721" y="341"/>
                  </a:lnTo>
                  <a:lnTo>
                    <a:pt x="607" y="341"/>
                  </a:lnTo>
                  <a:lnTo>
                    <a:pt x="494" y="379"/>
                  </a:lnTo>
                  <a:lnTo>
                    <a:pt x="399" y="417"/>
                  </a:lnTo>
                  <a:lnTo>
                    <a:pt x="304" y="474"/>
                  </a:lnTo>
                  <a:lnTo>
                    <a:pt x="228" y="550"/>
                  </a:lnTo>
                  <a:lnTo>
                    <a:pt x="153" y="626"/>
                  </a:lnTo>
                  <a:lnTo>
                    <a:pt x="96" y="721"/>
                  </a:lnTo>
                  <a:lnTo>
                    <a:pt x="58" y="815"/>
                  </a:lnTo>
                  <a:lnTo>
                    <a:pt x="20" y="910"/>
                  </a:lnTo>
                  <a:lnTo>
                    <a:pt x="1" y="1005"/>
                  </a:lnTo>
                  <a:lnTo>
                    <a:pt x="1" y="1100"/>
                  </a:lnTo>
                  <a:lnTo>
                    <a:pt x="20" y="1213"/>
                  </a:lnTo>
                  <a:lnTo>
                    <a:pt x="58" y="1308"/>
                  </a:lnTo>
                  <a:lnTo>
                    <a:pt x="115" y="1403"/>
                  </a:lnTo>
                  <a:lnTo>
                    <a:pt x="190" y="1498"/>
                  </a:lnTo>
                  <a:lnTo>
                    <a:pt x="285" y="1573"/>
                  </a:lnTo>
                  <a:lnTo>
                    <a:pt x="285" y="1573"/>
                  </a:lnTo>
                  <a:lnTo>
                    <a:pt x="399" y="1649"/>
                  </a:lnTo>
                  <a:lnTo>
                    <a:pt x="532" y="1706"/>
                  </a:lnTo>
                  <a:lnTo>
                    <a:pt x="664" y="1763"/>
                  </a:lnTo>
                  <a:lnTo>
                    <a:pt x="797" y="1782"/>
                  </a:lnTo>
                  <a:lnTo>
                    <a:pt x="797" y="1782"/>
                  </a:lnTo>
                  <a:lnTo>
                    <a:pt x="778" y="1820"/>
                  </a:lnTo>
                  <a:lnTo>
                    <a:pt x="740" y="1858"/>
                  </a:lnTo>
                  <a:lnTo>
                    <a:pt x="721" y="1896"/>
                  </a:lnTo>
                  <a:lnTo>
                    <a:pt x="740" y="1952"/>
                  </a:lnTo>
                  <a:lnTo>
                    <a:pt x="740" y="1952"/>
                  </a:lnTo>
                  <a:lnTo>
                    <a:pt x="759" y="2161"/>
                  </a:lnTo>
                  <a:lnTo>
                    <a:pt x="740" y="2369"/>
                  </a:lnTo>
                  <a:lnTo>
                    <a:pt x="721" y="2559"/>
                  </a:lnTo>
                  <a:lnTo>
                    <a:pt x="683" y="2767"/>
                  </a:lnTo>
                  <a:lnTo>
                    <a:pt x="645" y="2976"/>
                  </a:lnTo>
                  <a:lnTo>
                    <a:pt x="626" y="3166"/>
                  </a:lnTo>
                  <a:lnTo>
                    <a:pt x="626" y="3374"/>
                  </a:lnTo>
                  <a:lnTo>
                    <a:pt x="664" y="3564"/>
                  </a:lnTo>
                  <a:lnTo>
                    <a:pt x="664" y="3564"/>
                  </a:lnTo>
                  <a:lnTo>
                    <a:pt x="702" y="3715"/>
                  </a:lnTo>
                  <a:lnTo>
                    <a:pt x="778" y="3848"/>
                  </a:lnTo>
                  <a:lnTo>
                    <a:pt x="854" y="3981"/>
                  </a:lnTo>
                  <a:lnTo>
                    <a:pt x="930" y="4094"/>
                  </a:lnTo>
                  <a:lnTo>
                    <a:pt x="1024" y="4208"/>
                  </a:lnTo>
                  <a:lnTo>
                    <a:pt x="1138" y="4303"/>
                  </a:lnTo>
                  <a:lnTo>
                    <a:pt x="1366" y="4511"/>
                  </a:lnTo>
                  <a:lnTo>
                    <a:pt x="1366" y="4511"/>
                  </a:lnTo>
                  <a:lnTo>
                    <a:pt x="2237" y="5175"/>
                  </a:lnTo>
                  <a:lnTo>
                    <a:pt x="3109" y="5857"/>
                  </a:lnTo>
                  <a:lnTo>
                    <a:pt x="3545" y="6179"/>
                  </a:lnTo>
                  <a:lnTo>
                    <a:pt x="3981" y="6501"/>
                  </a:lnTo>
                  <a:lnTo>
                    <a:pt x="4436" y="6805"/>
                  </a:lnTo>
                  <a:lnTo>
                    <a:pt x="4910" y="7089"/>
                  </a:lnTo>
                  <a:lnTo>
                    <a:pt x="4910" y="7089"/>
                  </a:lnTo>
                  <a:lnTo>
                    <a:pt x="5175" y="7222"/>
                  </a:lnTo>
                  <a:lnTo>
                    <a:pt x="5441" y="7354"/>
                  </a:lnTo>
                  <a:lnTo>
                    <a:pt x="5706" y="7449"/>
                  </a:lnTo>
                  <a:lnTo>
                    <a:pt x="5952" y="7525"/>
                  </a:lnTo>
                  <a:lnTo>
                    <a:pt x="6218" y="7582"/>
                  </a:lnTo>
                  <a:lnTo>
                    <a:pt x="6483" y="7639"/>
                  </a:lnTo>
                  <a:lnTo>
                    <a:pt x="6748" y="7657"/>
                  </a:lnTo>
                  <a:lnTo>
                    <a:pt x="6995" y="7657"/>
                  </a:lnTo>
                  <a:lnTo>
                    <a:pt x="6995" y="7657"/>
                  </a:lnTo>
                  <a:lnTo>
                    <a:pt x="7298" y="7657"/>
                  </a:lnTo>
                  <a:lnTo>
                    <a:pt x="7601" y="7620"/>
                  </a:lnTo>
                  <a:lnTo>
                    <a:pt x="7886" y="7563"/>
                  </a:lnTo>
                  <a:lnTo>
                    <a:pt x="8189" y="7506"/>
                  </a:lnTo>
                  <a:lnTo>
                    <a:pt x="8473" y="7411"/>
                  </a:lnTo>
                  <a:lnTo>
                    <a:pt x="8776" y="7316"/>
                  </a:lnTo>
                  <a:lnTo>
                    <a:pt x="9061" y="7203"/>
                  </a:lnTo>
                  <a:lnTo>
                    <a:pt x="9345" y="7089"/>
                  </a:lnTo>
                  <a:lnTo>
                    <a:pt x="9914" y="6805"/>
                  </a:lnTo>
                  <a:lnTo>
                    <a:pt x="10463" y="6482"/>
                  </a:lnTo>
                  <a:lnTo>
                    <a:pt x="10994" y="6141"/>
                  </a:lnTo>
                  <a:lnTo>
                    <a:pt x="11525" y="5781"/>
                  </a:lnTo>
                  <a:lnTo>
                    <a:pt x="11525" y="5781"/>
                  </a:lnTo>
                  <a:lnTo>
                    <a:pt x="11562" y="5743"/>
                  </a:lnTo>
                  <a:lnTo>
                    <a:pt x="11581" y="5686"/>
                  </a:lnTo>
                  <a:lnTo>
                    <a:pt x="11600" y="5629"/>
                  </a:lnTo>
                  <a:lnTo>
                    <a:pt x="11581" y="5592"/>
                  </a:lnTo>
                  <a:lnTo>
                    <a:pt x="11581" y="5592"/>
                  </a:lnTo>
                  <a:lnTo>
                    <a:pt x="11998" y="5705"/>
                  </a:lnTo>
                  <a:lnTo>
                    <a:pt x="11998" y="5705"/>
                  </a:lnTo>
                  <a:lnTo>
                    <a:pt x="12321" y="5781"/>
                  </a:lnTo>
                  <a:lnTo>
                    <a:pt x="12510" y="5819"/>
                  </a:lnTo>
                  <a:lnTo>
                    <a:pt x="12700" y="5838"/>
                  </a:lnTo>
                  <a:lnTo>
                    <a:pt x="12700" y="5838"/>
                  </a:lnTo>
                  <a:lnTo>
                    <a:pt x="12813" y="5819"/>
                  </a:lnTo>
                  <a:lnTo>
                    <a:pt x="12927" y="5800"/>
                  </a:lnTo>
                  <a:lnTo>
                    <a:pt x="12927" y="5800"/>
                  </a:lnTo>
                  <a:lnTo>
                    <a:pt x="13098" y="5724"/>
                  </a:lnTo>
                  <a:lnTo>
                    <a:pt x="13230" y="5629"/>
                  </a:lnTo>
                  <a:lnTo>
                    <a:pt x="13344" y="5516"/>
                  </a:lnTo>
                  <a:lnTo>
                    <a:pt x="13439" y="5383"/>
                  </a:lnTo>
                  <a:lnTo>
                    <a:pt x="13515" y="5231"/>
                  </a:lnTo>
                  <a:lnTo>
                    <a:pt x="13572" y="5080"/>
                  </a:lnTo>
                  <a:lnTo>
                    <a:pt x="13628" y="4909"/>
                  </a:lnTo>
                  <a:lnTo>
                    <a:pt x="13666" y="4739"/>
                  </a:lnTo>
                  <a:lnTo>
                    <a:pt x="13666" y="4739"/>
                  </a:lnTo>
                  <a:lnTo>
                    <a:pt x="13704" y="4720"/>
                  </a:lnTo>
                  <a:lnTo>
                    <a:pt x="13704" y="4720"/>
                  </a:lnTo>
                  <a:lnTo>
                    <a:pt x="13837" y="4606"/>
                  </a:lnTo>
                  <a:lnTo>
                    <a:pt x="14007" y="4511"/>
                  </a:lnTo>
                  <a:lnTo>
                    <a:pt x="14349" y="4379"/>
                  </a:lnTo>
                  <a:lnTo>
                    <a:pt x="14538" y="4303"/>
                  </a:lnTo>
                  <a:lnTo>
                    <a:pt x="14690" y="4208"/>
                  </a:lnTo>
                  <a:lnTo>
                    <a:pt x="14822" y="4094"/>
                  </a:lnTo>
                  <a:lnTo>
                    <a:pt x="14898" y="4018"/>
                  </a:lnTo>
                  <a:lnTo>
                    <a:pt x="14955" y="3943"/>
                  </a:lnTo>
                  <a:lnTo>
                    <a:pt x="14955" y="3943"/>
                  </a:lnTo>
                  <a:lnTo>
                    <a:pt x="15031" y="3810"/>
                  </a:lnTo>
                  <a:lnTo>
                    <a:pt x="15088" y="3658"/>
                  </a:lnTo>
                  <a:lnTo>
                    <a:pt x="15107" y="3526"/>
                  </a:lnTo>
                  <a:lnTo>
                    <a:pt x="15126" y="3374"/>
                  </a:lnTo>
                  <a:lnTo>
                    <a:pt x="15126" y="3222"/>
                  </a:lnTo>
                  <a:lnTo>
                    <a:pt x="15088" y="3071"/>
                  </a:lnTo>
                  <a:lnTo>
                    <a:pt x="15031" y="2938"/>
                  </a:lnTo>
                  <a:lnTo>
                    <a:pt x="14974" y="2786"/>
                  </a:lnTo>
                  <a:lnTo>
                    <a:pt x="14974" y="2786"/>
                  </a:lnTo>
                  <a:lnTo>
                    <a:pt x="15069" y="2654"/>
                  </a:lnTo>
                  <a:lnTo>
                    <a:pt x="15107" y="2578"/>
                  </a:lnTo>
                  <a:lnTo>
                    <a:pt x="15145" y="2502"/>
                  </a:lnTo>
                  <a:lnTo>
                    <a:pt x="15145" y="2502"/>
                  </a:lnTo>
                  <a:lnTo>
                    <a:pt x="15202" y="2369"/>
                  </a:lnTo>
                  <a:lnTo>
                    <a:pt x="15277" y="2275"/>
                  </a:lnTo>
                  <a:lnTo>
                    <a:pt x="15353" y="2218"/>
                  </a:lnTo>
                  <a:lnTo>
                    <a:pt x="15448" y="2180"/>
                  </a:lnTo>
                  <a:lnTo>
                    <a:pt x="15656" y="2085"/>
                  </a:lnTo>
                  <a:lnTo>
                    <a:pt x="15770" y="2028"/>
                  </a:lnTo>
                  <a:lnTo>
                    <a:pt x="15884" y="1915"/>
                  </a:lnTo>
                  <a:lnTo>
                    <a:pt x="15884" y="1915"/>
                  </a:lnTo>
                  <a:lnTo>
                    <a:pt x="15979" y="1782"/>
                  </a:lnTo>
                  <a:lnTo>
                    <a:pt x="16073" y="1649"/>
                  </a:lnTo>
                  <a:lnTo>
                    <a:pt x="16130" y="1517"/>
                  </a:lnTo>
                  <a:lnTo>
                    <a:pt x="16187" y="1384"/>
                  </a:lnTo>
                  <a:lnTo>
                    <a:pt x="16206" y="1251"/>
                  </a:lnTo>
                  <a:lnTo>
                    <a:pt x="16225" y="1100"/>
                  </a:lnTo>
                  <a:lnTo>
                    <a:pt x="16206" y="967"/>
                  </a:lnTo>
                  <a:lnTo>
                    <a:pt x="16187" y="834"/>
                  </a:lnTo>
                  <a:lnTo>
                    <a:pt x="16149" y="702"/>
                  </a:lnTo>
                  <a:lnTo>
                    <a:pt x="16092" y="588"/>
                  </a:lnTo>
                  <a:lnTo>
                    <a:pt x="16017" y="474"/>
                  </a:lnTo>
                  <a:lnTo>
                    <a:pt x="15922" y="360"/>
                  </a:lnTo>
                  <a:lnTo>
                    <a:pt x="15808" y="266"/>
                  </a:lnTo>
                  <a:lnTo>
                    <a:pt x="15694" y="171"/>
                  </a:lnTo>
                  <a:lnTo>
                    <a:pt x="15562" y="76"/>
                  </a:lnTo>
                  <a:lnTo>
                    <a:pt x="15410" y="19"/>
                  </a:lnTo>
                  <a:lnTo>
                    <a:pt x="15410" y="19"/>
                  </a:lnTo>
                  <a:lnTo>
                    <a:pt x="15353" y="0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" name="Google Shape;64;p2"/>
          <p:cNvGrpSpPr/>
          <p:nvPr/>
        </p:nvGrpSpPr>
        <p:grpSpPr>
          <a:xfrm>
            <a:off x="1145245" y="727157"/>
            <a:ext cx="636765" cy="391233"/>
            <a:chOff x="83000" y="3568688"/>
            <a:chExt cx="468175" cy="287650"/>
          </a:xfrm>
        </p:grpSpPr>
        <p:sp>
          <p:nvSpPr>
            <p:cNvPr id="65" name="Google Shape;65;p2"/>
            <p:cNvSpPr/>
            <p:nvPr/>
          </p:nvSpPr>
          <p:spPr>
            <a:xfrm>
              <a:off x="83000" y="3568688"/>
              <a:ext cx="468175" cy="287650"/>
            </a:xfrm>
            <a:custGeom>
              <a:avLst/>
              <a:gdLst/>
              <a:ahLst/>
              <a:cxnLst/>
              <a:rect l="l" t="t" r="r" b="b"/>
              <a:pathLst>
                <a:path w="18727" h="11506" extrusionOk="0">
                  <a:moveTo>
                    <a:pt x="16869" y="1877"/>
                  </a:moveTo>
                  <a:lnTo>
                    <a:pt x="17002" y="1896"/>
                  </a:lnTo>
                  <a:lnTo>
                    <a:pt x="17135" y="1934"/>
                  </a:lnTo>
                  <a:lnTo>
                    <a:pt x="17267" y="1972"/>
                  </a:lnTo>
                  <a:lnTo>
                    <a:pt x="17362" y="2048"/>
                  </a:lnTo>
                  <a:lnTo>
                    <a:pt x="17457" y="2143"/>
                  </a:lnTo>
                  <a:lnTo>
                    <a:pt x="17552" y="2237"/>
                  </a:lnTo>
                  <a:lnTo>
                    <a:pt x="17609" y="2351"/>
                  </a:lnTo>
                  <a:lnTo>
                    <a:pt x="17665" y="2465"/>
                  </a:lnTo>
                  <a:lnTo>
                    <a:pt x="17703" y="2598"/>
                  </a:lnTo>
                  <a:lnTo>
                    <a:pt x="17722" y="2730"/>
                  </a:lnTo>
                  <a:lnTo>
                    <a:pt x="17722" y="2863"/>
                  </a:lnTo>
                  <a:lnTo>
                    <a:pt x="17703" y="2996"/>
                  </a:lnTo>
                  <a:lnTo>
                    <a:pt x="17684" y="3128"/>
                  </a:lnTo>
                  <a:lnTo>
                    <a:pt x="17628" y="3261"/>
                  </a:lnTo>
                  <a:lnTo>
                    <a:pt x="17571" y="3394"/>
                  </a:lnTo>
                  <a:lnTo>
                    <a:pt x="17476" y="3507"/>
                  </a:lnTo>
                  <a:lnTo>
                    <a:pt x="17305" y="3507"/>
                  </a:lnTo>
                  <a:lnTo>
                    <a:pt x="17116" y="3545"/>
                  </a:lnTo>
                  <a:lnTo>
                    <a:pt x="16737" y="3621"/>
                  </a:lnTo>
                  <a:lnTo>
                    <a:pt x="16358" y="3735"/>
                  </a:lnTo>
                  <a:lnTo>
                    <a:pt x="15979" y="3867"/>
                  </a:lnTo>
                  <a:lnTo>
                    <a:pt x="15258" y="4171"/>
                  </a:lnTo>
                  <a:lnTo>
                    <a:pt x="14671" y="4417"/>
                  </a:lnTo>
                  <a:lnTo>
                    <a:pt x="13894" y="4720"/>
                  </a:lnTo>
                  <a:lnTo>
                    <a:pt x="13098" y="4986"/>
                  </a:lnTo>
                  <a:lnTo>
                    <a:pt x="12302" y="5251"/>
                  </a:lnTo>
                  <a:lnTo>
                    <a:pt x="11506" y="5497"/>
                  </a:lnTo>
                  <a:lnTo>
                    <a:pt x="10710" y="5725"/>
                  </a:lnTo>
                  <a:lnTo>
                    <a:pt x="9895" y="5933"/>
                  </a:lnTo>
                  <a:lnTo>
                    <a:pt x="9080" y="6142"/>
                  </a:lnTo>
                  <a:lnTo>
                    <a:pt x="8265" y="6331"/>
                  </a:lnTo>
                  <a:lnTo>
                    <a:pt x="7563" y="6464"/>
                  </a:lnTo>
                  <a:lnTo>
                    <a:pt x="6843" y="6616"/>
                  </a:lnTo>
                  <a:lnTo>
                    <a:pt x="6483" y="6691"/>
                  </a:lnTo>
                  <a:lnTo>
                    <a:pt x="6123" y="6786"/>
                  </a:lnTo>
                  <a:lnTo>
                    <a:pt x="5782" y="6900"/>
                  </a:lnTo>
                  <a:lnTo>
                    <a:pt x="5440" y="7033"/>
                  </a:lnTo>
                  <a:lnTo>
                    <a:pt x="5137" y="7203"/>
                  </a:lnTo>
                  <a:lnTo>
                    <a:pt x="4815" y="7374"/>
                  </a:lnTo>
                  <a:lnTo>
                    <a:pt x="4190" y="7753"/>
                  </a:lnTo>
                  <a:lnTo>
                    <a:pt x="3867" y="7923"/>
                  </a:lnTo>
                  <a:lnTo>
                    <a:pt x="3545" y="8056"/>
                  </a:lnTo>
                  <a:lnTo>
                    <a:pt x="3375" y="8113"/>
                  </a:lnTo>
                  <a:lnTo>
                    <a:pt x="3204" y="8170"/>
                  </a:lnTo>
                  <a:lnTo>
                    <a:pt x="3033" y="8208"/>
                  </a:lnTo>
                  <a:lnTo>
                    <a:pt x="2844" y="8227"/>
                  </a:lnTo>
                  <a:lnTo>
                    <a:pt x="2673" y="8132"/>
                  </a:lnTo>
                  <a:lnTo>
                    <a:pt x="2522" y="8018"/>
                  </a:lnTo>
                  <a:lnTo>
                    <a:pt x="2408" y="7886"/>
                  </a:lnTo>
                  <a:lnTo>
                    <a:pt x="2313" y="7753"/>
                  </a:lnTo>
                  <a:lnTo>
                    <a:pt x="2237" y="7601"/>
                  </a:lnTo>
                  <a:lnTo>
                    <a:pt x="2199" y="7450"/>
                  </a:lnTo>
                  <a:lnTo>
                    <a:pt x="2180" y="7298"/>
                  </a:lnTo>
                  <a:lnTo>
                    <a:pt x="2180" y="7127"/>
                  </a:lnTo>
                  <a:lnTo>
                    <a:pt x="2199" y="6976"/>
                  </a:lnTo>
                  <a:lnTo>
                    <a:pt x="2256" y="6824"/>
                  </a:lnTo>
                  <a:lnTo>
                    <a:pt x="2313" y="6654"/>
                  </a:lnTo>
                  <a:lnTo>
                    <a:pt x="2408" y="6521"/>
                  </a:lnTo>
                  <a:lnTo>
                    <a:pt x="2503" y="6369"/>
                  </a:lnTo>
                  <a:lnTo>
                    <a:pt x="2635" y="6256"/>
                  </a:lnTo>
                  <a:lnTo>
                    <a:pt x="2787" y="6123"/>
                  </a:lnTo>
                  <a:lnTo>
                    <a:pt x="2939" y="6028"/>
                  </a:lnTo>
                  <a:lnTo>
                    <a:pt x="3166" y="5914"/>
                  </a:lnTo>
                  <a:lnTo>
                    <a:pt x="3412" y="5839"/>
                  </a:lnTo>
                  <a:lnTo>
                    <a:pt x="3678" y="5763"/>
                  </a:lnTo>
                  <a:lnTo>
                    <a:pt x="3943" y="5725"/>
                  </a:lnTo>
                  <a:lnTo>
                    <a:pt x="4474" y="5649"/>
                  </a:lnTo>
                  <a:lnTo>
                    <a:pt x="4986" y="5573"/>
                  </a:lnTo>
                  <a:lnTo>
                    <a:pt x="6104" y="5384"/>
                  </a:lnTo>
                  <a:lnTo>
                    <a:pt x="7203" y="5156"/>
                  </a:lnTo>
                  <a:lnTo>
                    <a:pt x="8302" y="4910"/>
                  </a:lnTo>
                  <a:lnTo>
                    <a:pt x="9383" y="4626"/>
                  </a:lnTo>
                  <a:lnTo>
                    <a:pt x="10463" y="4303"/>
                  </a:lnTo>
                  <a:lnTo>
                    <a:pt x="11525" y="3962"/>
                  </a:lnTo>
                  <a:lnTo>
                    <a:pt x="12586" y="3583"/>
                  </a:lnTo>
                  <a:lnTo>
                    <a:pt x="13628" y="3185"/>
                  </a:lnTo>
                  <a:lnTo>
                    <a:pt x="14481" y="2825"/>
                  </a:lnTo>
                  <a:lnTo>
                    <a:pt x="15315" y="2465"/>
                  </a:lnTo>
                  <a:lnTo>
                    <a:pt x="15903" y="2181"/>
                  </a:lnTo>
                  <a:lnTo>
                    <a:pt x="16206" y="2048"/>
                  </a:lnTo>
                  <a:lnTo>
                    <a:pt x="16509" y="1934"/>
                  </a:lnTo>
                  <a:lnTo>
                    <a:pt x="16699" y="1896"/>
                  </a:lnTo>
                  <a:lnTo>
                    <a:pt x="16869" y="1877"/>
                  </a:lnTo>
                  <a:close/>
                  <a:moveTo>
                    <a:pt x="12529" y="323"/>
                  </a:moveTo>
                  <a:lnTo>
                    <a:pt x="12984" y="342"/>
                  </a:lnTo>
                  <a:lnTo>
                    <a:pt x="13401" y="399"/>
                  </a:lnTo>
                  <a:lnTo>
                    <a:pt x="13609" y="437"/>
                  </a:lnTo>
                  <a:lnTo>
                    <a:pt x="13818" y="494"/>
                  </a:lnTo>
                  <a:lnTo>
                    <a:pt x="14007" y="569"/>
                  </a:lnTo>
                  <a:lnTo>
                    <a:pt x="14197" y="645"/>
                  </a:lnTo>
                  <a:lnTo>
                    <a:pt x="14386" y="740"/>
                  </a:lnTo>
                  <a:lnTo>
                    <a:pt x="14576" y="854"/>
                  </a:lnTo>
                  <a:lnTo>
                    <a:pt x="14766" y="986"/>
                  </a:lnTo>
                  <a:lnTo>
                    <a:pt x="14936" y="1119"/>
                  </a:lnTo>
                  <a:lnTo>
                    <a:pt x="15088" y="1271"/>
                  </a:lnTo>
                  <a:lnTo>
                    <a:pt x="15258" y="1441"/>
                  </a:lnTo>
                  <a:lnTo>
                    <a:pt x="15410" y="1631"/>
                  </a:lnTo>
                  <a:lnTo>
                    <a:pt x="15543" y="1839"/>
                  </a:lnTo>
                  <a:lnTo>
                    <a:pt x="15581" y="1877"/>
                  </a:lnTo>
                  <a:lnTo>
                    <a:pt x="15618" y="1896"/>
                  </a:lnTo>
                  <a:lnTo>
                    <a:pt x="14955" y="2199"/>
                  </a:lnTo>
                  <a:lnTo>
                    <a:pt x="14311" y="2503"/>
                  </a:lnTo>
                  <a:lnTo>
                    <a:pt x="13647" y="2806"/>
                  </a:lnTo>
                  <a:lnTo>
                    <a:pt x="12984" y="3090"/>
                  </a:lnTo>
                  <a:lnTo>
                    <a:pt x="12074" y="3431"/>
                  </a:lnTo>
                  <a:lnTo>
                    <a:pt x="11145" y="3735"/>
                  </a:lnTo>
                  <a:lnTo>
                    <a:pt x="10217" y="4038"/>
                  </a:lnTo>
                  <a:lnTo>
                    <a:pt x="9288" y="4303"/>
                  </a:lnTo>
                  <a:lnTo>
                    <a:pt x="8416" y="4531"/>
                  </a:lnTo>
                  <a:lnTo>
                    <a:pt x="7544" y="4739"/>
                  </a:lnTo>
                  <a:lnTo>
                    <a:pt x="6672" y="4929"/>
                  </a:lnTo>
                  <a:lnTo>
                    <a:pt x="5801" y="5099"/>
                  </a:lnTo>
                  <a:lnTo>
                    <a:pt x="5023" y="5232"/>
                  </a:lnTo>
                  <a:lnTo>
                    <a:pt x="4265" y="5346"/>
                  </a:lnTo>
                  <a:lnTo>
                    <a:pt x="3886" y="5403"/>
                  </a:lnTo>
                  <a:lnTo>
                    <a:pt x="3507" y="5497"/>
                  </a:lnTo>
                  <a:lnTo>
                    <a:pt x="3128" y="5611"/>
                  </a:lnTo>
                  <a:lnTo>
                    <a:pt x="2768" y="5744"/>
                  </a:lnTo>
                  <a:lnTo>
                    <a:pt x="2579" y="5839"/>
                  </a:lnTo>
                  <a:lnTo>
                    <a:pt x="2408" y="5971"/>
                  </a:lnTo>
                  <a:lnTo>
                    <a:pt x="2256" y="6104"/>
                  </a:lnTo>
                  <a:lnTo>
                    <a:pt x="2143" y="6237"/>
                  </a:lnTo>
                  <a:lnTo>
                    <a:pt x="2029" y="6407"/>
                  </a:lnTo>
                  <a:lnTo>
                    <a:pt x="1953" y="6559"/>
                  </a:lnTo>
                  <a:lnTo>
                    <a:pt x="1896" y="6748"/>
                  </a:lnTo>
                  <a:lnTo>
                    <a:pt x="1858" y="6919"/>
                  </a:lnTo>
                  <a:lnTo>
                    <a:pt x="1839" y="7089"/>
                  </a:lnTo>
                  <a:lnTo>
                    <a:pt x="1858" y="7279"/>
                  </a:lnTo>
                  <a:lnTo>
                    <a:pt x="1877" y="7469"/>
                  </a:lnTo>
                  <a:lnTo>
                    <a:pt x="1934" y="7639"/>
                  </a:lnTo>
                  <a:lnTo>
                    <a:pt x="2010" y="7810"/>
                  </a:lnTo>
                  <a:lnTo>
                    <a:pt x="2105" y="7961"/>
                  </a:lnTo>
                  <a:lnTo>
                    <a:pt x="2218" y="8113"/>
                  </a:lnTo>
                  <a:lnTo>
                    <a:pt x="2351" y="8265"/>
                  </a:lnTo>
                  <a:lnTo>
                    <a:pt x="2313" y="8303"/>
                  </a:lnTo>
                  <a:lnTo>
                    <a:pt x="2313" y="8340"/>
                  </a:lnTo>
                  <a:lnTo>
                    <a:pt x="2313" y="8435"/>
                  </a:lnTo>
                  <a:lnTo>
                    <a:pt x="2332" y="8473"/>
                  </a:lnTo>
                  <a:lnTo>
                    <a:pt x="2370" y="8511"/>
                  </a:lnTo>
                  <a:lnTo>
                    <a:pt x="2408" y="8530"/>
                  </a:lnTo>
                  <a:lnTo>
                    <a:pt x="2465" y="8549"/>
                  </a:lnTo>
                  <a:lnTo>
                    <a:pt x="2692" y="8568"/>
                  </a:lnTo>
                  <a:lnTo>
                    <a:pt x="2806" y="8568"/>
                  </a:lnTo>
                  <a:lnTo>
                    <a:pt x="2863" y="8587"/>
                  </a:lnTo>
                  <a:lnTo>
                    <a:pt x="2920" y="8606"/>
                  </a:lnTo>
                  <a:lnTo>
                    <a:pt x="2977" y="8587"/>
                  </a:lnTo>
                  <a:lnTo>
                    <a:pt x="3033" y="8549"/>
                  </a:lnTo>
                  <a:lnTo>
                    <a:pt x="3242" y="8492"/>
                  </a:lnTo>
                  <a:lnTo>
                    <a:pt x="3450" y="8435"/>
                  </a:lnTo>
                  <a:lnTo>
                    <a:pt x="3659" y="8359"/>
                  </a:lnTo>
                  <a:lnTo>
                    <a:pt x="3867" y="8284"/>
                  </a:lnTo>
                  <a:lnTo>
                    <a:pt x="4265" y="8075"/>
                  </a:lnTo>
                  <a:lnTo>
                    <a:pt x="4663" y="7829"/>
                  </a:lnTo>
                  <a:lnTo>
                    <a:pt x="5080" y="7620"/>
                  </a:lnTo>
                  <a:lnTo>
                    <a:pt x="5478" y="7431"/>
                  </a:lnTo>
                  <a:lnTo>
                    <a:pt x="5895" y="7260"/>
                  </a:lnTo>
                  <a:lnTo>
                    <a:pt x="6312" y="7127"/>
                  </a:lnTo>
                  <a:lnTo>
                    <a:pt x="6729" y="6995"/>
                  </a:lnTo>
                  <a:lnTo>
                    <a:pt x="7165" y="6900"/>
                  </a:lnTo>
                  <a:lnTo>
                    <a:pt x="8056" y="6710"/>
                  </a:lnTo>
                  <a:lnTo>
                    <a:pt x="8947" y="6521"/>
                  </a:lnTo>
                  <a:lnTo>
                    <a:pt x="9838" y="6293"/>
                  </a:lnTo>
                  <a:lnTo>
                    <a:pt x="10710" y="6066"/>
                  </a:lnTo>
                  <a:lnTo>
                    <a:pt x="11600" y="5820"/>
                  </a:lnTo>
                  <a:lnTo>
                    <a:pt x="12472" y="5535"/>
                  </a:lnTo>
                  <a:lnTo>
                    <a:pt x="13325" y="5251"/>
                  </a:lnTo>
                  <a:lnTo>
                    <a:pt x="14197" y="4948"/>
                  </a:lnTo>
                  <a:lnTo>
                    <a:pt x="15050" y="4626"/>
                  </a:lnTo>
                  <a:lnTo>
                    <a:pt x="15581" y="4417"/>
                  </a:lnTo>
                  <a:lnTo>
                    <a:pt x="16168" y="4152"/>
                  </a:lnTo>
                  <a:lnTo>
                    <a:pt x="16490" y="4038"/>
                  </a:lnTo>
                  <a:lnTo>
                    <a:pt x="16794" y="3943"/>
                  </a:lnTo>
                  <a:lnTo>
                    <a:pt x="17097" y="3886"/>
                  </a:lnTo>
                  <a:lnTo>
                    <a:pt x="17381" y="3867"/>
                  </a:lnTo>
                  <a:lnTo>
                    <a:pt x="17533" y="3867"/>
                  </a:lnTo>
                  <a:lnTo>
                    <a:pt x="17703" y="3905"/>
                  </a:lnTo>
                  <a:lnTo>
                    <a:pt x="17855" y="3962"/>
                  </a:lnTo>
                  <a:lnTo>
                    <a:pt x="17988" y="4038"/>
                  </a:lnTo>
                  <a:lnTo>
                    <a:pt x="18101" y="4152"/>
                  </a:lnTo>
                  <a:lnTo>
                    <a:pt x="18215" y="4303"/>
                  </a:lnTo>
                  <a:lnTo>
                    <a:pt x="18291" y="4493"/>
                  </a:lnTo>
                  <a:lnTo>
                    <a:pt x="18367" y="4720"/>
                  </a:lnTo>
                  <a:lnTo>
                    <a:pt x="18405" y="5005"/>
                  </a:lnTo>
                  <a:lnTo>
                    <a:pt x="18405" y="5270"/>
                  </a:lnTo>
                  <a:lnTo>
                    <a:pt x="18367" y="5516"/>
                  </a:lnTo>
                  <a:lnTo>
                    <a:pt x="18310" y="5763"/>
                  </a:lnTo>
                  <a:lnTo>
                    <a:pt x="18215" y="5990"/>
                  </a:lnTo>
                  <a:lnTo>
                    <a:pt x="18101" y="6218"/>
                  </a:lnTo>
                  <a:lnTo>
                    <a:pt x="17969" y="6426"/>
                  </a:lnTo>
                  <a:lnTo>
                    <a:pt x="17817" y="6635"/>
                  </a:lnTo>
                  <a:lnTo>
                    <a:pt x="17628" y="6824"/>
                  </a:lnTo>
                  <a:lnTo>
                    <a:pt x="17438" y="6995"/>
                  </a:lnTo>
                  <a:lnTo>
                    <a:pt x="17230" y="7165"/>
                  </a:lnTo>
                  <a:lnTo>
                    <a:pt x="17021" y="7317"/>
                  </a:lnTo>
                  <a:lnTo>
                    <a:pt x="16813" y="7469"/>
                  </a:lnTo>
                  <a:lnTo>
                    <a:pt x="16358" y="7734"/>
                  </a:lnTo>
                  <a:lnTo>
                    <a:pt x="15941" y="7942"/>
                  </a:lnTo>
                  <a:lnTo>
                    <a:pt x="15069" y="8359"/>
                  </a:lnTo>
                  <a:lnTo>
                    <a:pt x="14197" y="8738"/>
                  </a:lnTo>
                  <a:lnTo>
                    <a:pt x="13325" y="9080"/>
                  </a:lnTo>
                  <a:lnTo>
                    <a:pt x="12415" y="9421"/>
                  </a:lnTo>
                  <a:lnTo>
                    <a:pt x="11525" y="9724"/>
                  </a:lnTo>
                  <a:lnTo>
                    <a:pt x="10615" y="10027"/>
                  </a:lnTo>
                  <a:lnTo>
                    <a:pt x="9705" y="10293"/>
                  </a:lnTo>
                  <a:lnTo>
                    <a:pt x="8795" y="10558"/>
                  </a:lnTo>
                  <a:lnTo>
                    <a:pt x="7942" y="10785"/>
                  </a:lnTo>
                  <a:lnTo>
                    <a:pt x="7525" y="10880"/>
                  </a:lnTo>
                  <a:lnTo>
                    <a:pt x="7089" y="10975"/>
                  </a:lnTo>
                  <a:lnTo>
                    <a:pt x="6653" y="11051"/>
                  </a:lnTo>
                  <a:lnTo>
                    <a:pt x="6218" y="11108"/>
                  </a:lnTo>
                  <a:lnTo>
                    <a:pt x="5782" y="11146"/>
                  </a:lnTo>
                  <a:lnTo>
                    <a:pt x="4891" y="11146"/>
                  </a:lnTo>
                  <a:lnTo>
                    <a:pt x="4436" y="11089"/>
                  </a:lnTo>
                  <a:lnTo>
                    <a:pt x="4000" y="10994"/>
                  </a:lnTo>
                  <a:lnTo>
                    <a:pt x="3773" y="10918"/>
                  </a:lnTo>
                  <a:lnTo>
                    <a:pt x="3564" y="10842"/>
                  </a:lnTo>
                  <a:lnTo>
                    <a:pt x="3356" y="10766"/>
                  </a:lnTo>
                  <a:lnTo>
                    <a:pt x="3147" y="10653"/>
                  </a:lnTo>
                  <a:lnTo>
                    <a:pt x="2939" y="10539"/>
                  </a:lnTo>
                  <a:lnTo>
                    <a:pt x="2730" y="10425"/>
                  </a:lnTo>
                  <a:lnTo>
                    <a:pt x="2541" y="10274"/>
                  </a:lnTo>
                  <a:lnTo>
                    <a:pt x="2351" y="10122"/>
                  </a:lnTo>
                  <a:lnTo>
                    <a:pt x="2162" y="9951"/>
                  </a:lnTo>
                  <a:lnTo>
                    <a:pt x="1972" y="9762"/>
                  </a:lnTo>
                  <a:lnTo>
                    <a:pt x="1688" y="9402"/>
                  </a:lnTo>
                  <a:lnTo>
                    <a:pt x="1365" y="8966"/>
                  </a:lnTo>
                  <a:lnTo>
                    <a:pt x="1043" y="8492"/>
                  </a:lnTo>
                  <a:lnTo>
                    <a:pt x="911" y="8227"/>
                  </a:lnTo>
                  <a:lnTo>
                    <a:pt x="759" y="7961"/>
                  </a:lnTo>
                  <a:lnTo>
                    <a:pt x="645" y="7696"/>
                  </a:lnTo>
                  <a:lnTo>
                    <a:pt x="550" y="7431"/>
                  </a:lnTo>
                  <a:lnTo>
                    <a:pt x="456" y="7165"/>
                  </a:lnTo>
                  <a:lnTo>
                    <a:pt x="399" y="6900"/>
                  </a:lnTo>
                  <a:lnTo>
                    <a:pt x="380" y="6654"/>
                  </a:lnTo>
                  <a:lnTo>
                    <a:pt x="380" y="6407"/>
                  </a:lnTo>
                  <a:lnTo>
                    <a:pt x="418" y="6180"/>
                  </a:lnTo>
                  <a:lnTo>
                    <a:pt x="494" y="5971"/>
                  </a:lnTo>
                  <a:lnTo>
                    <a:pt x="569" y="5801"/>
                  </a:lnTo>
                  <a:lnTo>
                    <a:pt x="683" y="5630"/>
                  </a:lnTo>
                  <a:lnTo>
                    <a:pt x="797" y="5459"/>
                  </a:lnTo>
                  <a:lnTo>
                    <a:pt x="930" y="5289"/>
                  </a:lnTo>
                  <a:lnTo>
                    <a:pt x="1233" y="4967"/>
                  </a:lnTo>
                  <a:lnTo>
                    <a:pt x="1574" y="4644"/>
                  </a:lnTo>
                  <a:lnTo>
                    <a:pt x="1915" y="4360"/>
                  </a:lnTo>
                  <a:lnTo>
                    <a:pt x="2275" y="4095"/>
                  </a:lnTo>
                  <a:lnTo>
                    <a:pt x="2939" y="3602"/>
                  </a:lnTo>
                  <a:lnTo>
                    <a:pt x="3261" y="3394"/>
                  </a:lnTo>
                  <a:lnTo>
                    <a:pt x="3583" y="3185"/>
                  </a:lnTo>
                  <a:lnTo>
                    <a:pt x="4265" y="2806"/>
                  </a:lnTo>
                  <a:lnTo>
                    <a:pt x="4948" y="2465"/>
                  </a:lnTo>
                  <a:lnTo>
                    <a:pt x="5649" y="2143"/>
                  </a:lnTo>
                  <a:lnTo>
                    <a:pt x="6369" y="1858"/>
                  </a:lnTo>
                  <a:lnTo>
                    <a:pt x="7108" y="1593"/>
                  </a:lnTo>
                  <a:lnTo>
                    <a:pt x="7848" y="1366"/>
                  </a:lnTo>
                  <a:lnTo>
                    <a:pt x="8587" y="1138"/>
                  </a:lnTo>
                  <a:lnTo>
                    <a:pt x="9515" y="854"/>
                  </a:lnTo>
                  <a:lnTo>
                    <a:pt x="10008" y="721"/>
                  </a:lnTo>
                  <a:lnTo>
                    <a:pt x="10520" y="588"/>
                  </a:lnTo>
                  <a:lnTo>
                    <a:pt x="11032" y="494"/>
                  </a:lnTo>
                  <a:lnTo>
                    <a:pt x="11525" y="399"/>
                  </a:lnTo>
                  <a:lnTo>
                    <a:pt x="12036" y="342"/>
                  </a:lnTo>
                  <a:lnTo>
                    <a:pt x="12529" y="323"/>
                  </a:lnTo>
                  <a:close/>
                  <a:moveTo>
                    <a:pt x="12567" y="1"/>
                  </a:moveTo>
                  <a:lnTo>
                    <a:pt x="12131" y="20"/>
                  </a:lnTo>
                  <a:lnTo>
                    <a:pt x="11695" y="77"/>
                  </a:lnTo>
                  <a:lnTo>
                    <a:pt x="11240" y="134"/>
                  </a:lnTo>
                  <a:lnTo>
                    <a:pt x="10804" y="228"/>
                  </a:lnTo>
                  <a:lnTo>
                    <a:pt x="10027" y="399"/>
                  </a:lnTo>
                  <a:lnTo>
                    <a:pt x="9250" y="588"/>
                  </a:lnTo>
                  <a:lnTo>
                    <a:pt x="8492" y="816"/>
                  </a:lnTo>
                  <a:lnTo>
                    <a:pt x="7734" y="1043"/>
                  </a:lnTo>
                  <a:lnTo>
                    <a:pt x="6976" y="1290"/>
                  </a:lnTo>
                  <a:lnTo>
                    <a:pt x="6237" y="1555"/>
                  </a:lnTo>
                  <a:lnTo>
                    <a:pt x="5497" y="1858"/>
                  </a:lnTo>
                  <a:lnTo>
                    <a:pt x="4777" y="2181"/>
                  </a:lnTo>
                  <a:lnTo>
                    <a:pt x="4133" y="2503"/>
                  </a:lnTo>
                  <a:lnTo>
                    <a:pt x="3488" y="2844"/>
                  </a:lnTo>
                  <a:lnTo>
                    <a:pt x="2844" y="3242"/>
                  </a:lnTo>
                  <a:lnTo>
                    <a:pt x="2541" y="3450"/>
                  </a:lnTo>
                  <a:lnTo>
                    <a:pt x="2237" y="3678"/>
                  </a:lnTo>
                  <a:lnTo>
                    <a:pt x="1934" y="3905"/>
                  </a:lnTo>
                  <a:lnTo>
                    <a:pt x="1650" y="4152"/>
                  </a:lnTo>
                  <a:lnTo>
                    <a:pt x="1365" y="4398"/>
                  </a:lnTo>
                  <a:lnTo>
                    <a:pt x="1100" y="4663"/>
                  </a:lnTo>
                  <a:lnTo>
                    <a:pt x="854" y="4929"/>
                  </a:lnTo>
                  <a:lnTo>
                    <a:pt x="626" y="5213"/>
                  </a:lnTo>
                  <a:lnTo>
                    <a:pt x="399" y="5497"/>
                  </a:lnTo>
                  <a:lnTo>
                    <a:pt x="209" y="5801"/>
                  </a:lnTo>
                  <a:lnTo>
                    <a:pt x="134" y="5933"/>
                  </a:lnTo>
                  <a:lnTo>
                    <a:pt x="77" y="6066"/>
                  </a:lnTo>
                  <a:lnTo>
                    <a:pt x="39" y="6199"/>
                  </a:lnTo>
                  <a:lnTo>
                    <a:pt x="20" y="6331"/>
                  </a:lnTo>
                  <a:lnTo>
                    <a:pt x="1" y="6483"/>
                  </a:lnTo>
                  <a:lnTo>
                    <a:pt x="1" y="6616"/>
                  </a:lnTo>
                  <a:lnTo>
                    <a:pt x="39" y="6881"/>
                  </a:lnTo>
                  <a:lnTo>
                    <a:pt x="115" y="7165"/>
                  </a:lnTo>
                  <a:lnTo>
                    <a:pt x="209" y="7431"/>
                  </a:lnTo>
                  <a:lnTo>
                    <a:pt x="323" y="7677"/>
                  </a:lnTo>
                  <a:lnTo>
                    <a:pt x="456" y="7923"/>
                  </a:lnTo>
                  <a:lnTo>
                    <a:pt x="835" y="8644"/>
                  </a:lnTo>
                  <a:lnTo>
                    <a:pt x="1043" y="8985"/>
                  </a:lnTo>
                  <a:lnTo>
                    <a:pt x="1252" y="9326"/>
                  </a:lnTo>
                  <a:lnTo>
                    <a:pt x="1479" y="9648"/>
                  </a:lnTo>
                  <a:lnTo>
                    <a:pt x="1745" y="9970"/>
                  </a:lnTo>
                  <a:lnTo>
                    <a:pt x="2010" y="10255"/>
                  </a:lnTo>
                  <a:lnTo>
                    <a:pt x="2313" y="10539"/>
                  </a:lnTo>
                  <a:lnTo>
                    <a:pt x="2465" y="10672"/>
                  </a:lnTo>
                  <a:lnTo>
                    <a:pt x="2635" y="10785"/>
                  </a:lnTo>
                  <a:lnTo>
                    <a:pt x="2958" y="10994"/>
                  </a:lnTo>
                  <a:lnTo>
                    <a:pt x="3318" y="11164"/>
                  </a:lnTo>
                  <a:lnTo>
                    <a:pt x="3697" y="11297"/>
                  </a:lnTo>
                  <a:lnTo>
                    <a:pt x="4057" y="11392"/>
                  </a:lnTo>
                  <a:lnTo>
                    <a:pt x="4455" y="11449"/>
                  </a:lnTo>
                  <a:lnTo>
                    <a:pt x="4853" y="11487"/>
                  </a:lnTo>
                  <a:lnTo>
                    <a:pt x="5251" y="11506"/>
                  </a:lnTo>
                  <a:lnTo>
                    <a:pt x="5592" y="11506"/>
                  </a:lnTo>
                  <a:lnTo>
                    <a:pt x="5952" y="11468"/>
                  </a:lnTo>
                  <a:lnTo>
                    <a:pt x="6312" y="11430"/>
                  </a:lnTo>
                  <a:lnTo>
                    <a:pt x="6653" y="11392"/>
                  </a:lnTo>
                  <a:lnTo>
                    <a:pt x="7336" y="11259"/>
                  </a:lnTo>
                  <a:lnTo>
                    <a:pt x="7999" y="11108"/>
                  </a:lnTo>
                  <a:lnTo>
                    <a:pt x="8909" y="10880"/>
                  </a:lnTo>
                  <a:lnTo>
                    <a:pt x="9800" y="10615"/>
                  </a:lnTo>
                  <a:lnTo>
                    <a:pt x="10691" y="10349"/>
                  </a:lnTo>
                  <a:lnTo>
                    <a:pt x="11562" y="10046"/>
                  </a:lnTo>
                  <a:lnTo>
                    <a:pt x="12434" y="9743"/>
                  </a:lnTo>
                  <a:lnTo>
                    <a:pt x="13306" y="9421"/>
                  </a:lnTo>
                  <a:lnTo>
                    <a:pt x="14178" y="9080"/>
                  </a:lnTo>
                  <a:lnTo>
                    <a:pt x="15031" y="8719"/>
                  </a:lnTo>
                  <a:lnTo>
                    <a:pt x="15694" y="8435"/>
                  </a:lnTo>
                  <a:lnTo>
                    <a:pt x="16016" y="8265"/>
                  </a:lnTo>
                  <a:lnTo>
                    <a:pt x="16358" y="8094"/>
                  </a:lnTo>
                  <a:lnTo>
                    <a:pt x="16680" y="7923"/>
                  </a:lnTo>
                  <a:lnTo>
                    <a:pt x="17002" y="7715"/>
                  </a:lnTo>
                  <a:lnTo>
                    <a:pt x="17286" y="7506"/>
                  </a:lnTo>
                  <a:lnTo>
                    <a:pt x="17571" y="7279"/>
                  </a:lnTo>
                  <a:lnTo>
                    <a:pt x="17836" y="7052"/>
                  </a:lnTo>
                  <a:lnTo>
                    <a:pt x="18082" y="6786"/>
                  </a:lnTo>
                  <a:lnTo>
                    <a:pt x="18291" y="6502"/>
                  </a:lnTo>
                  <a:lnTo>
                    <a:pt x="18443" y="6199"/>
                  </a:lnTo>
                  <a:lnTo>
                    <a:pt x="18518" y="6047"/>
                  </a:lnTo>
                  <a:lnTo>
                    <a:pt x="18575" y="5876"/>
                  </a:lnTo>
                  <a:lnTo>
                    <a:pt x="18632" y="5706"/>
                  </a:lnTo>
                  <a:lnTo>
                    <a:pt x="18670" y="5535"/>
                  </a:lnTo>
                  <a:lnTo>
                    <a:pt x="18708" y="5346"/>
                  </a:lnTo>
                  <a:lnTo>
                    <a:pt x="18708" y="5156"/>
                  </a:lnTo>
                  <a:lnTo>
                    <a:pt x="18727" y="4948"/>
                  </a:lnTo>
                  <a:lnTo>
                    <a:pt x="18708" y="4758"/>
                  </a:lnTo>
                  <a:lnTo>
                    <a:pt x="18670" y="4493"/>
                  </a:lnTo>
                  <a:lnTo>
                    <a:pt x="18613" y="4265"/>
                  </a:lnTo>
                  <a:lnTo>
                    <a:pt x="18537" y="4076"/>
                  </a:lnTo>
                  <a:lnTo>
                    <a:pt x="18424" y="3905"/>
                  </a:lnTo>
                  <a:lnTo>
                    <a:pt x="18310" y="3773"/>
                  </a:lnTo>
                  <a:lnTo>
                    <a:pt x="18177" y="3678"/>
                  </a:lnTo>
                  <a:lnTo>
                    <a:pt x="18026" y="3602"/>
                  </a:lnTo>
                  <a:lnTo>
                    <a:pt x="17874" y="3545"/>
                  </a:lnTo>
                  <a:lnTo>
                    <a:pt x="17969" y="3375"/>
                  </a:lnTo>
                  <a:lnTo>
                    <a:pt x="18045" y="3204"/>
                  </a:lnTo>
                  <a:lnTo>
                    <a:pt x="18082" y="3033"/>
                  </a:lnTo>
                  <a:lnTo>
                    <a:pt x="18101" y="2863"/>
                  </a:lnTo>
                  <a:lnTo>
                    <a:pt x="18082" y="2692"/>
                  </a:lnTo>
                  <a:lnTo>
                    <a:pt x="18045" y="2522"/>
                  </a:lnTo>
                  <a:lnTo>
                    <a:pt x="17988" y="2370"/>
                  </a:lnTo>
                  <a:lnTo>
                    <a:pt x="17912" y="2237"/>
                  </a:lnTo>
                  <a:lnTo>
                    <a:pt x="17817" y="2105"/>
                  </a:lnTo>
                  <a:lnTo>
                    <a:pt x="17684" y="1991"/>
                  </a:lnTo>
                  <a:lnTo>
                    <a:pt x="17552" y="1877"/>
                  </a:lnTo>
                  <a:lnTo>
                    <a:pt x="17419" y="1783"/>
                  </a:lnTo>
                  <a:lnTo>
                    <a:pt x="17248" y="1707"/>
                  </a:lnTo>
                  <a:lnTo>
                    <a:pt x="17078" y="1669"/>
                  </a:lnTo>
                  <a:lnTo>
                    <a:pt x="16888" y="1631"/>
                  </a:lnTo>
                  <a:lnTo>
                    <a:pt x="16699" y="1612"/>
                  </a:lnTo>
                  <a:lnTo>
                    <a:pt x="16452" y="1631"/>
                  </a:lnTo>
                  <a:lnTo>
                    <a:pt x="16187" y="1707"/>
                  </a:lnTo>
                  <a:lnTo>
                    <a:pt x="15846" y="1820"/>
                  </a:lnTo>
                  <a:lnTo>
                    <a:pt x="15846" y="1820"/>
                  </a:lnTo>
                  <a:lnTo>
                    <a:pt x="15865" y="1745"/>
                  </a:lnTo>
                  <a:lnTo>
                    <a:pt x="15827" y="1669"/>
                  </a:lnTo>
                  <a:lnTo>
                    <a:pt x="15675" y="1441"/>
                  </a:lnTo>
                  <a:lnTo>
                    <a:pt x="15524" y="1252"/>
                  </a:lnTo>
                  <a:lnTo>
                    <a:pt x="15334" y="1062"/>
                  </a:lnTo>
                  <a:lnTo>
                    <a:pt x="15164" y="892"/>
                  </a:lnTo>
                  <a:lnTo>
                    <a:pt x="14974" y="740"/>
                  </a:lnTo>
                  <a:lnTo>
                    <a:pt x="14785" y="607"/>
                  </a:lnTo>
                  <a:lnTo>
                    <a:pt x="14576" y="475"/>
                  </a:lnTo>
                  <a:lnTo>
                    <a:pt x="14386" y="380"/>
                  </a:lnTo>
                  <a:lnTo>
                    <a:pt x="14178" y="285"/>
                  </a:lnTo>
                  <a:lnTo>
                    <a:pt x="13951" y="209"/>
                  </a:lnTo>
                  <a:lnTo>
                    <a:pt x="13723" y="153"/>
                  </a:lnTo>
                  <a:lnTo>
                    <a:pt x="13515" y="96"/>
                  </a:lnTo>
                  <a:lnTo>
                    <a:pt x="13287" y="58"/>
                  </a:lnTo>
                  <a:lnTo>
                    <a:pt x="13041" y="39"/>
                  </a:lnTo>
                  <a:lnTo>
                    <a:pt x="12567" y="1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137500" y="3615613"/>
              <a:ext cx="388575" cy="158750"/>
            </a:xfrm>
            <a:custGeom>
              <a:avLst/>
              <a:gdLst/>
              <a:ahLst/>
              <a:cxnLst/>
              <a:rect l="l" t="t" r="r" b="b"/>
              <a:pathLst>
                <a:path w="15543" h="6350" fill="none" extrusionOk="0">
                  <a:moveTo>
                    <a:pt x="664" y="6350"/>
                  </a:moveTo>
                  <a:lnTo>
                    <a:pt x="664" y="6350"/>
                  </a:lnTo>
                  <a:lnTo>
                    <a:pt x="493" y="6255"/>
                  </a:lnTo>
                  <a:lnTo>
                    <a:pt x="342" y="6141"/>
                  </a:lnTo>
                  <a:lnTo>
                    <a:pt x="228" y="6009"/>
                  </a:lnTo>
                  <a:lnTo>
                    <a:pt x="133" y="5876"/>
                  </a:lnTo>
                  <a:lnTo>
                    <a:pt x="57" y="5724"/>
                  </a:lnTo>
                  <a:lnTo>
                    <a:pt x="19" y="5573"/>
                  </a:lnTo>
                  <a:lnTo>
                    <a:pt x="0" y="5421"/>
                  </a:lnTo>
                  <a:lnTo>
                    <a:pt x="0" y="5250"/>
                  </a:lnTo>
                  <a:lnTo>
                    <a:pt x="19" y="5099"/>
                  </a:lnTo>
                  <a:lnTo>
                    <a:pt x="76" y="4947"/>
                  </a:lnTo>
                  <a:lnTo>
                    <a:pt x="133" y="4777"/>
                  </a:lnTo>
                  <a:lnTo>
                    <a:pt x="228" y="4644"/>
                  </a:lnTo>
                  <a:lnTo>
                    <a:pt x="323" y="4492"/>
                  </a:lnTo>
                  <a:lnTo>
                    <a:pt x="455" y="4379"/>
                  </a:lnTo>
                  <a:lnTo>
                    <a:pt x="607" y="4246"/>
                  </a:lnTo>
                  <a:lnTo>
                    <a:pt x="759" y="4151"/>
                  </a:lnTo>
                  <a:lnTo>
                    <a:pt x="759" y="4151"/>
                  </a:lnTo>
                  <a:lnTo>
                    <a:pt x="986" y="4037"/>
                  </a:lnTo>
                  <a:lnTo>
                    <a:pt x="1232" y="3962"/>
                  </a:lnTo>
                  <a:lnTo>
                    <a:pt x="1498" y="3886"/>
                  </a:lnTo>
                  <a:lnTo>
                    <a:pt x="1763" y="3848"/>
                  </a:lnTo>
                  <a:lnTo>
                    <a:pt x="2294" y="3772"/>
                  </a:lnTo>
                  <a:lnTo>
                    <a:pt x="2806" y="3696"/>
                  </a:lnTo>
                  <a:lnTo>
                    <a:pt x="2806" y="3696"/>
                  </a:lnTo>
                  <a:lnTo>
                    <a:pt x="3924" y="3507"/>
                  </a:lnTo>
                  <a:lnTo>
                    <a:pt x="5023" y="3279"/>
                  </a:lnTo>
                  <a:lnTo>
                    <a:pt x="6122" y="3033"/>
                  </a:lnTo>
                  <a:lnTo>
                    <a:pt x="7203" y="2749"/>
                  </a:lnTo>
                  <a:lnTo>
                    <a:pt x="7203" y="2749"/>
                  </a:lnTo>
                  <a:lnTo>
                    <a:pt x="8283" y="2426"/>
                  </a:lnTo>
                  <a:lnTo>
                    <a:pt x="9345" y="2085"/>
                  </a:lnTo>
                  <a:lnTo>
                    <a:pt x="10406" y="1706"/>
                  </a:lnTo>
                  <a:lnTo>
                    <a:pt x="11448" y="1308"/>
                  </a:lnTo>
                  <a:lnTo>
                    <a:pt x="11448" y="1308"/>
                  </a:lnTo>
                  <a:lnTo>
                    <a:pt x="12301" y="948"/>
                  </a:lnTo>
                  <a:lnTo>
                    <a:pt x="13135" y="588"/>
                  </a:lnTo>
                  <a:lnTo>
                    <a:pt x="13135" y="588"/>
                  </a:lnTo>
                  <a:lnTo>
                    <a:pt x="13723" y="304"/>
                  </a:lnTo>
                  <a:lnTo>
                    <a:pt x="14026" y="171"/>
                  </a:lnTo>
                  <a:lnTo>
                    <a:pt x="14329" y="57"/>
                  </a:lnTo>
                  <a:lnTo>
                    <a:pt x="14329" y="57"/>
                  </a:lnTo>
                  <a:lnTo>
                    <a:pt x="14519" y="19"/>
                  </a:lnTo>
                  <a:lnTo>
                    <a:pt x="14689" y="0"/>
                  </a:lnTo>
                  <a:lnTo>
                    <a:pt x="14689" y="0"/>
                  </a:lnTo>
                  <a:lnTo>
                    <a:pt x="14822" y="19"/>
                  </a:lnTo>
                  <a:lnTo>
                    <a:pt x="14955" y="57"/>
                  </a:lnTo>
                  <a:lnTo>
                    <a:pt x="15087" y="95"/>
                  </a:lnTo>
                  <a:lnTo>
                    <a:pt x="15182" y="171"/>
                  </a:lnTo>
                  <a:lnTo>
                    <a:pt x="15277" y="266"/>
                  </a:lnTo>
                  <a:lnTo>
                    <a:pt x="15372" y="360"/>
                  </a:lnTo>
                  <a:lnTo>
                    <a:pt x="15429" y="474"/>
                  </a:lnTo>
                  <a:lnTo>
                    <a:pt x="15485" y="588"/>
                  </a:lnTo>
                  <a:lnTo>
                    <a:pt x="15523" y="721"/>
                  </a:lnTo>
                  <a:lnTo>
                    <a:pt x="15542" y="853"/>
                  </a:lnTo>
                  <a:lnTo>
                    <a:pt x="15542" y="986"/>
                  </a:lnTo>
                  <a:lnTo>
                    <a:pt x="15523" y="1119"/>
                  </a:lnTo>
                  <a:lnTo>
                    <a:pt x="15504" y="1251"/>
                  </a:lnTo>
                  <a:lnTo>
                    <a:pt x="15448" y="1384"/>
                  </a:lnTo>
                  <a:lnTo>
                    <a:pt x="15391" y="1517"/>
                  </a:lnTo>
                  <a:lnTo>
                    <a:pt x="15296" y="1630"/>
                  </a:lnTo>
                  <a:lnTo>
                    <a:pt x="15296" y="1630"/>
                  </a:lnTo>
                  <a:lnTo>
                    <a:pt x="15125" y="1630"/>
                  </a:lnTo>
                  <a:lnTo>
                    <a:pt x="14936" y="1668"/>
                  </a:lnTo>
                  <a:lnTo>
                    <a:pt x="14557" y="1744"/>
                  </a:lnTo>
                  <a:lnTo>
                    <a:pt x="14178" y="1858"/>
                  </a:lnTo>
                  <a:lnTo>
                    <a:pt x="13799" y="1990"/>
                  </a:lnTo>
                  <a:lnTo>
                    <a:pt x="13078" y="2294"/>
                  </a:lnTo>
                  <a:lnTo>
                    <a:pt x="12491" y="2540"/>
                  </a:lnTo>
                  <a:lnTo>
                    <a:pt x="12491" y="2540"/>
                  </a:lnTo>
                  <a:lnTo>
                    <a:pt x="11714" y="2843"/>
                  </a:lnTo>
                  <a:lnTo>
                    <a:pt x="10918" y="3109"/>
                  </a:lnTo>
                  <a:lnTo>
                    <a:pt x="10122" y="3374"/>
                  </a:lnTo>
                  <a:lnTo>
                    <a:pt x="9326" y="3620"/>
                  </a:lnTo>
                  <a:lnTo>
                    <a:pt x="8530" y="3848"/>
                  </a:lnTo>
                  <a:lnTo>
                    <a:pt x="7715" y="4056"/>
                  </a:lnTo>
                  <a:lnTo>
                    <a:pt x="6900" y="4265"/>
                  </a:lnTo>
                  <a:lnTo>
                    <a:pt x="6085" y="4454"/>
                  </a:lnTo>
                  <a:lnTo>
                    <a:pt x="6085" y="4454"/>
                  </a:lnTo>
                  <a:lnTo>
                    <a:pt x="5383" y="4587"/>
                  </a:lnTo>
                  <a:lnTo>
                    <a:pt x="4663" y="4739"/>
                  </a:lnTo>
                  <a:lnTo>
                    <a:pt x="4303" y="4814"/>
                  </a:lnTo>
                  <a:lnTo>
                    <a:pt x="3943" y="4909"/>
                  </a:lnTo>
                  <a:lnTo>
                    <a:pt x="3602" y="5023"/>
                  </a:lnTo>
                  <a:lnTo>
                    <a:pt x="3260" y="5156"/>
                  </a:lnTo>
                  <a:lnTo>
                    <a:pt x="3260" y="5156"/>
                  </a:lnTo>
                  <a:lnTo>
                    <a:pt x="2957" y="5326"/>
                  </a:lnTo>
                  <a:lnTo>
                    <a:pt x="2635" y="5497"/>
                  </a:lnTo>
                  <a:lnTo>
                    <a:pt x="2010" y="5876"/>
                  </a:lnTo>
                  <a:lnTo>
                    <a:pt x="1687" y="6046"/>
                  </a:lnTo>
                  <a:lnTo>
                    <a:pt x="1365" y="6179"/>
                  </a:lnTo>
                  <a:lnTo>
                    <a:pt x="1195" y="6236"/>
                  </a:lnTo>
                  <a:lnTo>
                    <a:pt x="1024" y="6293"/>
                  </a:lnTo>
                  <a:lnTo>
                    <a:pt x="853" y="6331"/>
                  </a:lnTo>
                  <a:lnTo>
                    <a:pt x="664" y="6350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92475" y="3576763"/>
              <a:ext cx="450650" cy="270575"/>
            </a:xfrm>
            <a:custGeom>
              <a:avLst/>
              <a:gdLst/>
              <a:ahLst/>
              <a:cxnLst/>
              <a:rect l="l" t="t" r="r" b="b"/>
              <a:pathLst>
                <a:path w="18026" h="10823" fill="none" extrusionOk="0">
                  <a:moveTo>
                    <a:pt x="4986" y="10823"/>
                  </a:moveTo>
                  <a:lnTo>
                    <a:pt x="4986" y="10823"/>
                  </a:lnTo>
                  <a:lnTo>
                    <a:pt x="4512" y="10823"/>
                  </a:lnTo>
                  <a:lnTo>
                    <a:pt x="4057" y="10766"/>
                  </a:lnTo>
                  <a:lnTo>
                    <a:pt x="3621" y="10671"/>
                  </a:lnTo>
                  <a:lnTo>
                    <a:pt x="3394" y="10595"/>
                  </a:lnTo>
                  <a:lnTo>
                    <a:pt x="3185" y="10519"/>
                  </a:lnTo>
                  <a:lnTo>
                    <a:pt x="2977" y="10443"/>
                  </a:lnTo>
                  <a:lnTo>
                    <a:pt x="2768" y="10330"/>
                  </a:lnTo>
                  <a:lnTo>
                    <a:pt x="2560" y="10216"/>
                  </a:lnTo>
                  <a:lnTo>
                    <a:pt x="2351" y="10102"/>
                  </a:lnTo>
                  <a:lnTo>
                    <a:pt x="2162" y="9951"/>
                  </a:lnTo>
                  <a:lnTo>
                    <a:pt x="1972" y="9799"/>
                  </a:lnTo>
                  <a:lnTo>
                    <a:pt x="1783" y="9628"/>
                  </a:lnTo>
                  <a:lnTo>
                    <a:pt x="1593" y="9439"/>
                  </a:lnTo>
                  <a:lnTo>
                    <a:pt x="1593" y="9439"/>
                  </a:lnTo>
                  <a:lnTo>
                    <a:pt x="1309" y="9079"/>
                  </a:lnTo>
                  <a:lnTo>
                    <a:pt x="986" y="8643"/>
                  </a:lnTo>
                  <a:lnTo>
                    <a:pt x="664" y="8169"/>
                  </a:lnTo>
                  <a:lnTo>
                    <a:pt x="532" y="7904"/>
                  </a:lnTo>
                  <a:lnTo>
                    <a:pt x="380" y="7638"/>
                  </a:lnTo>
                  <a:lnTo>
                    <a:pt x="266" y="7373"/>
                  </a:lnTo>
                  <a:lnTo>
                    <a:pt x="171" y="7108"/>
                  </a:lnTo>
                  <a:lnTo>
                    <a:pt x="77" y="6842"/>
                  </a:lnTo>
                  <a:lnTo>
                    <a:pt x="20" y="6577"/>
                  </a:lnTo>
                  <a:lnTo>
                    <a:pt x="1" y="6331"/>
                  </a:lnTo>
                  <a:lnTo>
                    <a:pt x="1" y="6084"/>
                  </a:lnTo>
                  <a:lnTo>
                    <a:pt x="39" y="5857"/>
                  </a:lnTo>
                  <a:lnTo>
                    <a:pt x="115" y="5648"/>
                  </a:lnTo>
                  <a:lnTo>
                    <a:pt x="115" y="5648"/>
                  </a:lnTo>
                  <a:lnTo>
                    <a:pt x="190" y="5478"/>
                  </a:lnTo>
                  <a:lnTo>
                    <a:pt x="304" y="5307"/>
                  </a:lnTo>
                  <a:lnTo>
                    <a:pt x="418" y="5136"/>
                  </a:lnTo>
                  <a:lnTo>
                    <a:pt x="551" y="4966"/>
                  </a:lnTo>
                  <a:lnTo>
                    <a:pt x="854" y="4644"/>
                  </a:lnTo>
                  <a:lnTo>
                    <a:pt x="1195" y="4321"/>
                  </a:lnTo>
                  <a:lnTo>
                    <a:pt x="1536" y="4037"/>
                  </a:lnTo>
                  <a:lnTo>
                    <a:pt x="1896" y="3772"/>
                  </a:lnTo>
                  <a:lnTo>
                    <a:pt x="2560" y="3279"/>
                  </a:lnTo>
                  <a:lnTo>
                    <a:pt x="2560" y="3279"/>
                  </a:lnTo>
                  <a:lnTo>
                    <a:pt x="2882" y="3071"/>
                  </a:lnTo>
                  <a:lnTo>
                    <a:pt x="3204" y="2862"/>
                  </a:lnTo>
                  <a:lnTo>
                    <a:pt x="3886" y="2483"/>
                  </a:lnTo>
                  <a:lnTo>
                    <a:pt x="4569" y="2142"/>
                  </a:lnTo>
                  <a:lnTo>
                    <a:pt x="5270" y="1820"/>
                  </a:lnTo>
                  <a:lnTo>
                    <a:pt x="5990" y="1535"/>
                  </a:lnTo>
                  <a:lnTo>
                    <a:pt x="6729" y="1270"/>
                  </a:lnTo>
                  <a:lnTo>
                    <a:pt x="7469" y="1043"/>
                  </a:lnTo>
                  <a:lnTo>
                    <a:pt x="8208" y="815"/>
                  </a:lnTo>
                  <a:lnTo>
                    <a:pt x="8208" y="815"/>
                  </a:lnTo>
                  <a:lnTo>
                    <a:pt x="9136" y="531"/>
                  </a:lnTo>
                  <a:lnTo>
                    <a:pt x="9629" y="398"/>
                  </a:lnTo>
                  <a:lnTo>
                    <a:pt x="10141" y="265"/>
                  </a:lnTo>
                  <a:lnTo>
                    <a:pt x="10653" y="171"/>
                  </a:lnTo>
                  <a:lnTo>
                    <a:pt x="11146" y="76"/>
                  </a:lnTo>
                  <a:lnTo>
                    <a:pt x="11657" y="19"/>
                  </a:lnTo>
                  <a:lnTo>
                    <a:pt x="12150" y="0"/>
                  </a:lnTo>
                  <a:lnTo>
                    <a:pt x="12150" y="0"/>
                  </a:lnTo>
                  <a:lnTo>
                    <a:pt x="12605" y="19"/>
                  </a:lnTo>
                  <a:lnTo>
                    <a:pt x="13022" y="76"/>
                  </a:lnTo>
                  <a:lnTo>
                    <a:pt x="13230" y="114"/>
                  </a:lnTo>
                  <a:lnTo>
                    <a:pt x="13439" y="171"/>
                  </a:lnTo>
                  <a:lnTo>
                    <a:pt x="13628" y="246"/>
                  </a:lnTo>
                  <a:lnTo>
                    <a:pt x="13818" y="322"/>
                  </a:lnTo>
                  <a:lnTo>
                    <a:pt x="14007" y="417"/>
                  </a:lnTo>
                  <a:lnTo>
                    <a:pt x="14197" y="531"/>
                  </a:lnTo>
                  <a:lnTo>
                    <a:pt x="14387" y="663"/>
                  </a:lnTo>
                  <a:lnTo>
                    <a:pt x="14557" y="796"/>
                  </a:lnTo>
                  <a:lnTo>
                    <a:pt x="14709" y="948"/>
                  </a:lnTo>
                  <a:lnTo>
                    <a:pt x="14879" y="1118"/>
                  </a:lnTo>
                  <a:lnTo>
                    <a:pt x="15031" y="1308"/>
                  </a:lnTo>
                  <a:lnTo>
                    <a:pt x="15164" y="1516"/>
                  </a:lnTo>
                  <a:lnTo>
                    <a:pt x="15164" y="1516"/>
                  </a:lnTo>
                  <a:lnTo>
                    <a:pt x="15202" y="1554"/>
                  </a:lnTo>
                  <a:lnTo>
                    <a:pt x="15239" y="1573"/>
                  </a:lnTo>
                  <a:lnTo>
                    <a:pt x="15239" y="1573"/>
                  </a:lnTo>
                  <a:lnTo>
                    <a:pt x="14576" y="1876"/>
                  </a:lnTo>
                  <a:lnTo>
                    <a:pt x="13932" y="2180"/>
                  </a:lnTo>
                  <a:lnTo>
                    <a:pt x="13268" y="2483"/>
                  </a:lnTo>
                  <a:lnTo>
                    <a:pt x="12605" y="2767"/>
                  </a:lnTo>
                  <a:lnTo>
                    <a:pt x="12605" y="2767"/>
                  </a:lnTo>
                  <a:lnTo>
                    <a:pt x="11695" y="3108"/>
                  </a:lnTo>
                  <a:lnTo>
                    <a:pt x="10766" y="3412"/>
                  </a:lnTo>
                  <a:lnTo>
                    <a:pt x="9838" y="3715"/>
                  </a:lnTo>
                  <a:lnTo>
                    <a:pt x="8909" y="3980"/>
                  </a:lnTo>
                  <a:lnTo>
                    <a:pt x="8909" y="3980"/>
                  </a:lnTo>
                  <a:lnTo>
                    <a:pt x="8037" y="4208"/>
                  </a:lnTo>
                  <a:lnTo>
                    <a:pt x="7165" y="4416"/>
                  </a:lnTo>
                  <a:lnTo>
                    <a:pt x="6293" y="4606"/>
                  </a:lnTo>
                  <a:lnTo>
                    <a:pt x="5422" y="4776"/>
                  </a:lnTo>
                  <a:lnTo>
                    <a:pt x="5422" y="4776"/>
                  </a:lnTo>
                  <a:lnTo>
                    <a:pt x="4644" y="4909"/>
                  </a:lnTo>
                  <a:lnTo>
                    <a:pt x="3886" y="5023"/>
                  </a:lnTo>
                  <a:lnTo>
                    <a:pt x="3507" y="5080"/>
                  </a:lnTo>
                  <a:lnTo>
                    <a:pt x="3128" y="5174"/>
                  </a:lnTo>
                  <a:lnTo>
                    <a:pt x="2749" y="5288"/>
                  </a:lnTo>
                  <a:lnTo>
                    <a:pt x="2389" y="5421"/>
                  </a:lnTo>
                  <a:lnTo>
                    <a:pt x="2389" y="5421"/>
                  </a:lnTo>
                  <a:lnTo>
                    <a:pt x="2200" y="5516"/>
                  </a:lnTo>
                  <a:lnTo>
                    <a:pt x="2029" y="5648"/>
                  </a:lnTo>
                  <a:lnTo>
                    <a:pt x="1877" y="5781"/>
                  </a:lnTo>
                  <a:lnTo>
                    <a:pt x="1764" y="5914"/>
                  </a:lnTo>
                  <a:lnTo>
                    <a:pt x="1650" y="6084"/>
                  </a:lnTo>
                  <a:lnTo>
                    <a:pt x="1574" y="6236"/>
                  </a:lnTo>
                  <a:lnTo>
                    <a:pt x="1517" y="6425"/>
                  </a:lnTo>
                  <a:lnTo>
                    <a:pt x="1479" y="6596"/>
                  </a:lnTo>
                  <a:lnTo>
                    <a:pt x="1460" y="6766"/>
                  </a:lnTo>
                  <a:lnTo>
                    <a:pt x="1479" y="6956"/>
                  </a:lnTo>
                  <a:lnTo>
                    <a:pt x="1498" y="7146"/>
                  </a:lnTo>
                  <a:lnTo>
                    <a:pt x="1555" y="7316"/>
                  </a:lnTo>
                  <a:lnTo>
                    <a:pt x="1631" y="7487"/>
                  </a:lnTo>
                  <a:lnTo>
                    <a:pt x="1726" y="7638"/>
                  </a:lnTo>
                  <a:lnTo>
                    <a:pt x="1839" y="7790"/>
                  </a:lnTo>
                  <a:lnTo>
                    <a:pt x="1972" y="7942"/>
                  </a:lnTo>
                  <a:lnTo>
                    <a:pt x="1972" y="7942"/>
                  </a:lnTo>
                  <a:lnTo>
                    <a:pt x="1934" y="7980"/>
                  </a:lnTo>
                  <a:lnTo>
                    <a:pt x="1934" y="8017"/>
                  </a:lnTo>
                  <a:lnTo>
                    <a:pt x="1934" y="8112"/>
                  </a:lnTo>
                  <a:lnTo>
                    <a:pt x="1953" y="8150"/>
                  </a:lnTo>
                  <a:lnTo>
                    <a:pt x="1991" y="8188"/>
                  </a:lnTo>
                  <a:lnTo>
                    <a:pt x="2029" y="8207"/>
                  </a:lnTo>
                  <a:lnTo>
                    <a:pt x="2086" y="8226"/>
                  </a:lnTo>
                  <a:lnTo>
                    <a:pt x="2086" y="8226"/>
                  </a:lnTo>
                  <a:lnTo>
                    <a:pt x="2313" y="8245"/>
                  </a:lnTo>
                  <a:lnTo>
                    <a:pt x="2313" y="8245"/>
                  </a:lnTo>
                  <a:lnTo>
                    <a:pt x="2427" y="8245"/>
                  </a:lnTo>
                  <a:lnTo>
                    <a:pt x="2427" y="8245"/>
                  </a:lnTo>
                  <a:lnTo>
                    <a:pt x="2484" y="8264"/>
                  </a:lnTo>
                  <a:lnTo>
                    <a:pt x="2484" y="8264"/>
                  </a:lnTo>
                  <a:lnTo>
                    <a:pt x="2541" y="8283"/>
                  </a:lnTo>
                  <a:lnTo>
                    <a:pt x="2541" y="8283"/>
                  </a:lnTo>
                  <a:lnTo>
                    <a:pt x="2598" y="8264"/>
                  </a:lnTo>
                  <a:lnTo>
                    <a:pt x="2654" y="8226"/>
                  </a:lnTo>
                  <a:lnTo>
                    <a:pt x="2654" y="8226"/>
                  </a:lnTo>
                  <a:lnTo>
                    <a:pt x="2863" y="8169"/>
                  </a:lnTo>
                  <a:lnTo>
                    <a:pt x="3071" y="8112"/>
                  </a:lnTo>
                  <a:lnTo>
                    <a:pt x="3280" y="8036"/>
                  </a:lnTo>
                  <a:lnTo>
                    <a:pt x="3488" y="7961"/>
                  </a:lnTo>
                  <a:lnTo>
                    <a:pt x="3886" y="7752"/>
                  </a:lnTo>
                  <a:lnTo>
                    <a:pt x="4284" y="7506"/>
                  </a:lnTo>
                  <a:lnTo>
                    <a:pt x="4284" y="7506"/>
                  </a:lnTo>
                  <a:lnTo>
                    <a:pt x="4701" y="7297"/>
                  </a:lnTo>
                  <a:lnTo>
                    <a:pt x="5099" y="7108"/>
                  </a:lnTo>
                  <a:lnTo>
                    <a:pt x="5516" y="6937"/>
                  </a:lnTo>
                  <a:lnTo>
                    <a:pt x="5933" y="6804"/>
                  </a:lnTo>
                  <a:lnTo>
                    <a:pt x="6350" y="6672"/>
                  </a:lnTo>
                  <a:lnTo>
                    <a:pt x="6786" y="6577"/>
                  </a:lnTo>
                  <a:lnTo>
                    <a:pt x="7677" y="6387"/>
                  </a:lnTo>
                  <a:lnTo>
                    <a:pt x="7677" y="6387"/>
                  </a:lnTo>
                  <a:lnTo>
                    <a:pt x="8568" y="6198"/>
                  </a:lnTo>
                  <a:lnTo>
                    <a:pt x="9459" y="5970"/>
                  </a:lnTo>
                  <a:lnTo>
                    <a:pt x="10331" y="5743"/>
                  </a:lnTo>
                  <a:lnTo>
                    <a:pt x="11221" y="5497"/>
                  </a:lnTo>
                  <a:lnTo>
                    <a:pt x="12093" y="5212"/>
                  </a:lnTo>
                  <a:lnTo>
                    <a:pt x="12946" y="4928"/>
                  </a:lnTo>
                  <a:lnTo>
                    <a:pt x="13818" y="4625"/>
                  </a:lnTo>
                  <a:lnTo>
                    <a:pt x="14671" y="4303"/>
                  </a:lnTo>
                  <a:lnTo>
                    <a:pt x="14671" y="4303"/>
                  </a:lnTo>
                  <a:lnTo>
                    <a:pt x="15202" y="4094"/>
                  </a:lnTo>
                  <a:lnTo>
                    <a:pt x="15789" y="3829"/>
                  </a:lnTo>
                  <a:lnTo>
                    <a:pt x="16111" y="3715"/>
                  </a:lnTo>
                  <a:lnTo>
                    <a:pt x="16415" y="3620"/>
                  </a:lnTo>
                  <a:lnTo>
                    <a:pt x="16718" y="3563"/>
                  </a:lnTo>
                  <a:lnTo>
                    <a:pt x="17002" y="3544"/>
                  </a:lnTo>
                  <a:lnTo>
                    <a:pt x="17002" y="3544"/>
                  </a:lnTo>
                  <a:lnTo>
                    <a:pt x="17116" y="3544"/>
                  </a:lnTo>
                  <a:lnTo>
                    <a:pt x="17116" y="3544"/>
                  </a:lnTo>
                  <a:lnTo>
                    <a:pt x="17135" y="3544"/>
                  </a:lnTo>
                  <a:lnTo>
                    <a:pt x="17135" y="3544"/>
                  </a:lnTo>
                  <a:lnTo>
                    <a:pt x="17154" y="3544"/>
                  </a:lnTo>
                  <a:lnTo>
                    <a:pt x="17154" y="3544"/>
                  </a:lnTo>
                  <a:lnTo>
                    <a:pt x="17324" y="3582"/>
                  </a:lnTo>
                  <a:lnTo>
                    <a:pt x="17476" y="3639"/>
                  </a:lnTo>
                  <a:lnTo>
                    <a:pt x="17609" y="3715"/>
                  </a:lnTo>
                  <a:lnTo>
                    <a:pt x="17722" y="3829"/>
                  </a:lnTo>
                  <a:lnTo>
                    <a:pt x="17836" y="3980"/>
                  </a:lnTo>
                  <a:lnTo>
                    <a:pt x="17912" y="4170"/>
                  </a:lnTo>
                  <a:lnTo>
                    <a:pt x="17988" y="4397"/>
                  </a:lnTo>
                  <a:lnTo>
                    <a:pt x="18026" y="4682"/>
                  </a:lnTo>
                  <a:lnTo>
                    <a:pt x="18026" y="4682"/>
                  </a:lnTo>
                  <a:lnTo>
                    <a:pt x="18026" y="4947"/>
                  </a:lnTo>
                  <a:lnTo>
                    <a:pt x="17988" y="5193"/>
                  </a:lnTo>
                  <a:lnTo>
                    <a:pt x="17931" y="5440"/>
                  </a:lnTo>
                  <a:lnTo>
                    <a:pt x="17836" y="5667"/>
                  </a:lnTo>
                  <a:lnTo>
                    <a:pt x="17722" y="5895"/>
                  </a:lnTo>
                  <a:lnTo>
                    <a:pt x="17590" y="6103"/>
                  </a:lnTo>
                  <a:lnTo>
                    <a:pt x="17438" y="6312"/>
                  </a:lnTo>
                  <a:lnTo>
                    <a:pt x="17249" y="6501"/>
                  </a:lnTo>
                  <a:lnTo>
                    <a:pt x="17059" y="6672"/>
                  </a:lnTo>
                  <a:lnTo>
                    <a:pt x="16851" y="6842"/>
                  </a:lnTo>
                  <a:lnTo>
                    <a:pt x="16642" y="6994"/>
                  </a:lnTo>
                  <a:lnTo>
                    <a:pt x="16434" y="7146"/>
                  </a:lnTo>
                  <a:lnTo>
                    <a:pt x="15979" y="7411"/>
                  </a:lnTo>
                  <a:lnTo>
                    <a:pt x="15562" y="7619"/>
                  </a:lnTo>
                  <a:lnTo>
                    <a:pt x="15562" y="7619"/>
                  </a:lnTo>
                  <a:lnTo>
                    <a:pt x="14690" y="8036"/>
                  </a:lnTo>
                  <a:lnTo>
                    <a:pt x="13818" y="8415"/>
                  </a:lnTo>
                  <a:lnTo>
                    <a:pt x="12946" y="8757"/>
                  </a:lnTo>
                  <a:lnTo>
                    <a:pt x="12036" y="9098"/>
                  </a:lnTo>
                  <a:lnTo>
                    <a:pt x="11146" y="9401"/>
                  </a:lnTo>
                  <a:lnTo>
                    <a:pt x="10236" y="9704"/>
                  </a:lnTo>
                  <a:lnTo>
                    <a:pt x="9326" y="9970"/>
                  </a:lnTo>
                  <a:lnTo>
                    <a:pt x="8416" y="10235"/>
                  </a:lnTo>
                  <a:lnTo>
                    <a:pt x="8416" y="10235"/>
                  </a:lnTo>
                  <a:lnTo>
                    <a:pt x="7563" y="10462"/>
                  </a:lnTo>
                  <a:lnTo>
                    <a:pt x="7146" y="10557"/>
                  </a:lnTo>
                  <a:lnTo>
                    <a:pt x="6710" y="10652"/>
                  </a:lnTo>
                  <a:lnTo>
                    <a:pt x="6274" y="10728"/>
                  </a:lnTo>
                  <a:lnTo>
                    <a:pt x="5839" y="10785"/>
                  </a:lnTo>
                  <a:lnTo>
                    <a:pt x="5403" y="10823"/>
                  </a:lnTo>
                  <a:lnTo>
                    <a:pt x="4986" y="10823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83000" y="3568688"/>
              <a:ext cx="468175" cy="287650"/>
            </a:xfrm>
            <a:custGeom>
              <a:avLst/>
              <a:gdLst/>
              <a:ahLst/>
              <a:cxnLst/>
              <a:rect l="l" t="t" r="r" b="b"/>
              <a:pathLst>
                <a:path w="18727" h="11506" fill="none" extrusionOk="0">
                  <a:moveTo>
                    <a:pt x="12567" y="1"/>
                  </a:moveTo>
                  <a:lnTo>
                    <a:pt x="12567" y="1"/>
                  </a:lnTo>
                  <a:lnTo>
                    <a:pt x="12131" y="20"/>
                  </a:lnTo>
                  <a:lnTo>
                    <a:pt x="11695" y="77"/>
                  </a:lnTo>
                  <a:lnTo>
                    <a:pt x="11240" y="134"/>
                  </a:lnTo>
                  <a:lnTo>
                    <a:pt x="10804" y="228"/>
                  </a:lnTo>
                  <a:lnTo>
                    <a:pt x="10804" y="228"/>
                  </a:lnTo>
                  <a:lnTo>
                    <a:pt x="10027" y="399"/>
                  </a:lnTo>
                  <a:lnTo>
                    <a:pt x="9250" y="588"/>
                  </a:lnTo>
                  <a:lnTo>
                    <a:pt x="8492" y="816"/>
                  </a:lnTo>
                  <a:lnTo>
                    <a:pt x="7734" y="1043"/>
                  </a:lnTo>
                  <a:lnTo>
                    <a:pt x="6976" y="1290"/>
                  </a:lnTo>
                  <a:lnTo>
                    <a:pt x="6237" y="1555"/>
                  </a:lnTo>
                  <a:lnTo>
                    <a:pt x="5497" y="1858"/>
                  </a:lnTo>
                  <a:lnTo>
                    <a:pt x="4777" y="2181"/>
                  </a:lnTo>
                  <a:lnTo>
                    <a:pt x="4777" y="2181"/>
                  </a:lnTo>
                  <a:lnTo>
                    <a:pt x="4133" y="2503"/>
                  </a:lnTo>
                  <a:lnTo>
                    <a:pt x="3488" y="2844"/>
                  </a:lnTo>
                  <a:lnTo>
                    <a:pt x="2844" y="3242"/>
                  </a:lnTo>
                  <a:lnTo>
                    <a:pt x="2541" y="3450"/>
                  </a:lnTo>
                  <a:lnTo>
                    <a:pt x="2237" y="3678"/>
                  </a:lnTo>
                  <a:lnTo>
                    <a:pt x="1934" y="3905"/>
                  </a:lnTo>
                  <a:lnTo>
                    <a:pt x="1650" y="4152"/>
                  </a:lnTo>
                  <a:lnTo>
                    <a:pt x="1365" y="4398"/>
                  </a:lnTo>
                  <a:lnTo>
                    <a:pt x="1100" y="4663"/>
                  </a:lnTo>
                  <a:lnTo>
                    <a:pt x="854" y="4929"/>
                  </a:lnTo>
                  <a:lnTo>
                    <a:pt x="626" y="5213"/>
                  </a:lnTo>
                  <a:lnTo>
                    <a:pt x="399" y="5497"/>
                  </a:lnTo>
                  <a:lnTo>
                    <a:pt x="209" y="5801"/>
                  </a:lnTo>
                  <a:lnTo>
                    <a:pt x="209" y="5801"/>
                  </a:lnTo>
                  <a:lnTo>
                    <a:pt x="134" y="5933"/>
                  </a:lnTo>
                  <a:lnTo>
                    <a:pt x="77" y="6066"/>
                  </a:lnTo>
                  <a:lnTo>
                    <a:pt x="39" y="6199"/>
                  </a:lnTo>
                  <a:lnTo>
                    <a:pt x="20" y="6331"/>
                  </a:lnTo>
                  <a:lnTo>
                    <a:pt x="1" y="6483"/>
                  </a:lnTo>
                  <a:lnTo>
                    <a:pt x="1" y="6616"/>
                  </a:lnTo>
                  <a:lnTo>
                    <a:pt x="39" y="6881"/>
                  </a:lnTo>
                  <a:lnTo>
                    <a:pt x="115" y="7165"/>
                  </a:lnTo>
                  <a:lnTo>
                    <a:pt x="209" y="7431"/>
                  </a:lnTo>
                  <a:lnTo>
                    <a:pt x="323" y="7677"/>
                  </a:lnTo>
                  <a:lnTo>
                    <a:pt x="456" y="7923"/>
                  </a:lnTo>
                  <a:lnTo>
                    <a:pt x="456" y="7923"/>
                  </a:lnTo>
                  <a:lnTo>
                    <a:pt x="835" y="8644"/>
                  </a:lnTo>
                  <a:lnTo>
                    <a:pt x="1043" y="8985"/>
                  </a:lnTo>
                  <a:lnTo>
                    <a:pt x="1252" y="9326"/>
                  </a:lnTo>
                  <a:lnTo>
                    <a:pt x="1479" y="9648"/>
                  </a:lnTo>
                  <a:lnTo>
                    <a:pt x="1745" y="9970"/>
                  </a:lnTo>
                  <a:lnTo>
                    <a:pt x="2010" y="10255"/>
                  </a:lnTo>
                  <a:lnTo>
                    <a:pt x="2313" y="10539"/>
                  </a:lnTo>
                  <a:lnTo>
                    <a:pt x="2313" y="10539"/>
                  </a:lnTo>
                  <a:lnTo>
                    <a:pt x="2465" y="10672"/>
                  </a:lnTo>
                  <a:lnTo>
                    <a:pt x="2635" y="10785"/>
                  </a:lnTo>
                  <a:lnTo>
                    <a:pt x="2958" y="10994"/>
                  </a:lnTo>
                  <a:lnTo>
                    <a:pt x="3318" y="11164"/>
                  </a:lnTo>
                  <a:lnTo>
                    <a:pt x="3697" y="11297"/>
                  </a:lnTo>
                  <a:lnTo>
                    <a:pt x="4057" y="11392"/>
                  </a:lnTo>
                  <a:lnTo>
                    <a:pt x="4455" y="11449"/>
                  </a:lnTo>
                  <a:lnTo>
                    <a:pt x="4853" y="11487"/>
                  </a:lnTo>
                  <a:lnTo>
                    <a:pt x="5251" y="11506"/>
                  </a:lnTo>
                  <a:lnTo>
                    <a:pt x="5251" y="11506"/>
                  </a:lnTo>
                  <a:lnTo>
                    <a:pt x="5592" y="11506"/>
                  </a:lnTo>
                  <a:lnTo>
                    <a:pt x="5952" y="11468"/>
                  </a:lnTo>
                  <a:lnTo>
                    <a:pt x="6312" y="11430"/>
                  </a:lnTo>
                  <a:lnTo>
                    <a:pt x="6653" y="11392"/>
                  </a:lnTo>
                  <a:lnTo>
                    <a:pt x="7336" y="11259"/>
                  </a:lnTo>
                  <a:lnTo>
                    <a:pt x="7999" y="11108"/>
                  </a:lnTo>
                  <a:lnTo>
                    <a:pt x="7999" y="11108"/>
                  </a:lnTo>
                  <a:lnTo>
                    <a:pt x="8909" y="10880"/>
                  </a:lnTo>
                  <a:lnTo>
                    <a:pt x="9800" y="10615"/>
                  </a:lnTo>
                  <a:lnTo>
                    <a:pt x="10691" y="10349"/>
                  </a:lnTo>
                  <a:lnTo>
                    <a:pt x="11562" y="10046"/>
                  </a:lnTo>
                  <a:lnTo>
                    <a:pt x="12434" y="9743"/>
                  </a:lnTo>
                  <a:lnTo>
                    <a:pt x="13306" y="9421"/>
                  </a:lnTo>
                  <a:lnTo>
                    <a:pt x="14178" y="9080"/>
                  </a:lnTo>
                  <a:lnTo>
                    <a:pt x="15031" y="8719"/>
                  </a:lnTo>
                  <a:lnTo>
                    <a:pt x="15031" y="8719"/>
                  </a:lnTo>
                  <a:lnTo>
                    <a:pt x="15694" y="8435"/>
                  </a:lnTo>
                  <a:lnTo>
                    <a:pt x="16016" y="8265"/>
                  </a:lnTo>
                  <a:lnTo>
                    <a:pt x="16358" y="8094"/>
                  </a:lnTo>
                  <a:lnTo>
                    <a:pt x="16680" y="7923"/>
                  </a:lnTo>
                  <a:lnTo>
                    <a:pt x="17002" y="7715"/>
                  </a:lnTo>
                  <a:lnTo>
                    <a:pt x="17286" y="7506"/>
                  </a:lnTo>
                  <a:lnTo>
                    <a:pt x="17571" y="7279"/>
                  </a:lnTo>
                  <a:lnTo>
                    <a:pt x="17836" y="7052"/>
                  </a:lnTo>
                  <a:lnTo>
                    <a:pt x="18082" y="6786"/>
                  </a:lnTo>
                  <a:lnTo>
                    <a:pt x="18291" y="6502"/>
                  </a:lnTo>
                  <a:lnTo>
                    <a:pt x="18443" y="6199"/>
                  </a:lnTo>
                  <a:lnTo>
                    <a:pt x="18518" y="6047"/>
                  </a:lnTo>
                  <a:lnTo>
                    <a:pt x="18575" y="5876"/>
                  </a:lnTo>
                  <a:lnTo>
                    <a:pt x="18632" y="5706"/>
                  </a:lnTo>
                  <a:lnTo>
                    <a:pt x="18670" y="5535"/>
                  </a:lnTo>
                  <a:lnTo>
                    <a:pt x="18708" y="5346"/>
                  </a:lnTo>
                  <a:lnTo>
                    <a:pt x="18708" y="5156"/>
                  </a:lnTo>
                  <a:lnTo>
                    <a:pt x="18727" y="4948"/>
                  </a:lnTo>
                  <a:lnTo>
                    <a:pt x="18708" y="4758"/>
                  </a:lnTo>
                  <a:lnTo>
                    <a:pt x="18708" y="4758"/>
                  </a:lnTo>
                  <a:lnTo>
                    <a:pt x="18670" y="4493"/>
                  </a:lnTo>
                  <a:lnTo>
                    <a:pt x="18613" y="4265"/>
                  </a:lnTo>
                  <a:lnTo>
                    <a:pt x="18537" y="4076"/>
                  </a:lnTo>
                  <a:lnTo>
                    <a:pt x="18424" y="3905"/>
                  </a:lnTo>
                  <a:lnTo>
                    <a:pt x="18310" y="3773"/>
                  </a:lnTo>
                  <a:lnTo>
                    <a:pt x="18177" y="3678"/>
                  </a:lnTo>
                  <a:lnTo>
                    <a:pt x="18026" y="3602"/>
                  </a:lnTo>
                  <a:lnTo>
                    <a:pt x="17874" y="3545"/>
                  </a:lnTo>
                  <a:lnTo>
                    <a:pt x="17874" y="3545"/>
                  </a:lnTo>
                  <a:lnTo>
                    <a:pt x="17969" y="3375"/>
                  </a:lnTo>
                  <a:lnTo>
                    <a:pt x="18045" y="3204"/>
                  </a:lnTo>
                  <a:lnTo>
                    <a:pt x="18082" y="3033"/>
                  </a:lnTo>
                  <a:lnTo>
                    <a:pt x="18101" y="2863"/>
                  </a:lnTo>
                  <a:lnTo>
                    <a:pt x="18082" y="2692"/>
                  </a:lnTo>
                  <a:lnTo>
                    <a:pt x="18045" y="2522"/>
                  </a:lnTo>
                  <a:lnTo>
                    <a:pt x="17988" y="2370"/>
                  </a:lnTo>
                  <a:lnTo>
                    <a:pt x="17912" y="2237"/>
                  </a:lnTo>
                  <a:lnTo>
                    <a:pt x="17817" y="2105"/>
                  </a:lnTo>
                  <a:lnTo>
                    <a:pt x="17684" y="1991"/>
                  </a:lnTo>
                  <a:lnTo>
                    <a:pt x="17552" y="1877"/>
                  </a:lnTo>
                  <a:lnTo>
                    <a:pt x="17419" y="1783"/>
                  </a:lnTo>
                  <a:lnTo>
                    <a:pt x="17248" y="1707"/>
                  </a:lnTo>
                  <a:lnTo>
                    <a:pt x="17078" y="1669"/>
                  </a:lnTo>
                  <a:lnTo>
                    <a:pt x="16888" y="1631"/>
                  </a:lnTo>
                  <a:lnTo>
                    <a:pt x="16699" y="1612"/>
                  </a:lnTo>
                  <a:lnTo>
                    <a:pt x="16699" y="1612"/>
                  </a:lnTo>
                  <a:lnTo>
                    <a:pt x="16452" y="1631"/>
                  </a:lnTo>
                  <a:lnTo>
                    <a:pt x="16187" y="1707"/>
                  </a:lnTo>
                  <a:lnTo>
                    <a:pt x="16187" y="1707"/>
                  </a:lnTo>
                  <a:lnTo>
                    <a:pt x="15846" y="1820"/>
                  </a:lnTo>
                  <a:lnTo>
                    <a:pt x="15846" y="1820"/>
                  </a:lnTo>
                  <a:lnTo>
                    <a:pt x="15865" y="1745"/>
                  </a:lnTo>
                  <a:lnTo>
                    <a:pt x="15827" y="1669"/>
                  </a:lnTo>
                  <a:lnTo>
                    <a:pt x="15827" y="1669"/>
                  </a:lnTo>
                  <a:lnTo>
                    <a:pt x="15675" y="1441"/>
                  </a:lnTo>
                  <a:lnTo>
                    <a:pt x="15524" y="1252"/>
                  </a:lnTo>
                  <a:lnTo>
                    <a:pt x="15334" y="1062"/>
                  </a:lnTo>
                  <a:lnTo>
                    <a:pt x="15164" y="892"/>
                  </a:lnTo>
                  <a:lnTo>
                    <a:pt x="14974" y="740"/>
                  </a:lnTo>
                  <a:lnTo>
                    <a:pt x="14785" y="607"/>
                  </a:lnTo>
                  <a:lnTo>
                    <a:pt x="14576" y="475"/>
                  </a:lnTo>
                  <a:lnTo>
                    <a:pt x="14386" y="380"/>
                  </a:lnTo>
                  <a:lnTo>
                    <a:pt x="14178" y="285"/>
                  </a:lnTo>
                  <a:lnTo>
                    <a:pt x="13951" y="209"/>
                  </a:lnTo>
                  <a:lnTo>
                    <a:pt x="13723" y="153"/>
                  </a:lnTo>
                  <a:lnTo>
                    <a:pt x="13515" y="96"/>
                  </a:lnTo>
                  <a:lnTo>
                    <a:pt x="13287" y="58"/>
                  </a:lnTo>
                  <a:lnTo>
                    <a:pt x="13041" y="39"/>
                  </a:lnTo>
                  <a:lnTo>
                    <a:pt x="12567" y="1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168300" y="3633138"/>
              <a:ext cx="329825" cy="102850"/>
            </a:xfrm>
            <a:custGeom>
              <a:avLst/>
              <a:gdLst/>
              <a:ahLst/>
              <a:cxnLst/>
              <a:rect l="l" t="t" r="r" b="b"/>
              <a:pathLst>
                <a:path w="13193" h="4114" extrusionOk="0">
                  <a:moveTo>
                    <a:pt x="13021" y="1"/>
                  </a:moveTo>
                  <a:lnTo>
                    <a:pt x="12946" y="20"/>
                  </a:lnTo>
                  <a:lnTo>
                    <a:pt x="12870" y="76"/>
                  </a:lnTo>
                  <a:lnTo>
                    <a:pt x="12794" y="171"/>
                  </a:lnTo>
                  <a:lnTo>
                    <a:pt x="12718" y="247"/>
                  </a:lnTo>
                  <a:lnTo>
                    <a:pt x="12623" y="304"/>
                  </a:lnTo>
                  <a:lnTo>
                    <a:pt x="12529" y="361"/>
                  </a:lnTo>
                  <a:lnTo>
                    <a:pt x="12434" y="399"/>
                  </a:lnTo>
                  <a:lnTo>
                    <a:pt x="12320" y="418"/>
                  </a:lnTo>
                  <a:lnTo>
                    <a:pt x="12112" y="436"/>
                  </a:lnTo>
                  <a:lnTo>
                    <a:pt x="11903" y="455"/>
                  </a:lnTo>
                  <a:lnTo>
                    <a:pt x="11695" y="474"/>
                  </a:lnTo>
                  <a:lnTo>
                    <a:pt x="11467" y="512"/>
                  </a:lnTo>
                  <a:lnTo>
                    <a:pt x="11373" y="550"/>
                  </a:lnTo>
                  <a:lnTo>
                    <a:pt x="11278" y="588"/>
                  </a:lnTo>
                  <a:lnTo>
                    <a:pt x="11069" y="740"/>
                  </a:lnTo>
                  <a:lnTo>
                    <a:pt x="10880" y="891"/>
                  </a:lnTo>
                  <a:lnTo>
                    <a:pt x="10520" y="1176"/>
                  </a:lnTo>
                  <a:lnTo>
                    <a:pt x="10349" y="1308"/>
                  </a:lnTo>
                  <a:lnTo>
                    <a:pt x="10159" y="1403"/>
                  </a:lnTo>
                  <a:lnTo>
                    <a:pt x="10046" y="1441"/>
                  </a:lnTo>
                  <a:lnTo>
                    <a:pt x="9932" y="1479"/>
                  </a:lnTo>
                  <a:lnTo>
                    <a:pt x="9818" y="1498"/>
                  </a:lnTo>
                  <a:lnTo>
                    <a:pt x="9496" y="1498"/>
                  </a:lnTo>
                  <a:lnTo>
                    <a:pt x="9288" y="1441"/>
                  </a:lnTo>
                  <a:lnTo>
                    <a:pt x="9117" y="1422"/>
                  </a:lnTo>
                  <a:lnTo>
                    <a:pt x="8946" y="1403"/>
                  </a:lnTo>
                  <a:lnTo>
                    <a:pt x="8795" y="1403"/>
                  </a:lnTo>
                  <a:lnTo>
                    <a:pt x="8662" y="1441"/>
                  </a:lnTo>
                  <a:lnTo>
                    <a:pt x="8529" y="1498"/>
                  </a:lnTo>
                  <a:lnTo>
                    <a:pt x="8416" y="1574"/>
                  </a:lnTo>
                  <a:lnTo>
                    <a:pt x="8131" y="1801"/>
                  </a:lnTo>
                  <a:lnTo>
                    <a:pt x="7885" y="2029"/>
                  </a:lnTo>
                  <a:lnTo>
                    <a:pt x="7733" y="2123"/>
                  </a:lnTo>
                  <a:lnTo>
                    <a:pt x="7582" y="2199"/>
                  </a:lnTo>
                  <a:lnTo>
                    <a:pt x="7411" y="2256"/>
                  </a:lnTo>
                  <a:lnTo>
                    <a:pt x="7203" y="2294"/>
                  </a:lnTo>
                  <a:lnTo>
                    <a:pt x="7013" y="2313"/>
                  </a:lnTo>
                  <a:lnTo>
                    <a:pt x="6824" y="2294"/>
                  </a:lnTo>
                  <a:lnTo>
                    <a:pt x="6634" y="2275"/>
                  </a:lnTo>
                  <a:lnTo>
                    <a:pt x="6236" y="2237"/>
                  </a:lnTo>
                  <a:lnTo>
                    <a:pt x="6103" y="2237"/>
                  </a:lnTo>
                  <a:lnTo>
                    <a:pt x="5819" y="2256"/>
                  </a:lnTo>
                  <a:lnTo>
                    <a:pt x="5573" y="2313"/>
                  </a:lnTo>
                  <a:lnTo>
                    <a:pt x="5326" y="2408"/>
                  </a:lnTo>
                  <a:lnTo>
                    <a:pt x="5080" y="2540"/>
                  </a:lnTo>
                  <a:lnTo>
                    <a:pt x="4909" y="2654"/>
                  </a:lnTo>
                  <a:lnTo>
                    <a:pt x="4739" y="2768"/>
                  </a:lnTo>
                  <a:lnTo>
                    <a:pt x="4398" y="3014"/>
                  </a:lnTo>
                  <a:lnTo>
                    <a:pt x="4284" y="3090"/>
                  </a:lnTo>
                  <a:lnTo>
                    <a:pt x="4151" y="3128"/>
                  </a:lnTo>
                  <a:lnTo>
                    <a:pt x="4038" y="3147"/>
                  </a:lnTo>
                  <a:lnTo>
                    <a:pt x="3924" y="3147"/>
                  </a:lnTo>
                  <a:lnTo>
                    <a:pt x="3696" y="3128"/>
                  </a:lnTo>
                  <a:lnTo>
                    <a:pt x="3469" y="3090"/>
                  </a:lnTo>
                  <a:lnTo>
                    <a:pt x="3241" y="3014"/>
                  </a:lnTo>
                  <a:lnTo>
                    <a:pt x="2995" y="2976"/>
                  </a:lnTo>
                  <a:lnTo>
                    <a:pt x="2900" y="2957"/>
                  </a:lnTo>
                  <a:lnTo>
                    <a:pt x="2787" y="2976"/>
                  </a:lnTo>
                  <a:lnTo>
                    <a:pt x="2673" y="2995"/>
                  </a:lnTo>
                  <a:lnTo>
                    <a:pt x="2578" y="3033"/>
                  </a:lnTo>
                  <a:lnTo>
                    <a:pt x="2483" y="3090"/>
                  </a:lnTo>
                  <a:lnTo>
                    <a:pt x="2313" y="3223"/>
                  </a:lnTo>
                  <a:lnTo>
                    <a:pt x="2142" y="3374"/>
                  </a:lnTo>
                  <a:lnTo>
                    <a:pt x="2047" y="3469"/>
                  </a:lnTo>
                  <a:lnTo>
                    <a:pt x="1953" y="3526"/>
                  </a:lnTo>
                  <a:lnTo>
                    <a:pt x="1858" y="3583"/>
                  </a:lnTo>
                  <a:lnTo>
                    <a:pt x="1744" y="3640"/>
                  </a:lnTo>
                  <a:lnTo>
                    <a:pt x="1536" y="3678"/>
                  </a:lnTo>
                  <a:lnTo>
                    <a:pt x="1327" y="3696"/>
                  </a:lnTo>
                  <a:lnTo>
                    <a:pt x="1100" y="3678"/>
                  </a:lnTo>
                  <a:lnTo>
                    <a:pt x="853" y="3659"/>
                  </a:lnTo>
                  <a:lnTo>
                    <a:pt x="607" y="3621"/>
                  </a:lnTo>
                  <a:lnTo>
                    <a:pt x="361" y="3621"/>
                  </a:lnTo>
                  <a:lnTo>
                    <a:pt x="114" y="3640"/>
                  </a:lnTo>
                  <a:lnTo>
                    <a:pt x="57" y="3659"/>
                  </a:lnTo>
                  <a:lnTo>
                    <a:pt x="19" y="3696"/>
                  </a:lnTo>
                  <a:lnTo>
                    <a:pt x="0" y="3753"/>
                  </a:lnTo>
                  <a:lnTo>
                    <a:pt x="0" y="3810"/>
                  </a:lnTo>
                  <a:lnTo>
                    <a:pt x="19" y="3867"/>
                  </a:lnTo>
                  <a:lnTo>
                    <a:pt x="57" y="3905"/>
                  </a:lnTo>
                  <a:lnTo>
                    <a:pt x="114" y="3943"/>
                  </a:lnTo>
                  <a:lnTo>
                    <a:pt x="171" y="3962"/>
                  </a:lnTo>
                  <a:lnTo>
                    <a:pt x="209" y="3943"/>
                  </a:lnTo>
                  <a:lnTo>
                    <a:pt x="474" y="3943"/>
                  </a:lnTo>
                  <a:lnTo>
                    <a:pt x="607" y="3962"/>
                  </a:lnTo>
                  <a:lnTo>
                    <a:pt x="891" y="4019"/>
                  </a:lnTo>
                  <a:lnTo>
                    <a:pt x="1195" y="4076"/>
                  </a:lnTo>
                  <a:lnTo>
                    <a:pt x="1346" y="4095"/>
                  </a:lnTo>
                  <a:lnTo>
                    <a:pt x="1479" y="4113"/>
                  </a:lnTo>
                  <a:lnTo>
                    <a:pt x="1593" y="4095"/>
                  </a:lnTo>
                  <a:lnTo>
                    <a:pt x="1706" y="4095"/>
                  </a:lnTo>
                  <a:lnTo>
                    <a:pt x="1801" y="4057"/>
                  </a:lnTo>
                  <a:lnTo>
                    <a:pt x="1896" y="4000"/>
                  </a:lnTo>
                  <a:lnTo>
                    <a:pt x="2028" y="3924"/>
                  </a:lnTo>
                  <a:lnTo>
                    <a:pt x="2142" y="3829"/>
                  </a:lnTo>
                  <a:lnTo>
                    <a:pt x="2370" y="3621"/>
                  </a:lnTo>
                  <a:lnTo>
                    <a:pt x="2521" y="3488"/>
                  </a:lnTo>
                  <a:lnTo>
                    <a:pt x="2673" y="3412"/>
                  </a:lnTo>
                  <a:lnTo>
                    <a:pt x="2806" y="3355"/>
                  </a:lnTo>
                  <a:lnTo>
                    <a:pt x="3128" y="3355"/>
                  </a:lnTo>
                  <a:lnTo>
                    <a:pt x="3298" y="3393"/>
                  </a:lnTo>
                  <a:lnTo>
                    <a:pt x="3488" y="3431"/>
                  </a:lnTo>
                  <a:lnTo>
                    <a:pt x="3677" y="3469"/>
                  </a:lnTo>
                  <a:lnTo>
                    <a:pt x="3867" y="3488"/>
                  </a:lnTo>
                  <a:lnTo>
                    <a:pt x="4019" y="3469"/>
                  </a:lnTo>
                  <a:lnTo>
                    <a:pt x="4151" y="3450"/>
                  </a:lnTo>
                  <a:lnTo>
                    <a:pt x="4284" y="3412"/>
                  </a:lnTo>
                  <a:lnTo>
                    <a:pt x="4417" y="3374"/>
                  </a:lnTo>
                  <a:lnTo>
                    <a:pt x="4663" y="3242"/>
                  </a:lnTo>
                  <a:lnTo>
                    <a:pt x="4909" y="3071"/>
                  </a:lnTo>
                  <a:lnTo>
                    <a:pt x="5099" y="2938"/>
                  </a:lnTo>
                  <a:lnTo>
                    <a:pt x="5288" y="2825"/>
                  </a:lnTo>
                  <a:lnTo>
                    <a:pt x="5497" y="2749"/>
                  </a:lnTo>
                  <a:lnTo>
                    <a:pt x="5686" y="2692"/>
                  </a:lnTo>
                  <a:lnTo>
                    <a:pt x="5876" y="2654"/>
                  </a:lnTo>
                  <a:lnTo>
                    <a:pt x="6066" y="2635"/>
                  </a:lnTo>
                  <a:lnTo>
                    <a:pt x="6464" y="2616"/>
                  </a:lnTo>
                  <a:lnTo>
                    <a:pt x="7203" y="2635"/>
                  </a:lnTo>
                  <a:lnTo>
                    <a:pt x="7373" y="2616"/>
                  </a:lnTo>
                  <a:lnTo>
                    <a:pt x="7525" y="2597"/>
                  </a:lnTo>
                  <a:lnTo>
                    <a:pt x="7677" y="2540"/>
                  </a:lnTo>
                  <a:lnTo>
                    <a:pt x="7809" y="2483"/>
                  </a:lnTo>
                  <a:lnTo>
                    <a:pt x="7942" y="2408"/>
                  </a:lnTo>
                  <a:lnTo>
                    <a:pt x="8075" y="2313"/>
                  </a:lnTo>
                  <a:lnTo>
                    <a:pt x="8302" y="2104"/>
                  </a:lnTo>
                  <a:lnTo>
                    <a:pt x="8473" y="1953"/>
                  </a:lnTo>
                  <a:lnTo>
                    <a:pt x="8643" y="1877"/>
                  </a:lnTo>
                  <a:lnTo>
                    <a:pt x="8814" y="1820"/>
                  </a:lnTo>
                  <a:lnTo>
                    <a:pt x="8984" y="1801"/>
                  </a:lnTo>
                  <a:lnTo>
                    <a:pt x="9193" y="1820"/>
                  </a:lnTo>
                  <a:lnTo>
                    <a:pt x="9420" y="1858"/>
                  </a:lnTo>
                  <a:lnTo>
                    <a:pt x="9629" y="1896"/>
                  </a:lnTo>
                  <a:lnTo>
                    <a:pt x="9856" y="1915"/>
                  </a:lnTo>
                  <a:lnTo>
                    <a:pt x="9970" y="1915"/>
                  </a:lnTo>
                  <a:lnTo>
                    <a:pt x="10065" y="1896"/>
                  </a:lnTo>
                  <a:lnTo>
                    <a:pt x="10178" y="1858"/>
                  </a:lnTo>
                  <a:lnTo>
                    <a:pt x="10292" y="1801"/>
                  </a:lnTo>
                  <a:lnTo>
                    <a:pt x="10520" y="1650"/>
                  </a:lnTo>
                  <a:lnTo>
                    <a:pt x="10728" y="1498"/>
                  </a:lnTo>
                  <a:lnTo>
                    <a:pt x="11088" y="1176"/>
                  </a:lnTo>
                  <a:lnTo>
                    <a:pt x="11297" y="1043"/>
                  </a:lnTo>
                  <a:lnTo>
                    <a:pt x="11505" y="910"/>
                  </a:lnTo>
                  <a:lnTo>
                    <a:pt x="11619" y="872"/>
                  </a:lnTo>
                  <a:lnTo>
                    <a:pt x="11752" y="835"/>
                  </a:lnTo>
                  <a:lnTo>
                    <a:pt x="11884" y="797"/>
                  </a:lnTo>
                  <a:lnTo>
                    <a:pt x="12036" y="778"/>
                  </a:lnTo>
                  <a:lnTo>
                    <a:pt x="12377" y="740"/>
                  </a:lnTo>
                  <a:lnTo>
                    <a:pt x="12529" y="702"/>
                  </a:lnTo>
                  <a:lnTo>
                    <a:pt x="12680" y="645"/>
                  </a:lnTo>
                  <a:lnTo>
                    <a:pt x="12813" y="569"/>
                  </a:lnTo>
                  <a:lnTo>
                    <a:pt x="12927" y="493"/>
                  </a:lnTo>
                  <a:lnTo>
                    <a:pt x="13059" y="380"/>
                  </a:lnTo>
                  <a:lnTo>
                    <a:pt x="13154" y="247"/>
                  </a:lnTo>
                  <a:lnTo>
                    <a:pt x="13192" y="190"/>
                  </a:lnTo>
                  <a:lnTo>
                    <a:pt x="13192" y="152"/>
                  </a:lnTo>
                  <a:lnTo>
                    <a:pt x="13192" y="114"/>
                  </a:lnTo>
                  <a:lnTo>
                    <a:pt x="13173" y="76"/>
                  </a:lnTo>
                  <a:lnTo>
                    <a:pt x="13097" y="20"/>
                  </a:lnTo>
                  <a:lnTo>
                    <a:pt x="13021" y="1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168300" y="3633138"/>
              <a:ext cx="329825" cy="102850"/>
            </a:xfrm>
            <a:custGeom>
              <a:avLst/>
              <a:gdLst/>
              <a:ahLst/>
              <a:cxnLst/>
              <a:rect l="l" t="t" r="r" b="b"/>
              <a:pathLst>
                <a:path w="13193" h="4114" fill="none" extrusionOk="0">
                  <a:moveTo>
                    <a:pt x="13021" y="1"/>
                  </a:moveTo>
                  <a:lnTo>
                    <a:pt x="13021" y="1"/>
                  </a:lnTo>
                  <a:lnTo>
                    <a:pt x="12946" y="20"/>
                  </a:lnTo>
                  <a:lnTo>
                    <a:pt x="12870" y="76"/>
                  </a:lnTo>
                  <a:lnTo>
                    <a:pt x="12870" y="76"/>
                  </a:lnTo>
                  <a:lnTo>
                    <a:pt x="12794" y="171"/>
                  </a:lnTo>
                  <a:lnTo>
                    <a:pt x="12718" y="247"/>
                  </a:lnTo>
                  <a:lnTo>
                    <a:pt x="12623" y="304"/>
                  </a:lnTo>
                  <a:lnTo>
                    <a:pt x="12529" y="361"/>
                  </a:lnTo>
                  <a:lnTo>
                    <a:pt x="12434" y="399"/>
                  </a:lnTo>
                  <a:lnTo>
                    <a:pt x="12320" y="418"/>
                  </a:lnTo>
                  <a:lnTo>
                    <a:pt x="12112" y="436"/>
                  </a:lnTo>
                  <a:lnTo>
                    <a:pt x="11903" y="455"/>
                  </a:lnTo>
                  <a:lnTo>
                    <a:pt x="11695" y="474"/>
                  </a:lnTo>
                  <a:lnTo>
                    <a:pt x="11467" y="512"/>
                  </a:lnTo>
                  <a:lnTo>
                    <a:pt x="11373" y="550"/>
                  </a:lnTo>
                  <a:lnTo>
                    <a:pt x="11278" y="588"/>
                  </a:lnTo>
                  <a:lnTo>
                    <a:pt x="11278" y="588"/>
                  </a:lnTo>
                  <a:lnTo>
                    <a:pt x="11069" y="740"/>
                  </a:lnTo>
                  <a:lnTo>
                    <a:pt x="10880" y="891"/>
                  </a:lnTo>
                  <a:lnTo>
                    <a:pt x="10520" y="1176"/>
                  </a:lnTo>
                  <a:lnTo>
                    <a:pt x="10349" y="1308"/>
                  </a:lnTo>
                  <a:lnTo>
                    <a:pt x="10159" y="1403"/>
                  </a:lnTo>
                  <a:lnTo>
                    <a:pt x="10046" y="1441"/>
                  </a:lnTo>
                  <a:lnTo>
                    <a:pt x="9932" y="1479"/>
                  </a:lnTo>
                  <a:lnTo>
                    <a:pt x="9818" y="1498"/>
                  </a:lnTo>
                  <a:lnTo>
                    <a:pt x="9686" y="1498"/>
                  </a:lnTo>
                  <a:lnTo>
                    <a:pt x="9686" y="1498"/>
                  </a:lnTo>
                  <a:lnTo>
                    <a:pt x="9496" y="1498"/>
                  </a:lnTo>
                  <a:lnTo>
                    <a:pt x="9288" y="1441"/>
                  </a:lnTo>
                  <a:lnTo>
                    <a:pt x="9288" y="1441"/>
                  </a:lnTo>
                  <a:lnTo>
                    <a:pt x="9117" y="1422"/>
                  </a:lnTo>
                  <a:lnTo>
                    <a:pt x="8946" y="1403"/>
                  </a:lnTo>
                  <a:lnTo>
                    <a:pt x="8946" y="1403"/>
                  </a:lnTo>
                  <a:lnTo>
                    <a:pt x="8795" y="1403"/>
                  </a:lnTo>
                  <a:lnTo>
                    <a:pt x="8662" y="1441"/>
                  </a:lnTo>
                  <a:lnTo>
                    <a:pt x="8529" y="1498"/>
                  </a:lnTo>
                  <a:lnTo>
                    <a:pt x="8416" y="1574"/>
                  </a:lnTo>
                  <a:lnTo>
                    <a:pt x="8416" y="1574"/>
                  </a:lnTo>
                  <a:lnTo>
                    <a:pt x="8131" y="1801"/>
                  </a:lnTo>
                  <a:lnTo>
                    <a:pt x="7885" y="2029"/>
                  </a:lnTo>
                  <a:lnTo>
                    <a:pt x="7733" y="2123"/>
                  </a:lnTo>
                  <a:lnTo>
                    <a:pt x="7582" y="2199"/>
                  </a:lnTo>
                  <a:lnTo>
                    <a:pt x="7411" y="2256"/>
                  </a:lnTo>
                  <a:lnTo>
                    <a:pt x="7203" y="2294"/>
                  </a:lnTo>
                  <a:lnTo>
                    <a:pt x="7203" y="2294"/>
                  </a:lnTo>
                  <a:lnTo>
                    <a:pt x="7013" y="2313"/>
                  </a:lnTo>
                  <a:lnTo>
                    <a:pt x="7013" y="2313"/>
                  </a:lnTo>
                  <a:lnTo>
                    <a:pt x="6824" y="2294"/>
                  </a:lnTo>
                  <a:lnTo>
                    <a:pt x="6634" y="2275"/>
                  </a:lnTo>
                  <a:lnTo>
                    <a:pt x="6236" y="2237"/>
                  </a:lnTo>
                  <a:lnTo>
                    <a:pt x="6236" y="2237"/>
                  </a:lnTo>
                  <a:lnTo>
                    <a:pt x="6103" y="2237"/>
                  </a:lnTo>
                  <a:lnTo>
                    <a:pt x="6103" y="2237"/>
                  </a:lnTo>
                  <a:lnTo>
                    <a:pt x="5819" y="2256"/>
                  </a:lnTo>
                  <a:lnTo>
                    <a:pt x="5573" y="2313"/>
                  </a:lnTo>
                  <a:lnTo>
                    <a:pt x="5326" y="2408"/>
                  </a:lnTo>
                  <a:lnTo>
                    <a:pt x="5080" y="2540"/>
                  </a:lnTo>
                  <a:lnTo>
                    <a:pt x="5080" y="2540"/>
                  </a:lnTo>
                  <a:lnTo>
                    <a:pt x="4909" y="2654"/>
                  </a:lnTo>
                  <a:lnTo>
                    <a:pt x="4739" y="2768"/>
                  </a:lnTo>
                  <a:lnTo>
                    <a:pt x="4398" y="3014"/>
                  </a:lnTo>
                  <a:lnTo>
                    <a:pt x="4398" y="3014"/>
                  </a:lnTo>
                  <a:lnTo>
                    <a:pt x="4284" y="3090"/>
                  </a:lnTo>
                  <a:lnTo>
                    <a:pt x="4151" y="3128"/>
                  </a:lnTo>
                  <a:lnTo>
                    <a:pt x="4038" y="3147"/>
                  </a:lnTo>
                  <a:lnTo>
                    <a:pt x="3924" y="3147"/>
                  </a:lnTo>
                  <a:lnTo>
                    <a:pt x="3924" y="3147"/>
                  </a:lnTo>
                  <a:lnTo>
                    <a:pt x="3696" y="3128"/>
                  </a:lnTo>
                  <a:lnTo>
                    <a:pt x="3469" y="3090"/>
                  </a:lnTo>
                  <a:lnTo>
                    <a:pt x="3241" y="3014"/>
                  </a:lnTo>
                  <a:lnTo>
                    <a:pt x="2995" y="2976"/>
                  </a:lnTo>
                  <a:lnTo>
                    <a:pt x="2995" y="2976"/>
                  </a:lnTo>
                  <a:lnTo>
                    <a:pt x="2900" y="2957"/>
                  </a:lnTo>
                  <a:lnTo>
                    <a:pt x="2900" y="2957"/>
                  </a:lnTo>
                  <a:lnTo>
                    <a:pt x="2787" y="2976"/>
                  </a:lnTo>
                  <a:lnTo>
                    <a:pt x="2673" y="2995"/>
                  </a:lnTo>
                  <a:lnTo>
                    <a:pt x="2578" y="3033"/>
                  </a:lnTo>
                  <a:lnTo>
                    <a:pt x="2483" y="3090"/>
                  </a:lnTo>
                  <a:lnTo>
                    <a:pt x="2313" y="3223"/>
                  </a:lnTo>
                  <a:lnTo>
                    <a:pt x="2142" y="3374"/>
                  </a:lnTo>
                  <a:lnTo>
                    <a:pt x="2142" y="3374"/>
                  </a:lnTo>
                  <a:lnTo>
                    <a:pt x="2047" y="3469"/>
                  </a:lnTo>
                  <a:lnTo>
                    <a:pt x="1953" y="3526"/>
                  </a:lnTo>
                  <a:lnTo>
                    <a:pt x="1858" y="3583"/>
                  </a:lnTo>
                  <a:lnTo>
                    <a:pt x="1744" y="3640"/>
                  </a:lnTo>
                  <a:lnTo>
                    <a:pt x="1536" y="3678"/>
                  </a:lnTo>
                  <a:lnTo>
                    <a:pt x="1327" y="3696"/>
                  </a:lnTo>
                  <a:lnTo>
                    <a:pt x="1327" y="3696"/>
                  </a:lnTo>
                  <a:lnTo>
                    <a:pt x="1100" y="3678"/>
                  </a:lnTo>
                  <a:lnTo>
                    <a:pt x="853" y="3659"/>
                  </a:lnTo>
                  <a:lnTo>
                    <a:pt x="853" y="3659"/>
                  </a:lnTo>
                  <a:lnTo>
                    <a:pt x="607" y="3621"/>
                  </a:lnTo>
                  <a:lnTo>
                    <a:pt x="361" y="3621"/>
                  </a:lnTo>
                  <a:lnTo>
                    <a:pt x="361" y="3621"/>
                  </a:lnTo>
                  <a:lnTo>
                    <a:pt x="114" y="3640"/>
                  </a:lnTo>
                  <a:lnTo>
                    <a:pt x="114" y="3640"/>
                  </a:lnTo>
                  <a:lnTo>
                    <a:pt x="57" y="3659"/>
                  </a:lnTo>
                  <a:lnTo>
                    <a:pt x="19" y="3696"/>
                  </a:lnTo>
                  <a:lnTo>
                    <a:pt x="0" y="3753"/>
                  </a:lnTo>
                  <a:lnTo>
                    <a:pt x="0" y="3810"/>
                  </a:lnTo>
                  <a:lnTo>
                    <a:pt x="19" y="3867"/>
                  </a:lnTo>
                  <a:lnTo>
                    <a:pt x="57" y="3905"/>
                  </a:lnTo>
                  <a:lnTo>
                    <a:pt x="114" y="3943"/>
                  </a:lnTo>
                  <a:lnTo>
                    <a:pt x="171" y="3962"/>
                  </a:lnTo>
                  <a:lnTo>
                    <a:pt x="171" y="3962"/>
                  </a:lnTo>
                  <a:lnTo>
                    <a:pt x="209" y="3943"/>
                  </a:lnTo>
                  <a:lnTo>
                    <a:pt x="209" y="3943"/>
                  </a:lnTo>
                  <a:lnTo>
                    <a:pt x="342" y="3943"/>
                  </a:lnTo>
                  <a:lnTo>
                    <a:pt x="342" y="3943"/>
                  </a:lnTo>
                  <a:lnTo>
                    <a:pt x="474" y="3943"/>
                  </a:lnTo>
                  <a:lnTo>
                    <a:pt x="607" y="3962"/>
                  </a:lnTo>
                  <a:lnTo>
                    <a:pt x="891" y="4019"/>
                  </a:lnTo>
                  <a:lnTo>
                    <a:pt x="891" y="4019"/>
                  </a:lnTo>
                  <a:lnTo>
                    <a:pt x="1195" y="4076"/>
                  </a:lnTo>
                  <a:lnTo>
                    <a:pt x="1346" y="4095"/>
                  </a:lnTo>
                  <a:lnTo>
                    <a:pt x="1479" y="4113"/>
                  </a:lnTo>
                  <a:lnTo>
                    <a:pt x="1479" y="4113"/>
                  </a:lnTo>
                  <a:lnTo>
                    <a:pt x="1593" y="4095"/>
                  </a:lnTo>
                  <a:lnTo>
                    <a:pt x="1706" y="4095"/>
                  </a:lnTo>
                  <a:lnTo>
                    <a:pt x="1801" y="4057"/>
                  </a:lnTo>
                  <a:lnTo>
                    <a:pt x="1896" y="4000"/>
                  </a:lnTo>
                  <a:lnTo>
                    <a:pt x="1896" y="4000"/>
                  </a:lnTo>
                  <a:lnTo>
                    <a:pt x="2028" y="3924"/>
                  </a:lnTo>
                  <a:lnTo>
                    <a:pt x="2142" y="3829"/>
                  </a:lnTo>
                  <a:lnTo>
                    <a:pt x="2370" y="3621"/>
                  </a:lnTo>
                  <a:lnTo>
                    <a:pt x="2370" y="3621"/>
                  </a:lnTo>
                  <a:lnTo>
                    <a:pt x="2521" y="3488"/>
                  </a:lnTo>
                  <a:lnTo>
                    <a:pt x="2673" y="3412"/>
                  </a:lnTo>
                  <a:lnTo>
                    <a:pt x="2806" y="3355"/>
                  </a:lnTo>
                  <a:lnTo>
                    <a:pt x="2957" y="3355"/>
                  </a:lnTo>
                  <a:lnTo>
                    <a:pt x="2957" y="3355"/>
                  </a:lnTo>
                  <a:lnTo>
                    <a:pt x="3128" y="3355"/>
                  </a:lnTo>
                  <a:lnTo>
                    <a:pt x="3298" y="3393"/>
                  </a:lnTo>
                  <a:lnTo>
                    <a:pt x="3488" y="3431"/>
                  </a:lnTo>
                  <a:lnTo>
                    <a:pt x="3677" y="3469"/>
                  </a:lnTo>
                  <a:lnTo>
                    <a:pt x="3677" y="3469"/>
                  </a:lnTo>
                  <a:lnTo>
                    <a:pt x="3867" y="3488"/>
                  </a:lnTo>
                  <a:lnTo>
                    <a:pt x="3867" y="3488"/>
                  </a:lnTo>
                  <a:lnTo>
                    <a:pt x="4019" y="3469"/>
                  </a:lnTo>
                  <a:lnTo>
                    <a:pt x="4151" y="3450"/>
                  </a:lnTo>
                  <a:lnTo>
                    <a:pt x="4284" y="3412"/>
                  </a:lnTo>
                  <a:lnTo>
                    <a:pt x="4417" y="3374"/>
                  </a:lnTo>
                  <a:lnTo>
                    <a:pt x="4663" y="3242"/>
                  </a:lnTo>
                  <a:lnTo>
                    <a:pt x="4909" y="3071"/>
                  </a:lnTo>
                  <a:lnTo>
                    <a:pt x="4909" y="3071"/>
                  </a:lnTo>
                  <a:lnTo>
                    <a:pt x="5099" y="2938"/>
                  </a:lnTo>
                  <a:lnTo>
                    <a:pt x="5288" y="2825"/>
                  </a:lnTo>
                  <a:lnTo>
                    <a:pt x="5497" y="2749"/>
                  </a:lnTo>
                  <a:lnTo>
                    <a:pt x="5686" y="2692"/>
                  </a:lnTo>
                  <a:lnTo>
                    <a:pt x="5876" y="2654"/>
                  </a:lnTo>
                  <a:lnTo>
                    <a:pt x="6066" y="2635"/>
                  </a:lnTo>
                  <a:lnTo>
                    <a:pt x="6464" y="2616"/>
                  </a:lnTo>
                  <a:lnTo>
                    <a:pt x="6464" y="2616"/>
                  </a:lnTo>
                  <a:lnTo>
                    <a:pt x="7203" y="2635"/>
                  </a:lnTo>
                  <a:lnTo>
                    <a:pt x="7203" y="2635"/>
                  </a:lnTo>
                  <a:lnTo>
                    <a:pt x="7203" y="2635"/>
                  </a:lnTo>
                  <a:lnTo>
                    <a:pt x="7203" y="2635"/>
                  </a:lnTo>
                  <a:lnTo>
                    <a:pt x="7373" y="2616"/>
                  </a:lnTo>
                  <a:lnTo>
                    <a:pt x="7525" y="2597"/>
                  </a:lnTo>
                  <a:lnTo>
                    <a:pt x="7677" y="2540"/>
                  </a:lnTo>
                  <a:lnTo>
                    <a:pt x="7809" y="2483"/>
                  </a:lnTo>
                  <a:lnTo>
                    <a:pt x="7942" y="2408"/>
                  </a:lnTo>
                  <a:lnTo>
                    <a:pt x="8075" y="2313"/>
                  </a:lnTo>
                  <a:lnTo>
                    <a:pt x="8302" y="2104"/>
                  </a:lnTo>
                  <a:lnTo>
                    <a:pt x="8302" y="2104"/>
                  </a:lnTo>
                  <a:lnTo>
                    <a:pt x="8473" y="1953"/>
                  </a:lnTo>
                  <a:lnTo>
                    <a:pt x="8643" y="1877"/>
                  </a:lnTo>
                  <a:lnTo>
                    <a:pt x="8814" y="1820"/>
                  </a:lnTo>
                  <a:lnTo>
                    <a:pt x="8984" y="1801"/>
                  </a:lnTo>
                  <a:lnTo>
                    <a:pt x="8984" y="1801"/>
                  </a:lnTo>
                  <a:lnTo>
                    <a:pt x="9193" y="1820"/>
                  </a:lnTo>
                  <a:lnTo>
                    <a:pt x="9420" y="1858"/>
                  </a:lnTo>
                  <a:lnTo>
                    <a:pt x="9420" y="1858"/>
                  </a:lnTo>
                  <a:lnTo>
                    <a:pt x="9629" y="1896"/>
                  </a:lnTo>
                  <a:lnTo>
                    <a:pt x="9856" y="1915"/>
                  </a:lnTo>
                  <a:lnTo>
                    <a:pt x="9856" y="1915"/>
                  </a:lnTo>
                  <a:lnTo>
                    <a:pt x="9970" y="1915"/>
                  </a:lnTo>
                  <a:lnTo>
                    <a:pt x="10065" y="1896"/>
                  </a:lnTo>
                  <a:lnTo>
                    <a:pt x="10178" y="1858"/>
                  </a:lnTo>
                  <a:lnTo>
                    <a:pt x="10292" y="1801"/>
                  </a:lnTo>
                  <a:lnTo>
                    <a:pt x="10292" y="1801"/>
                  </a:lnTo>
                  <a:lnTo>
                    <a:pt x="10520" y="1650"/>
                  </a:lnTo>
                  <a:lnTo>
                    <a:pt x="10728" y="1498"/>
                  </a:lnTo>
                  <a:lnTo>
                    <a:pt x="11088" y="1176"/>
                  </a:lnTo>
                  <a:lnTo>
                    <a:pt x="11297" y="1043"/>
                  </a:lnTo>
                  <a:lnTo>
                    <a:pt x="11505" y="910"/>
                  </a:lnTo>
                  <a:lnTo>
                    <a:pt x="11619" y="872"/>
                  </a:lnTo>
                  <a:lnTo>
                    <a:pt x="11752" y="835"/>
                  </a:lnTo>
                  <a:lnTo>
                    <a:pt x="11884" y="797"/>
                  </a:lnTo>
                  <a:lnTo>
                    <a:pt x="12036" y="778"/>
                  </a:lnTo>
                  <a:lnTo>
                    <a:pt x="12036" y="778"/>
                  </a:lnTo>
                  <a:lnTo>
                    <a:pt x="12377" y="740"/>
                  </a:lnTo>
                  <a:lnTo>
                    <a:pt x="12529" y="702"/>
                  </a:lnTo>
                  <a:lnTo>
                    <a:pt x="12680" y="645"/>
                  </a:lnTo>
                  <a:lnTo>
                    <a:pt x="12813" y="569"/>
                  </a:lnTo>
                  <a:lnTo>
                    <a:pt x="12927" y="493"/>
                  </a:lnTo>
                  <a:lnTo>
                    <a:pt x="13059" y="380"/>
                  </a:lnTo>
                  <a:lnTo>
                    <a:pt x="13154" y="247"/>
                  </a:lnTo>
                  <a:lnTo>
                    <a:pt x="13154" y="247"/>
                  </a:lnTo>
                  <a:lnTo>
                    <a:pt x="13192" y="190"/>
                  </a:lnTo>
                  <a:lnTo>
                    <a:pt x="13192" y="152"/>
                  </a:lnTo>
                  <a:lnTo>
                    <a:pt x="13192" y="114"/>
                  </a:lnTo>
                  <a:lnTo>
                    <a:pt x="13173" y="76"/>
                  </a:lnTo>
                  <a:lnTo>
                    <a:pt x="13097" y="20"/>
                  </a:lnTo>
                  <a:lnTo>
                    <a:pt x="13021" y="1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" name="Google Shape;71;p2"/>
          <p:cNvGrpSpPr/>
          <p:nvPr/>
        </p:nvGrpSpPr>
        <p:grpSpPr>
          <a:xfrm>
            <a:off x="7811054" y="1118401"/>
            <a:ext cx="474981" cy="650298"/>
            <a:chOff x="1060100" y="3348113"/>
            <a:chExt cx="349225" cy="478125"/>
          </a:xfrm>
        </p:grpSpPr>
        <p:sp>
          <p:nvSpPr>
            <p:cNvPr id="72" name="Google Shape;72;p2"/>
            <p:cNvSpPr/>
            <p:nvPr/>
          </p:nvSpPr>
          <p:spPr>
            <a:xfrm>
              <a:off x="1060100" y="3348113"/>
              <a:ext cx="349225" cy="478125"/>
            </a:xfrm>
            <a:custGeom>
              <a:avLst/>
              <a:gdLst/>
              <a:ahLst/>
              <a:cxnLst/>
              <a:rect l="l" t="t" r="r" b="b"/>
              <a:pathLst>
                <a:path w="13969" h="19125" extrusionOk="0">
                  <a:moveTo>
                    <a:pt x="7657" y="417"/>
                  </a:moveTo>
                  <a:lnTo>
                    <a:pt x="8188" y="834"/>
                  </a:lnTo>
                  <a:lnTo>
                    <a:pt x="8017" y="1005"/>
                  </a:lnTo>
                  <a:lnTo>
                    <a:pt x="7809" y="1176"/>
                  </a:lnTo>
                  <a:lnTo>
                    <a:pt x="7771" y="1213"/>
                  </a:lnTo>
                  <a:lnTo>
                    <a:pt x="7714" y="1232"/>
                  </a:lnTo>
                  <a:lnTo>
                    <a:pt x="7581" y="1251"/>
                  </a:lnTo>
                  <a:lnTo>
                    <a:pt x="7411" y="1232"/>
                  </a:lnTo>
                  <a:lnTo>
                    <a:pt x="7259" y="1195"/>
                  </a:lnTo>
                  <a:lnTo>
                    <a:pt x="6937" y="1100"/>
                  </a:lnTo>
                  <a:lnTo>
                    <a:pt x="7657" y="417"/>
                  </a:lnTo>
                  <a:close/>
                  <a:moveTo>
                    <a:pt x="10500" y="342"/>
                  </a:moveTo>
                  <a:lnTo>
                    <a:pt x="10614" y="361"/>
                  </a:lnTo>
                  <a:lnTo>
                    <a:pt x="10747" y="380"/>
                  </a:lnTo>
                  <a:lnTo>
                    <a:pt x="10823" y="398"/>
                  </a:lnTo>
                  <a:lnTo>
                    <a:pt x="10898" y="436"/>
                  </a:lnTo>
                  <a:lnTo>
                    <a:pt x="10955" y="474"/>
                  </a:lnTo>
                  <a:lnTo>
                    <a:pt x="10993" y="512"/>
                  </a:lnTo>
                  <a:lnTo>
                    <a:pt x="11069" y="626"/>
                  </a:lnTo>
                  <a:lnTo>
                    <a:pt x="11107" y="759"/>
                  </a:lnTo>
                  <a:lnTo>
                    <a:pt x="11126" y="910"/>
                  </a:lnTo>
                  <a:lnTo>
                    <a:pt x="11126" y="1043"/>
                  </a:lnTo>
                  <a:lnTo>
                    <a:pt x="11145" y="1346"/>
                  </a:lnTo>
                  <a:lnTo>
                    <a:pt x="11221" y="1725"/>
                  </a:lnTo>
                  <a:lnTo>
                    <a:pt x="11221" y="1725"/>
                  </a:lnTo>
                  <a:lnTo>
                    <a:pt x="11069" y="1630"/>
                  </a:lnTo>
                  <a:lnTo>
                    <a:pt x="10917" y="1536"/>
                  </a:lnTo>
                  <a:lnTo>
                    <a:pt x="10747" y="1441"/>
                  </a:lnTo>
                  <a:lnTo>
                    <a:pt x="10652" y="1422"/>
                  </a:lnTo>
                  <a:lnTo>
                    <a:pt x="10576" y="1403"/>
                  </a:lnTo>
                  <a:lnTo>
                    <a:pt x="10424" y="342"/>
                  </a:lnTo>
                  <a:close/>
                  <a:moveTo>
                    <a:pt x="10121" y="493"/>
                  </a:moveTo>
                  <a:lnTo>
                    <a:pt x="10254" y="1479"/>
                  </a:lnTo>
                  <a:lnTo>
                    <a:pt x="10102" y="1555"/>
                  </a:lnTo>
                  <a:lnTo>
                    <a:pt x="9932" y="1649"/>
                  </a:lnTo>
                  <a:lnTo>
                    <a:pt x="9628" y="1858"/>
                  </a:lnTo>
                  <a:lnTo>
                    <a:pt x="9553" y="1706"/>
                  </a:lnTo>
                  <a:lnTo>
                    <a:pt x="9496" y="1536"/>
                  </a:lnTo>
                  <a:lnTo>
                    <a:pt x="9515" y="1517"/>
                  </a:lnTo>
                  <a:lnTo>
                    <a:pt x="9534" y="1460"/>
                  </a:lnTo>
                  <a:lnTo>
                    <a:pt x="9553" y="1422"/>
                  </a:lnTo>
                  <a:lnTo>
                    <a:pt x="9553" y="1365"/>
                  </a:lnTo>
                  <a:lnTo>
                    <a:pt x="9534" y="1327"/>
                  </a:lnTo>
                  <a:lnTo>
                    <a:pt x="9496" y="1289"/>
                  </a:lnTo>
                  <a:lnTo>
                    <a:pt x="9458" y="1270"/>
                  </a:lnTo>
                  <a:lnTo>
                    <a:pt x="9401" y="1251"/>
                  </a:lnTo>
                  <a:lnTo>
                    <a:pt x="9401" y="1157"/>
                  </a:lnTo>
                  <a:lnTo>
                    <a:pt x="9401" y="1062"/>
                  </a:lnTo>
                  <a:lnTo>
                    <a:pt x="9420" y="986"/>
                  </a:lnTo>
                  <a:lnTo>
                    <a:pt x="9458" y="910"/>
                  </a:lnTo>
                  <a:lnTo>
                    <a:pt x="9515" y="834"/>
                  </a:lnTo>
                  <a:lnTo>
                    <a:pt x="9591" y="778"/>
                  </a:lnTo>
                  <a:lnTo>
                    <a:pt x="9685" y="721"/>
                  </a:lnTo>
                  <a:lnTo>
                    <a:pt x="9799" y="683"/>
                  </a:lnTo>
                  <a:lnTo>
                    <a:pt x="9894" y="645"/>
                  </a:lnTo>
                  <a:lnTo>
                    <a:pt x="10008" y="588"/>
                  </a:lnTo>
                  <a:lnTo>
                    <a:pt x="10121" y="493"/>
                  </a:lnTo>
                  <a:close/>
                  <a:moveTo>
                    <a:pt x="4966" y="1574"/>
                  </a:moveTo>
                  <a:lnTo>
                    <a:pt x="5099" y="1593"/>
                  </a:lnTo>
                  <a:lnTo>
                    <a:pt x="5364" y="1649"/>
                  </a:lnTo>
                  <a:lnTo>
                    <a:pt x="4852" y="2464"/>
                  </a:lnTo>
                  <a:lnTo>
                    <a:pt x="4682" y="2370"/>
                  </a:lnTo>
                  <a:lnTo>
                    <a:pt x="4511" y="2275"/>
                  </a:lnTo>
                  <a:lnTo>
                    <a:pt x="4321" y="2218"/>
                  </a:lnTo>
                  <a:lnTo>
                    <a:pt x="4132" y="2142"/>
                  </a:lnTo>
                  <a:lnTo>
                    <a:pt x="4189" y="2010"/>
                  </a:lnTo>
                  <a:lnTo>
                    <a:pt x="4246" y="1896"/>
                  </a:lnTo>
                  <a:lnTo>
                    <a:pt x="4359" y="1763"/>
                  </a:lnTo>
                  <a:lnTo>
                    <a:pt x="4492" y="1668"/>
                  </a:lnTo>
                  <a:lnTo>
                    <a:pt x="4568" y="1612"/>
                  </a:lnTo>
                  <a:lnTo>
                    <a:pt x="4663" y="1593"/>
                  </a:lnTo>
                  <a:lnTo>
                    <a:pt x="4738" y="1574"/>
                  </a:lnTo>
                  <a:close/>
                  <a:moveTo>
                    <a:pt x="10576" y="1782"/>
                  </a:moveTo>
                  <a:lnTo>
                    <a:pt x="10652" y="1801"/>
                  </a:lnTo>
                  <a:lnTo>
                    <a:pt x="10728" y="1820"/>
                  </a:lnTo>
                  <a:lnTo>
                    <a:pt x="11145" y="2066"/>
                  </a:lnTo>
                  <a:lnTo>
                    <a:pt x="11164" y="2085"/>
                  </a:lnTo>
                  <a:lnTo>
                    <a:pt x="11164" y="2123"/>
                  </a:lnTo>
                  <a:lnTo>
                    <a:pt x="11126" y="2180"/>
                  </a:lnTo>
                  <a:lnTo>
                    <a:pt x="11050" y="2275"/>
                  </a:lnTo>
                  <a:lnTo>
                    <a:pt x="10974" y="2351"/>
                  </a:lnTo>
                  <a:lnTo>
                    <a:pt x="10785" y="2521"/>
                  </a:lnTo>
                  <a:lnTo>
                    <a:pt x="10690" y="2597"/>
                  </a:lnTo>
                  <a:lnTo>
                    <a:pt x="10671" y="2616"/>
                  </a:lnTo>
                  <a:lnTo>
                    <a:pt x="10273" y="2389"/>
                  </a:lnTo>
                  <a:lnTo>
                    <a:pt x="10026" y="2256"/>
                  </a:lnTo>
                  <a:lnTo>
                    <a:pt x="9894" y="2199"/>
                  </a:lnTo>
                  <a:lnTo>
                    <a:pt x="9761" y="2161"/>
                  </a:lnTo>
                  <a:lnTo>
                    <a:pt x="10026" y="1972"/>
                  </a:lnTo>
                  <a:lnTo>
                    <a:pt x="10178" y="1877"/>
                  </a:lnTo>
                  <a:lnTo>
                    <a:pt x="10330" y="1820"/>
                  </a:lnTo>
                  <a:lnTo>
                    <a:pt x="10368" y="1839"/>
                  </a:lnTo>
                  <a:lnTo>
                    <a:pt x="10424" y="1858"/>
                  </a:lnTo>
                  <a:lnTo>
                    <a:pt x="10519" y="1839"/>
                  </a:lnTo>
                  <a:lnTo>
                    <a:pt x="10576" y="1782"/>
                  </a:lnTo>
                  <a:close/>
                  <a:moveTo>
                    <a:pt x="6842" y="1422"/>
                  </a:moveTo>
                  <a:lnTo>
                    <a:pt x="7164" y="1517"/>
                  </a:lnTo>
                  <a:lnTo>
                    <a:pt x="7316" y="1555"/>
                  </a:lnTo>
                  <a:lnTo>
                    <a:pt x="7468" y="1574"/>
                  </a:lnTo>
                  <a:lnTo>
                    <a:pt x="7619" y="2332"/>
                  </a:lnTo>
                  <a:lnTo>
                    <a:pt x="7714" y="2749"/>
                  </a:lnTo>
                  <a:lnTo>
                    <a:pt x="7752" y="2843"/>
                  </a:lnTo>
                  <a:lnTo>
                    <a:pt x="7506" y="2862"/>
                  </a:lnTo>
                  <a:lnTo>
                    <a:pt x="7430" y="2881"/>
                  </a:lnTo>
                  <a:lnTo>
                    <a:pt x="7392" y="2938"/>
                  </a:lnTo>
                  <a:lnTo>
                    <a:pt x="7316" y="2938"/>
                  </a:lnTo>
                  <a:lnTo>
                    <a:pt x="7335" y="2900"/>
                  </a:lnTo>
                  <a:lnTo>
                    <a:pt x="7335" y="2843"/>
                  </a:lnTo>
                  <a:lnTo>
                    <a:pt x="7316" y="2654"/>
                  </a:lnTo>
                  <a:lnTo>
                    <a:pt x="7259" y="2483"/>
                  </a:lnTo>
                  <a:lnTo>
                    <a:pt x="7183" y="2294"/>
                  </a:lnTo>
                  <a:lnTo>
                    <a:pt x="7108" y="2123"/>
                  </a:lnTo>
                  <a:lnTo>
                    <a:pt x="7013" y="1953"/>
                  </a:lnTo>
                  <a:lnTo>
                    <a:pt x="6937" y="1763"/>
                  </a:lnTo>
                  <a:lnTo>
                    <a:pt x="6880" y="1593"/>
                  </a:lnTo>
                  <a:lnTo>
                    <a:pt x="6842" y="1422"/>
                  </a:lnTo>
                  <a:close/>
                  <a:moveTo>
                    <a:pt x="6558" y="2066"/>
                  </a:moveTo>
                  <a:lnTo>
                    <a:pt x="6766" y="2085"/>
                  </a:lnTo>
                  <a:lnTo>
                    <a:pt x="6842" y="2275"/>
                  </a:lnTo>
                  <a:lnTo>
                    <a:pt x="6918" y="2464"/>
                  </a:lnTo>
                  <a:lnTo>
                    <a:pt x="6975" y="2654"/>
                  </a:lnTo>
                  <a:lnTo>
                    <a:pt x="7013" y="2843"/>
                  </a:lnTo>
                  <a:lnTo>
                    <a:pt x="7013" y="2900"/>
                  </a:lnTo>
                  <a:lnTo>
                    <a:pt x="7032" y="2938"/>
                  </a:lnTo>
                  <a:lnTo>
                    <a:pt x="7070" y="2976"/>
                  </a:lnTo>
                  <a:lnTo>
                    <a:pt x="7108" y="2995"/>
                  </a:lnTo>
                  <a:lnTo>
                    <a:pt x="6501" y="3128"/>
                  </a:lnTo>
                  <a:lnTo>
                    <a:pt x="6368" y="2616"/>
                  </a:lnTo>
                  <a:lnTo>
                    <a:pt x="6236" y="2104"/>
                  </a:lnTo>
                  <a:lnTo>
                    <a:pt x="6406" y="2085"/>
                  </a:lnTo>
                  <a:lnTo>
                    <a:pt x="6558" y="2066"/>
                  </a:lnTo>
                  <a:close/>
                  <a:moveTo>
                    <a:pt x="8321" y="1176"/>
                  </a:moveTo>
                  <a:lnTo>
                    <a:pt x="8643" y="2218"/>
                  </a:lnTo>
                  <a:lnTo>
                    <a:pt x="8927" y="3260"/>
                  </a:lnTo>
                  <a:lnTo>
                    <a:pt x="8851" y="3147"/>
                  </a:lnTo>
                  <a:lnTo>
                    <a:pt x="8776" y="3033"/>
                  </a:lnTo>
                  <a:lnTo>
                    <a:pt x="8719" y="2976"/>
                  </a:lnTo>
                  <a:lnTo>
                    <a:pt x="8643" y="2938"/>
                  </a:lnTo>
                  <a:lnTo>
                    <a:pt x="8472" y="2862"/>
                  </a:lnTo>
                  <a:lnTo>
                    <a:pt x="8302" y="2843"/>
                  </a:lnTo>
                  <a:lnTo>
                    <a:pt x="8112" y="2825"/>
                  </a:lnTo>
                  <a:lnTo>
                    <a:pt x="8093" y="2825"/>
                  </a:lnTo>
                  <a:lnTo>
                    <a:pt x="8093" y="2806"/>
                  </a:lnTo>
                  <a:lnTo>
                    <a:pt x="8036" y="2673"/>
                  </a:lnTo>
                  <a:lnTo>
                    <a:pt x="7979" y="2502"/>
                  </a:lnTo>
                  <a:lnTo>
                    <a:pt x="7904" y="2180"/>
                  </a:lnTo>
                  <a:lnTo>
                    <a:pt x="7790" y="1536"/>
                  </a:lnTo>
                  <a:lnTo>
                    <a:pt x="7942" y="1460"/>
                  </a:lnTo>
                  <a:lnTo>
                    <a:pt x="8074" y="1384"/>
                  </a:lnTo>
                  <a:lnTo>
                    <a:pt x="8207" y="1270"/>
                  </a:lnTo>
                  <a:lnTo>
                    <a:pt x="8321" y="1176"/>
                  </a:lnTo>
                  <a:close/>
                  <a:moveTo>
                    <a:pt x="9155" y="1574"/>
                  </a:moveTo>
                  <a:lnTo>
                    <a:pt x="9249" y="1839"/>
                  </a:lnTo>
                  <a:lnTo>
                    <a:pt x="9382" y="2085"/>
                  </a:lnTo>
                  <a:lnTo>
                    <a:pt x="9420" y="2142"/>
                  </a:lnTo>
                  <a:lnTo>
                    <a:pt x="9458" y="2161"/>
                  </a:lnTo>
                  <a:lnTo>
                    <a:pt x="9401" y="2199"/>
                  </a:lnTo>
                  <a:lnTo>
                    <a:pt x="9363" y="2256"/>
                  </a:lnTo>
                  <a:lnTo>
                    <a:pt x="9325" y="2351"/>
                  </a:lnTo>
                  <a:lnTo>
                    <a:pt x="9287" y="2483"/>
                  </a:lnTo>
                  <a:lnTo>
                    <a:pt x="9287" y="2616"/>
                  </a:lnTo>
                  <a:lnTo>
                    <a:pt x="9306" y="2768"/>
                  </a:lnTo>
                  <a:lnTo>
                    <a:pt x="9325" y="3071"/>
                  </a:lnTo>
                  <a:lnTo>
                    <a:pt x="9344" y="3317"/>
                  </a:lnTo>
                  <a:lnTo>
                    <a:pt x="9363" y="3658"/>
                  </a:lnTo>
                  <a:lnTo>
                    <a:pt x="9363" y="3658"/>
                  </a:lnTo>
                  <a:lnTo>
                    <a:pt x="9098" y="2616"/>
                  </a:lnTo>
                  <a:lnTo>
                    <a:pt x="8794" y="1574"/>
                  </a:lnTo>
                  <a:close/>
                  <a:moveTo>
                    <a:pt x="12320" y="1915"/>
                  </a:moveTo>
                  <a:lnTo>
                    <a:pt x="12490" y="1972"/>
                  </a:lnTo>
                  <a:lnTo>
                    <a:pt x="12642" y="2028"/>
                  </a:lnTo>
                  <a:lnTo>
                    <a:pt x="12794" y="2123"/>
                  </a:lnTo>
                  <a:lnTo>
                    <a:pt x="12718" y="2256"/>
                  </a:lnTo>
                  <a:lnTo>
                    <a:pt x="12642" y="2389"/>
                  </a:lnTo>
                  <a:lnTo>
                    <a:pt x="12528" y="2692"/>
                  </a:lnTo>
                  <a:lnTo>
                    <a:pt x="12377" y="3071"/>
                  </a:lnTo>
                  <a:lnTo>
                    <a:pt x="12206" y="3431"/>
                  </a:lnTo>
                  <a:lnTo>
                    <a:pt x="12017" y="3810"/>
                  </a:lnTo>
                  <a:lnTo>
                    <a:pt x="11827" y="4170"/>
                  </a:lnTo>
                  <a:lnTo>
                    <a:pt x="11808" y="3848"/>
                  </a:lnTo>
                  <a:lnTo>
                    <a:pt x="11808" y="3526"/>
                  </a:lnTo>
                  <a:lnTo>
                    <a:pt x="11789" y="3185"/>
                  </a:lnTo>
                  <a:lnTo>
                    <a:pt x="11770" y="2843"/>
                  </a:lnTo>
                  <a:lnTo>
                    <a:pt x="11808" y="2843"/>
                  </a:lnTo>
                  <a:lnTo>
                    <a:pt x="11846" y="2825"/>
                  </a:lnTo>
                  <a:lnTo>
                    <a:pt x="11865" y="2787"/>
                  </a:lnTo>
                  <a:lnTo>
                    <a:pt x="11903" y="2768"/>
                  </a:lnTo>
                  <a:lnTo>
                    <a:pt x="11922" y="2730"/>
                  </a:lnTo>
                  <a:lnTo>
                    <a:pt x="12017" y="2313"/>
                  </a:lnTo>
                  <a:lnTo>
                    <a:pt x="12149" y="1915"/>
                  </a:lnTo>
                  <a:close/>
                  <a:moveTo>
                    <a:pt x="5686" y="1725"/>
                  </a:moveTo>
                  <a:lnTo>
                    <a:pt x="5838" y="1744"/>
                  </a:lnTo>
                  <a:lnTo>
                    <a:pt x="5989" y="2483"/>
                  </a:lnTo>
                  <a:lnTo>
                    <a:pt x="6179" y="3204"/>
                  </a:lnTo>
                  <a:lnTo>
                    <a:pt x="6122" y="3242"/>
                  </a:lnTo>
                  <a:lnTo>
                    <a:pt x="6103" y="3279"/>
                  </a:lnTo>
                  <a:lnTo>
                    <a:pt x="6084" y="3336"/>
                  </a:lnTo>
                  <a:lnTo>
                    <a:pt x="6084" y="3393"/>
                  </a:lnTo>
                  <a:lnTo>
                    <a:pt x="6122" y="3640"/>
                  </a:lnTo>
                  <a:lnTo>
                    <a:pt x="6198" y="3886"/>
                  </a:lnTo>
                  <a:lnTo>
                    <a:pt x="6350" y="4341"/>
                  </a:lnTo>
                  <a:lnTo>
                    <a:pt x="5762" y="4227"/>
                  </a:lnTo>
                  <a:lnTo>
                    <a:pt x="5705" y="4227"/>
                  </a:lnTo>
                  <a:lnTo>
                    <a:pt x="5061" y="2749"/>
                  </a:lnTo>
                  <a:lnTo>
                    <a:pt x="5667" y="1782"/>
                  </a:lnTo>
                  <a:lnTo>
                    <a:pt x="5686" y="1725"/>
                  </a:lnTo>
                  <a:close/>
                  <a:moveTo>
                    <a:pt x="9060" y="3848"/>
                  </a:moveTo>
                  <a:lnTo>
                    <a:pt x="9230" y="4530"/>
                  </a:lnTo>
                  <a:lnTo>
                    <a:pt x="9136" y="4265"/>
                  </a:lnTo>
                  <a:lnTo>
                    <a:pt x="9098" y="4057"/>
                  </a:lnTo>
                  <a:lnTo>
                    <a:pt x="9060" y="3848"/>
                  </a:lnTo>
                  <a:close/>
                  <a:moveTo>
                    <a:pt x="2199" y="4682"/>
                  </a:moveTo>
                  <a:lnTo>
                    <a:pt x="2331" y="5307"/>
                  </a:lnTo>
                  <a:lnTo>
                    <a:pt x="2293" y="5307"/>
                  </a:lnTo>
                  <a:lnTo>
                    <a:pt x="2104" y="5383"/>
                  </a:lnTo>
                  <a:lnTo>
                    <a:pt x="2047" y="5232"/>
                  </a:lnTo>
                  <a:lnTo>
                    <a:pt x="1971" y="5080"/>
                  </a:lnTo>
                  <a:lnTo>
                    <a:pt x="1876" y="4947"/>
                  </a:lnTo>
                  <a:lnTo>
                    <a:pt x="1782" y="4815"/>
                  </a:lnTo>
                  <a:lnTo>
                    <a:pt x="2066" y="4777"/>
                  </a:lnTo>
                  <a:lnTo>
                    <a:pt x="2123" y="4758"/>
                  </a:lnTo>
                  <a:lnTo>
                    <a:pt x="2161" y="4739"/>
                  </a:lnTo>
                  <a:lnTo>
                    <a:pt x="2199" y="4682"/>
                  </a:lnTo>
                  <a:close/>
                  <a:moveTo>
                    <a:pt x="13286" y="2427"/>
                  </a:moveTo>
                  <a:lnTo>
                    <a:pt x="13381" y="2464"/>
                  </a:lnTo>
                  <a:lnTo>
                    <a:pt x="13495" y="2540"/>
                  </a:lnTo>
                  <a:lnTo>
                    <a:pt x="13533" y="2578"/>
                  </a:lnTo>
                  <a:lnTo>
                    <a:pt x="13552" y="2635"/>
                  </a:lnTo>
                  <a:lnTo>
                    <a:pt x="13552" y="2711"/>
                  </a:lnTo>
                  <a:lnTo>
                    <a:pt x="13533" y="2806"/>
                  </a:lnTo>
                  <a:lnTo>
                    <a:pt x="13476" y="2900"/>
                  </a:lnTo>
                  <a:lnTo>
                    <a:pt x="13419" y="2995"/>
                  </a:lnTo>
                  <a:lnTo>
                    <a:pt x="13343" y="3090"/>
                  </a:lnTo>
                  <a:lnTo>
                    <a:pt x="13268" y="3204"/>
                  </a:lnTo>
                  <a:lnTo>
                    <a:pt x="13078" y="3602"/>
                  </a:lnTo>
                  <a:lnTo>
                    <a:pt x="12926" y="4000"/>
                  </a:lnTo>
                  <a:lnTo>
                    <a:pt x="12775" y="4417"/>
                  </a:lnTo>
                  <a:lnTo>
                    <a:pt x="12623" y="4853"/>
                  </a:lnTo>
                  <a:lnTo>
                    <a:pt x="12377" y="5724"/>
                  </a:lnTo>
                  <a:lnTo>
                    <a:pt x="12149" y="6577"/>
                  </a:lnTo>
                  <a:lnTo>
                    <a:pt x="12130" y="6577"/>
                  </a:lnTo>
                  <a:lnTo>
                    <a:pt x="12092" y="6350"/>
                  </a:lnTo>
                  <a:lnTo>
                    <a:pt x="12073" y="6103"/>
                  </a:lnTo>
                  <a:lnTo>
                    <a:pt x="12036" y="5611"/>
                  </a:lnTo>
                  <a:lnTo>
                    <a:pt x="11998" y="5137"/>
                  </a:lnTo>
                  <a:lnTo>
                    <a:pt x="11979" y="4890"/>
                  </a:lnTo>
                  <a:lnTo>
                    <a:pt x="11922" y="4644"/>
                  </a:lnTo>
                  <a:lnTo>
                    <a:pt x="11960" y="4606"/>
                  </a:lnTo>
                  <a:lnTo>
                    <a:pt x="12168" y="4227"/>
                  </a:lnTo>
                  <a:lnTo>
                    <a:pt x="12358" y="3848"/>
                  </a:lnTo>
                  <a:lnTo>
                    <a:pt x="12547" y="3469"/>
                  </a:lnTo>
                  <a:lnTo>
                    <a:pt x="12718" y="3071"/>
                  </a:lnTo>
                  <a:lnTo>
                    <a:pt x="12794" y="2900"/>
                  </a:lnTo>
                  <a:lnTo>
                    <a:pt x="12888" y="2692"/>
                  </a:lnTo>
                  <a:lnTo>
                    <a:pt x="12945" y="2578"/>
                  </a:lnTo>
                  <a:lnTo>
                    <a:pt x="13021" y="2502"/>
                  </a:lnTo>
                  <a:lnTo>
                    <a:pt x="13116" y="2445"/>
                  </a:lnTo>
                  <a:lnTo>
                    <a:pt x="13211" y="2427"/>
                  </a:lnTo>
                  <a:close/>
                  <a:moveTo>
                    <a:pt x="4132" y="2483"/>
                  </a:moveTo>
                  <a:lnTo>
                    <a:pt x="4303" y="2559"/>
                  </a:lnTo>
                  <a:lnTo>
                    <a:pt x="4454" y="2616"/>
                  </a:lnTo>
                  <a:lnTo>
                    <a:pt x="4625" y="2711"/>
                  </a:lnTo>
                  <a:lnTo>
                    <a:pt x="4776" y="2806"/>
                  </a:lnTo>
                  <a:lnTo>
                    <a:pt x="4757" y="2862"/>
                  </a:lnTo>
                  <a:lnTo>
                    <a:pt x="4776" y="2919"/>
                  </a:lnTo>
                  <a:lnTo>
                    <a:pt x="5535" y="4644"/>
                  </a:lnTo>
                  <a:lnTo>
                    <a:pt x="5535" y="4663"/>
                  </a:lnTo>
                  <a:lnTo>
                    <a:pt x="5497" y="5232"/>
                  </a:lnTo>
                  <a:lnTo>
                    <a:pt x="5440" y="5781"/>
                  </a:lnTo>
                  <a:lnTo>
                    <a:pt x="5364" y="6331"/>
                  </a:lnTo>
                  <a:lnTo>
                    <a:pt x="5269" y="6900"/>
                  </a:lnTo>
                  <a:lnTo>
                    <a:pt x="5193" y="5914"/>
                  </a:lnTo>
                  <a:lnTo>
                    <a:pt x="5099" y="4947"/>
                  </a:lnTo>
                  <a:lnTo>
                    <a:pt x="5061" y="4379"/>
                  </a:lnTo>
                  <a:lnTo>
                    <a:pt x="5042" y="4208"/>
                  </a:lnTo>
                  <a:lnTo>
                    <a:pt x="5023" y="4075"/>
                  </a:lnTo>
                  <a:lnTo>
                    <a:pt x="4985" y="3943"/>
                  </a:lnTo>
                  <a:lnTo>
                    <a:pt x="4928" y="3867"/>
                  </a:lnTo>
                  <a:lnTo>
                    <a:pt x="4814" y="3772"/>
                  </a:lnTo>
                  <a:lnTo>
                    <a:pt x="4663" y="3696"/>
                  </a:lnTo>
                  <a:lnTo>
                    <a:pt x="4682" y="3621"/>
                  </a:lnTo>
                  <a:lnTo>
                    <a:pt x="4663" y="3583"/>
                  </a:lnTo>
                  <a:lnTo>
                    <a:pt x="4644" y="3545"/>
                  </a:lnTo>
                  <a:lnTo>
                    <a:pt x="4473" y="3317"/>
                  </a:lnTo>
                  <a:lnTo>
                    <a:pt x="4321" y="3052"/>
                  </a:lnTo>
                  <a:lnTo>
                    <a:pt x="4189" y="2768"/>
                  </a:lnTo>
                  <a:lnTo>
                    <a:pt x="4151" y="2635"/>
                  </a:lnTo>
                  <a:lnTo>
                    <a:pt x="4132" y="2483"/>
                  </a:lnTo>
                  <a:close/>
                  <a:moveTo>
                    <a:pt x="11315" y="2502"/>
                  </a:moveTo>
                  <a:lnTo>
                    <a:pt x="11334" y="2521"/>
                  </a:lnTo>
                  <a:lnTo>
                    <a:pt x="11372" y="2597"/>
                  </a:lnTo>
                  <a:lnTo>
                    <a:pt x="11391" y="2711"/>
                  </a:lnTo>
                  <a:lnTo>
                    <a:pt x="11372" y="2768"/>
                  </a:lnTo>
                  <a:lnTo>
                    <a:pt x="11372" y="2806"/>
                  </a:lnTo>
                  <a:lnTo>
                    <a:pt x="11391" y="2862"/>
                  </a:lnTo>
                  <a:lnTo>
                    <a:pt x="11429" y="2900"/>
                  </a:lnTo>
                  <a:lnTo>
                    <a:pt x="11448" y="3185"/>
                  </a:lnTo>
                  <a:lnTo>
                    <a:pt x="11448" y="3469"/>
                  </a:lnTo>
                  <a:lnTo>
                    <a:pt x="11448" y="3943"/>
                  </a:lnTo>
                  <a:lnTo>
                    <a:pt x="11467" y="4170"/>
                  </a:lnTo>
                  <a:lnTo>
                    <a:pt x="11524" y="4398"/>
                  </a:lnTo>
                  <a:lnTo>
                    <a:pt x="11638" y="4834"/>
                  </a:lnTo>
                  <a:lnTo>
                    <a:pt x="11694" y="5080"/>
                  </a:lnTo>
                  <a:lnTo>
                    <a:pt x="11732" y="5307"/>
                  </a:lnTo>
                  <a:lnTo>
                    <a:pt x="11751" y="5781"/>
                  </a:lnTo>
                  <a:lnTo>
                    <a:pt x="11770" y="6236"/>
                  </a:lnTo>
                  <a:lnTo>
                    <a:pt x="11789" y="6483"/>
                  </a:lnTo>
                  <a:lnTo>
                    <a:pt x="11808" y="6710"/>
                  </a:lnTo>
                  <a:lnTo>
                    <a:pt x="10898" y="7070"/>
                  </a:lnTo>
                  <a:lnTo>
                    <a:pt x="10785" y="2919"/>
                  </a:lnTo>
                  <a:lnTo>
                    <a:pt x="10823" y="2900"/>
                  </a:lnTo>
                  <a:lnTo>
                    <a:pt x="10860" y="2881"/>
                  </a:lnTo>
                  <a:lnTo>
                    <a:pt x="11069" y="2711"/>
                  </a:lnTo>
                  <a:lnTo>
                    <a:pt x="11202" y="2616"/>
                  </a:lnTo>
                  <a:lnTo>
                    <a:pt x="11315" y="2502"/>
                  </a:lnTo>
                  <a:close/>
                  <a:moveTo>
                    <a:pt x="9856" y="2616"/>
                  </a:moveTo>
                  <a:lnTo>
                    <a:pt x="9970" y="2654"/>
                  </a:lnTo>
                  <a:lnTo>
                    <a:pt x="10083" y="2711"/>
                  </a:lnTo>
                  <a:lnTo>
                    <a:pt x="10197" y="2768"/>
                  </a:lnTo>
                  <a:lnTo>
                    <a:pt x="10292" y="2843"/>
                  </a:lnTo>
                  <a:lnTo>
                    <a:pt x="10368" y="2919"/>
                  </a:lnTo>
                  <a:lnTo>
                    <a:pt x="10424" y="2995"/>
                  </a:lnTo>
                  <a:lnTo>
                    <a:pt x="10443" y="3071"/>
                  </a:lnTo>
                  <a:lnTo>
                    <a:pt x="10557" y="7089"/>
                  </a:lnTo>
                  <a:lnTo>
                    <a:pt x="10576" y="7146"/>
                  </a:lnTo>
                  <a:lnTo>
                    <a:pt x="10595" y="7184"/>
                  </a:lnTo>
                  <a:lnTo>
                    <a:pt x="10026" y="7373"/>
                  </a:lnTo>
                  <a:lnTo>
                    <a:pt x="9989" y="7108"/>
                  </a:lnTo>
                  <a:lnTo>
                    <a:pt x="9951" y="6824"/>
                  </a:lnTo>
                  <a:lnTo>
                    <a:pt x="9875" y="6558"/>
                  </a:lnTo>
                  <a:lnTo>
                    <a:pt x="9837" y="6312"/>
                  </a:lnTo>
                  <a:lnTo>
                    <a:pt x="9799" y="6122"/>
                  </a:lnTo>
                  <a:lnTo>
                    <a:pt x="9761" y="5952"/>
                  </a:lnTo>
                  <a:lnTo>
                    <a:pt x="9628" y="5592"/>
                  </a:lnTo>
                  <a:lnTo>
                    <a:pt x="9685" y="5573"/>
                  </a:lnTo>
                  <a:lnTo>
                    <a:pt x="9723" y="5535"/>
                  </a:lnTo>
                  <a:lnTo>
                    <a:pt x="9742" y="5497"/>
                  </a:lnTo>
                  <a:lnTo>
                    <a:pt x="9742" y="5440"/>
                  </a:lnTo>
                  <a:lnTo>
                    <a:pt x="9685" y="3621"/>
                  </a:lnTo>
                  <a:lnTo>
                    <a:pt x="9666" y="2711"/>
                  </a:lnTo>
                  <a:lnTo>
                    <a:pt x="9666" y="2654"/>
                  </a:lnTo>
                  <a:lnTo>
                    <a:pt x="9685" y="2635"/>
                  </a:lnTo>
                  <a:lnTo>
                    <a:pt x="9723" y="2616"/>
                  </a:lnTo>
                  <a:close/>
                  <a:moveTo>
                    <a:pt x="7998" y="3185"/>
                  </a:moveTo>
                  <a:lnTo>
                    <a:pt x="8112" y="3204"/>
                  </a:lnTo>
                  <a:lnTo>
                    <a:pt x="8226" y="3223"/>
                  </a:lnTo>
                  <a:lnTo>
                    <a:pt x="8340" y="3279"/>
                  </a:lnTo>
                  <a:lnTo>
                    <a:pt x="8434" y="3317"/>
                  </a:lnTo>
                  <a:lnTo>
                    <a:pt x="8510" y="3393"/>
                  </a:lnTo>
                  <a:lnTo>
                    <a:pt x="8586" y="3488"/>
                  </a:lnTo>
                  <a:lnTo>
                    <a:pt x="8643" y="3621"/>
                  </a:lnTo>
                  <a:lnTo>
                    <a:pt x="8700" y="3772"/>
                  </a:lnTo>
                  <a:lnTo>
                    <a:pt x="8870" y="4492"/>
                  </a:lnTo>
                  <a:lnTo>
                    <a:pt x="8965" y="4853"/>
                  </a:lnTo>
                  <a:lnTo>
                    <a:pt x="9079" y="5194"/>
                  </a:lnTo>
                  <a:lnTo>
                    <a:pt x="9174" y="5440"/>
                  </a:lnTo>
                  <a:lnTo>
                    <a:pt x="9287" y="5668"/>
                  </a:lnTo>
                  <a:lnTo>
                    <a:pt x="9401" y="5914"/>
                  </a:lnTo>
                  <a:lnTo>
                    <a:pt x="9477" y="6160"/>
                  </a:lnTo>
                  <a:lnTo>
                    <a:pt x="9553" y="6445"/>
                  </a:lnTo>
                  <a:lnTo>
                    <a:pt x="9628" y="6786"/>
                  </a:lnTo>
                  <a:lnTo>
                    <a:pt x="9685" y="7165"/>
                  </a:lnTo>
                  <a:lnTo>
                    <a:pt x="9685" y="7335"/>
                  </a:lnTo>
                  <a:lnTo>
                    <a:pt x="9685" y="7487"/>
                  </a:lnTo>
                  <a:lnTo>
                    <a:pt x="8776" y="7733"/>
                  </a:lnTo>
                  <a:lnTo>
                    <a:pt x="8776" y="7677"/>
                  </a:lnTo>
                  <a:lnTo>
                    <a:pt x="8757" y="7620"/>
                  </a:lnTo>
                  <a:lnTo>
                    <a:pt x="8624" y="6672"/>
                  </a:lnTo>
                  <a:lnTo>
                    <a:pt x="8548" y="6198"/>
                  </a:lnTo>
                  <a:lnTo>
                    <a:pt x="8453" y="5724"/>
                  </a:lnTo>
                  <a:lnTo>
                    <a:pt x="8359" y="5402"/>
                  </a:lnTo>
                  <a:lnTo>
                    <a:pt x="8264" y="5080"/>
                  </a:lnTo>
                  <a:lnTo>
                    <a:pt x="8036" y="4455"/>
                  </a:lnTo>
                  <a:lnTo>
                    <a:pt x="7923" y="4151"/>
                  </a:lnTo>
                  <a:lnTo>
                    <a:pt x="7809" y="3829"/>
                  </a:lnTo>
                  <a:lnTo>
                    <a:pt x="7733" y="3507"/>
                  </a:lnTo>
                  <a:lnTo>
                    <a:pt x="7676" y="3185"/>
                  </a:lnTo>
                  <a:lnTo>
                    <a:pt x="7809" y="3185"/>
                  </a:lnTo>
                  <a:lnTo>
                    <a:pt x="7847" y="3204"/>
                  </a:lnTo>
                  <a:lnTo>
                    <a:pt x="7885" y="3223"/>
                  </a:lnTo>
                  <a:lnTo>
                    <a:pt x="7904" y="3223"/>
                  </a:lnTo>
                  <a:lnTo>
                    <a:pt x="7998" y="3185"/>
                  </a:lnTo>
                  <a:close/>
                  <a:moveTo>
                    <a:pt x="7354" y="3279"/>
                  </a:moveTo>
                  <a:lnTo>
                    <a:pt x="7430" y="3715"/>
                  </a:lnTo>
                  <a:lnTo>
                    <a:pt x="7563" y="4132"/>
                  </a:lnTo>
                  <a:lnTo>
                    <a:pt x="7714" y="4568"/>
                  </a:lnTo>
                  <a:lnTo>
                    <a:pt x="7866" y="4985"/>
                  </a:lnTo>
                  <a:lnTo>
                    <a:pt x="7979" y="5307"/>
                  </a:lnTo>
                  <a:lnTo>
                    <a:pt x="8074" y="5611"/>
                  </a:lnTo>
                  <a:lnTo>
                    <a:pt x="8150" y="5933"/>
                  </a:lnTo>
                  <a:lnTo>
                    <a:pt x="8226" y="6255"/>
                  </a:lnTo>
                  <a:lnTo>
                    <a:pt x="8321" y="6918"/>
                  </a:lnTo>
                  <a:lnTo>
                    <a:pt x="8415" y="7563"/>
                  </a:lnTo>
                  <a:lnTo>
                    <a:pt x="8396" y="7601"/>
                  </a:lnTo>
                  <a:lnTo>
                    <a:pt x="8396" y="7639"/>
                  </a:lnTo>
                  <a:lnTo>
                    <a:pt x="8396" y="7677"/>
                  </a:lnTo>
                  <a:lnTo>
                    <a:pt x="8415" y="7733"/>
                  </a:lnTo>
                  <a:lnTo>
                    <a:pt x="8434" y="7809"/>
                  </a:lnTo>
                  <a:lnTo>
                    <a:pt x="8453" y="7828"/>
                  </a:lnTo>
                  <a:lnTo>
                    <a:pt x="7714" y="7999"/>
                  </a:lnTo>
                  <a:lnTo>
                    <a:pt x="7714" y="7961"/>
                  </a:lnTo>
                  <a:lnTo>
                    <a:pt x="7714" y="7904"/>
                  </a:lnTo>
                  <a:lnTo>
                    <a:pt x="7506" y="7335"/>
                  </a:lnTo>
                  <a:lnTo>
                    <a:pt x="7335" y="6767"/>
                  </a:lnTo>
                  <a:lnTo>
                    <a:pt x="7183" y="6179"/>
                  </a:lnTo>
                  <a:lnTo>
                    <a:pt x="7051" y="5592"/>
                  </a:lnTo>
                  <a:lnTo>
                    <a:pt x="6994" y="5326"/>
                  </a:lnTo>
                  <a:lnTo>
                    <a:pt x="6937" y="5061"/>
                  </a:lnTo>
                  <a:lnTo>
                    <a:pt x="6918" y="4872"/>
                  </a:lnTo>
                  <a:lnTo>
                    <a:pt x="6880" y="4720"/>
                  </a:lnTo>
                  <a:lnTo>
                    <a:pt x="6823" y="4587"/>
                  </a:lnTo>
                  <a:lnTo>
                    <a:pt x="6748" y="4492"/>
                  </a:lnTo>
                  <a:lnTo>
                    <a:pt x="6577" y="4000"/>
                  </a:lnTo>
                  <a:lnTo>
                    <a:pt x="6501" y="3734"/>
                  </a:lnTo>
                  <a:lnTo>
                    <a:pt x="6425" y="3488"/>
                  </a:lnTo>
                  <a:lnTo>
                    <a:pt x="7354" y="3279"/>
                  </a:lnTo>
                  <a:close/>
                  <a:moveTo>
                    <a:pt x="6842" y="6066"/>
                  </a:moveTo>
                  <a:lnTo>
                    <a:pt x="7089" y="7032"/>
                  </a:lnTo>
                  <a:lnTo>
                    <a:pt x="7240" y="7525"/>
                  </a:lnTo>
                  <a:lnTo>
                    <a:pt x="7392" y="7999"/>
                  </a:lnTo>
                  <a:lnTo>
                    <a:pt x="7430" y="8056"/>
                  </a:lnTo>
                  <a:lnTo>
                    <a:pt x="6880" y="8169"/>
                  </a:lnTo>
                  <a:lnTo>
                    <a:pt x="6350" y="8264"/>
                  </a:lnTo>
                  <a:lnTo>
                    <a:pt x="6501" y="7715"/>
                  </a:lnTo>
                  <a:lnTo>
                    <a:pt x="6634" y="7165"/>
                  </a:lnTo>
                  <a:lnTo>
                    <a:pt x="6748" y="6615"/>
                  </a:lnTo>
                  <a:lnTo>
                    <a:pt x="6842" y="6066"/>
                  </a:lnTo>
                  <a:close/>
                  <a:moveTo>
                    <a:pt x="5876" y="4587"/>
                  </a:moveTo>
                  <a:lnTo>
                    <a:pt x="6482" y="4720"/>
                  </a:lnTo>
                  <a:lnTo>
                    <a:pt x="6615" y="5156"/>
                  </a:lnTo>
                  <a:lnTo>
                    <a:pt x="6596" y="5516"/>
                  </a:lnTo>
                  <a:lnTo>
                    <a:pt x="6558" y="5762"/>
                  </a:lnTo>
                  <a:lnTo>
                    <a:pt x="6520" y="6085"/>
                  </a:lnTo>
                  <a:lnTo>
                    <a:pt x="6463" y="6407"/>
                  </a:lnTo>
                  <a:lnTo>
                    <a:pt x="6350" y="7051"/>
                  </a:lnTo>
                  <a:lnTo>
                    <a:pt x="6179" y="7696"/>
                  </a:lnTo>
                  <a:lnTo>
                    <a:pt x="5970" y="8321"/>
                  </a:lnTo>
                  <a:lnTo>
                    <a:pt x="5819" y="8340"/>
                  </a:lnTo>
                  <a:lnTo>
                    <a:pt x="5743" y="8359"/>
                  </a:lnTo>
                  <a:lnTo>
                    <a:pt x="5705" y="8416"/>
                  </a:lnTo>
                  <a:lnTo>
                    <a:pt x="5535" y="8397"/>
                  </a:lnTo>
                  <a:lnTo>
                    <a:pt x="5364" y="8378"/>
                  </a:lnTo>
                  <a:lnTo>
                    <a:pt x="5345" y="8378"/>
                  </a:lnTo>
                  <a:lnTo>
                    <a:pt x="5516" y="7449"/>
                  </a:lnTo>
                  <a:lnTo>
                    <a:pt x="5667" y="6502"/>
                  </a:lnTo>
                  <a:lnTo>
                    <a:pt x="5800" y="5554"/>
                  </a:lnTo>
                  <a:lnTo>
                    <a:pt x="5838" y="5061"/>
                  </a:lnTo>
                  <a:lnTo>
                    <a:pt x="5876" y="4587"/>
                  </a:lnTo>
                  <a:close/>
                  <a:moveTo>
                    <a:pt x="3886" y="3829"/>
                  </a:moveTo>
                  <a:lnTo>
                    <a:pt x="4132" y="3886"/>
                  </a:lnTo>
                  <a:lnTo>
                    <a:pt x="4246" y="3924"/>
                  </a:lnTo>
                  <a:lnTo>
                    <a:pt x="4378" y="3962"/>
                  </a:lnTo>
                  <a:lnTo>
                    <a:pt x="4492" y="4038"/>
                  </a:lnTo>
                  <a:lnTo>
                    <a:pt x="4587" y="4113"/>
                  </a:lnTo>
                  <a:lnTo>
                    <a:pt x="4644" y="4227"/>
                  </a:lnTo>
                  <a:lnTo>
                    <a:pt x="4701" y="4341"/>
                  </a:lnTo>
                  <a:lnTo>
                    <a:pt x="4795" y="5137"/>
                  </a:lnTo>
                  <a:lnTo>
                    <a:pt x="4871" y="5914"/>
                  </a:lnTo>
                  <a:lnTo>
                    <a:pt x="4928" y="6539"/>
                  </a:lnTo>
                  <a:lnTo>
                    <a:pt x="4966" y="7165"/>
                  </a:lnTo>
                  <a:lnTo>
                    <a:pt x="5004" y="8397"/>
                  </a:lnTo>
                  <a:lnTo>
                    <a:pt x="4473" y="8454"/>
                  </a:lnTo>
                  <a:lnTo>
                    <a:pt x="4397" y="8473"/>
                  </a:lnTo>
                  <a:lnTo>
                    <a:pt x="4340" y="7298"/>
                  </a:lnTo>
                  <a:lnTo>
                    <a:pt x="4227" y="6141"/>
                  </a:lnTo>
                  <a:lnTo>
                    <a:pt x="4075" y="4985"/>
                  </a:lnTo>
                  <a:lnTo>
                    <a:pt x="3886" y="3829"/>
                  </a:lnTo>
                  <a:close/>
                  <a:moveTo>
                    <a:pt x="3184" y="3962"/>
                  </a:moveTo>
                  <a:lnTo>
                    <a:pt x="3336" y="3981"/>
                  </a:lnTo>
                  <a:lnTo>
                    <a:pt x="3469" y="4019"/>
                  </a:lnTo>
                  <a:lnTo>
                    <a:pt x="3525" y="4057"/>
                  </a:lnTo>
                  <a:lnTo>
                    <a:pt x="3563" y="4094"/>
                  </a:lnTo>
                  <a:lnTo>
                    <a:pt x="3601" y="4151"/>
                  </a:lnTo>
                  <a:lnTo>
                    <a:pt x="3620" y="4208"/>
                  </a:lnTo>
                  <a:lnTo>
                    <a:pt x="3753" y="4966"/>
                  </a:lnTo>
                  <a:lnTo>
                    <a:pt x="3848" y="5743"/>
                  </a:lnTo>
                  <a:lnTo>
                    <a:pt x="3942" y="6426"/>
                  </a:lnTo>
                  <a:lnTo>
                    <a:pt x="3999" y="7108"/>
                  </a:lnTo>
                  <a:lnTo>
                    <a:pt x="4037" y="7809"/>
                  </a:lnTo>
                  <a:lnTo>
                    <a:pt x="4075" y="8492"/>
                  </a:lnTo>
                  <a:lnTo>
                    <a:pt x="3715" y="8511"/>
                  </a:lnTo>
                  <a:lnTo>
                    <a:pt x="3677" y="8321"/>
                  </a:lnTo>
                  <a:lnTo>
                    <a:pt x="3639" y="8132"/>
                  </a:lnTo>
                  <a:lnTo>
                    <a:pt x="3525" y="7752"/>
                  </a:lnTo>
                  <a:lnTo>
                    <a:pt x="3393" y="7392"/>
                  </a:lnTo>
                  <a:lnTo>
                    <a:pt x="3222" y="7013"/>
                  </a:lnTo>
                  <a:lnTo>
                    <a:pt x="3090" y="6691"/>
                  </a:lnTo>
                  <a:lnTo>
                    <a:pt x="2957" y="6369"/>
                  </a:lnTo>
                  <a:lnTo>
                    <a:pt x="2843" y="6047"/>
                  </a:lnTo>
                  <a:lnTo>
                    <a:pt x="2748" y="5705"/>
                  </a:lnTo>
                  <a:lnTo>
                    <a:pt x="2673" y="5383"/>
                  </a:lnTo>
                  <a:lnTo>
                    <a:pt x="2597" y="5042"/>
                  </a:lnTo>
                  <a:lnTo>
                    <a:pt x="2483" y="4360"/>
                  </a:lnTo>
                  <a:lnTo>
                    <a:pt x="2502" y="4284"/>
                  </a:lnTo>
                  <a:lnTo>
                    <a:pt x="2540" y="4208"/>
                  </a:lnTo>
                  <a:lnTo>
                    <a:pt x="2616" y="4132"/>
                  </a:lnTo>
                  <a:lnTo>
                    <a:pt x="2710" y="4075"/>
                  </a:lnTo>
                  <a:lnTo>
                    <a:pt x="2805" y="4019"/>
                  </a:lnTo>
                  <a:lnTo>
                    <a:pt x="2938" y="3981"/>
                  </a:lnTo>
                  <a:lnTo>
                    <a:pt x="3071" y="3962"/>
                  </a:lnTo>
                  <a:close/>
                  <a:moveTo>
                    <a:pt x="2388" y="5630"/>
                  </a:moveTo>
                  <a:lnTo>
                    <a:pt x="2521" y="6066"/>
                  </a:lnTo>
                  <a:lnTo>
                    <a:pt x="2616" y="6388"/>
                  </a:lnTo>
                  <a:lnTo>
                    <a:pt x="2748" y="6691"/>
                  </a:lnTo>
                  <a:lnTo>
                    <a:pt x="3014" y="7298"/>
                  </a:lnTo>
                  <a:lnTo>
                    <a:pt x="3127" y="7601"/>
                  </a:lnTo>
                  <a:lnTo>
                    <a:pt x="3241" y="7904"/>
                  </a:lnTo>
                  <a:lnTo>
                    <a:pt x="3336" y="8226"/>
                  </a:lnTo>
                  <a:lnTo>
                    <a:pt x="3374" y="8548"/>
                  </a:lnTo>
                  <a:lnTo>
                    <a:pt x="3014" y="8567"/>
                  </a:lnTo>
                  <a:lnTo>
                    <a:pt x="2995" y="8416"/>
                  </a:lnTo>
                  <a:lnTo>
                    <a:pt x="2957" y="8245"/>
                  </a:lnTo>
                  <a:lnTo>
                    <a:pt x="2900" y="8075"/>
                  </a:lnTo>
                  <a:lnTo>
                    <a:pt x="2824" y="7904"/>
                  </a:lnTo>
                  <a:lnTo>
                    <a:pt x="2597" y="7373"/>
                  </a:lnTo>
                  <a:lnTo>
                    <a:pt x="2445" y="6975"/>
                  </a:lnTo>
                  <a:lnTo>
                    <a:pt x="2293" y="6577"/>
                  </a:lnTo>
                  <a:lnTo>
                    <a:pt x="2199" y="6388"/>
                  </a:lnTo>
                  <a:lnTo>
                    <a:pt x="2104" y="6198"/>
                  </a:lnTo>
                  <a:lnTo>
                    <a:pt x="1990" y="6028"/>
                  </a:lnTo>
                  <a:lnTo>
                    <a:pt x="1839" y="5876"/>
                  </a:lnTo>
                  <a:lnTo>
                    <a:pt x="2104" y="5743"/>
                  </a:lnTo>
                  <a:lnTo>
                    <a:pt x="2388" y="5630"/>
                  </a:lnTo>
                  <a:close/>
                  <a:moveTo>
                    <a:pt x="1403" y="4853"/>
                  </a:moveTo>
                  <a:lnTo>
                    <a:pt x="1422" y="4872"/>
                  </a:lnTo>
                  <a:lnTo>
                    <a:pt x="1535" y="5023"/>
                  </a:lnTo>
                  <a:lnTo>
                    <a:pt x="1630" y="5156"/>
                  </a:lnTo>
                  <a:lnTo>
                    <a:pt x="1725" y="5326"/>
                  </a:lnTo>
                  <a:lnTo>
                    <a:pt x="1782" y="5478"/>
                  </a:lnTo>
                  <a:lnTo>
                    <a:pt x="1820" y="5516"/>
                  </a:lnTo>
                  <a:lnTo>
                    <a:pt x="1649" y="5611"/>
                  </a:lnTo>
                  <a:lnTo>
                    <a:pt x="1478" y="5724"/>
                  </a:lnTo>
                  <a:lnTo>
                    <a:pt x="1422" y="5781"/>
                  </a:lnTo>
                  <a:lnTo>
                    <a:pt x="1403" y="5857"/>
                  </a:lnTo>
                  <a:lnTo>
                    <a:pt x="1422" y="5933"/>
                  </a:lnTo>
                  <a:lnTo>
                    <a:pt x="1478" y="6009"/>
                  </a:lnTo>
                  <a:lnTo>
                    <a:pt x="1630" y="6122"/>
                  </a:lnTo>
                  <a:lnTo>
                    <a:pt x="1744" y="6255"/>
                  </a:lnTo>
                  <a:lnTo>
                    <a:pt x="1839" y="6407"/>
                  </a:lnTo>
                  <a:lnTo>
                    <a:pt x="1933" y="6558"/>
                  </a:lnTo>
                  <a:lnTo>
                    <a:pt x="2066" y="6881"/>
                  </a:lnTo>
                  <a:lnTo>
                    <a:pt x="2180" y="7222"/>
                  </a:lnTo>
                  <a:lnTo>
                    <a:pt x="2445" y="7923"/>
                  </a:lnTo>
                  <a:lnTo>
                    <a:pt x="2616" y="8359"/>
                  </a:lnTo>
                  <a:lnTo>
                    <a:pt x="2691" y="8548"/>
                  </a:lnTo>
                  <a:lnTo>
                    <a:pt x="2635" y="8605"/>
                  </a:lnTo>
                  <a:lnTo>
                    <a:pt x="2369" y="8624"/>
                  </a:lnTo>
                  <a:lnTo>
                    <a:pt x="2350" y="8530"/>
                  </a:lnTo>
                  <a:lnTo>
                    <a:pt x="2312" y="8454"/>
                  </a:lnTo>
                  <a:lnTo>
                    <a:pt x="2199" y="8283"/>
                  </a:lnTo>
                  <a:lnTo>
                    <a:pt x="1725" y="7563"/>
                  </a:lnTo>
                  <a:lnTo>
                    <a:pt x="1270" y="6843"/>
                  </a:lnTo>
                  <a:lnTo>
                    <a:pt x="853" y="6103"/>
                  </a:lnTo>
                  <a:lnTo>
                    <a:pt x="455" y="5345"/>
                  </a:lnTo>
                  <a:lnTo>
                    <a:pt x="436" y="5288"/>
                  </a:lnTo>
                  <a:lnTo>
                    <a:pt x="436" y="5251"/>
                  </a:lnTo>
                  <a:lnTo>
                    <a:pt x="455" y="5213"/>
                  </a:lnTo>
                  <a:lnTo>
                    <a:pt x="474" y="5175"/>
                  </a:lnTo>
                  <a:lnTo>
                    <a:pt x="569" y="5099"/>
                  </a:lnTo>
                  <a:lnTo>
                    <a:pt x="682" y="5042"/>
                  </a:lnTo>
                  <a:lnTo>
                    <a:pt x="853" y="4985"/>
                  </a:lnTo>
                  <a:lnTo>
                    <a:pt x="1024" y="4928"/>
                  </a:lnTo>
                  <a:lnTo>
                    <a:pt x="1403" y="4853"/>
                  </a:lnTo>
                  <a:close/>
                  <a:moveTo>
                    <a:pt x="12320" y="6862"/>
                  </a:moveTo>
                  <a:lnTo>
                    <a:pt x="12490" y="8738"/>
                  </a:lnTo>
                  <a:lnTo>
                    <a:pt x="12623" y="10614"/>
                  </a:lnTo>
                  <a:lnTo>
                    <a:pt x="12737" y="12491"/>
                  </a:lnTo>
                  <a:lnTo>
                    <a:pt x="12813" y="14386"/>
                  </a:lnTo>
                  <a:lnTo>
                    <a:pt x="12851" y="16319"/>
                  </a:lnTo>
                  <a:lnTo>
                    <a:pt x="12851" y="16452"/>
                  </a:lnTo>
                  <a:lnTo>
                    <a:pt x="12832" y="16566"/>
                  </a:lnTo>
                  <a:lnTo>
                    <a:pt x="12813" y="16680"/>
                  </a:lnTo>
                  <a:lnTo>
                    <a:pt x="12775" y="16774"/>
                  </a:lnTo>
                  <a:lnTo>
                    <a:pt x="12737" y="16869"/>
                  </a:lnTo>
                  <a:lnTo>
                    <a:pt x="12680" y="16945"/>
                  </a:lnTo>
                  <a:lnTo>
                    <a:pt x="12547" y="17097"/>
                  </a:lnTo>
                  <a:lnTo>
                    <a:pt x="12377" y="17229"/>
                  </a:lnTo>
                  <a:lnTo>
                    <a:pt x="12206" y="17324"/>
                  </a:lnTo>
                  <a:lnTo>
                    <a:pt x="11789" y="17551"/>
                  </a:lnTo>
                  <a:lnTo>
                    <a:pt x="11334" y="17779"/>
                  </a:lnTo>
                  <a:lnTo>
                    <a:pt x="10879" y="17987"/>
                  </a:lnTo>
                  <a:lnTo>
                    <a:pt x="10406" y="18177"/>
                  </a:lnTo>
                  <a:lnTo>
                    <a:pt x="9932" y="18328"/>
                  </a:lnTo>
                  <a:lnTo>
                    <a:pt x="9439" y="18461"/>
                  </a:lnTo>
                  <a:lnTo>
                    <a:pt x="8965" y="18556"/>
                  </a:lnTo>
                  <a:lnTo>
                    <a:pt x="8453" y="18651"/>
                  </a:lnTo>
                  <a:lnTo>
                    <a:pt x="7961" y="18708"/>
                  </a:lnTo>
                  <a:lnTo>
                    <a:pt x="7714" y="17779"/>
                  </a:lnTo>
                  <a:lnTo>
                    <a:pt x="7487" y="16850"/>
                  </a:lnTo>
                  <a:lnTo>
                    <a:pt x="7278" y="15902"/>
                  </a:lnTo>
                  <a:lnTo>
                    <a:pt x="7089" y="14955"/>
                  </a:lnTo>
                  <a:lnTo>
                    <a:pt x="6994" y="14462"/>
                  </a:lnTo>
                  <a:lnTo>
                    <a:pt x="6918" y="13969"/>
                  </a:lnTo>
                  <a:lnTo>
                    <a:pt x="6804" y="12965"/>
                  </a:lnTo>
                  <a:lnTo>
                    <a:pt x="6691" y="11979"/>
                  </a:lnTo>
                  <a:lnTo>
                    <a:pt x="6558" y="10975"/>
                  </a:lnTo>
                  <a:lnTo>
                    <a:pt x="6501" y="10520"/>
                  </a:lnTo>
                  <a:lnTo>
                    <a:pt x="6406" y="10065"/>
                  </a:lnTo>
                  <a:lnTo>
                    <a:pt x="6312" y="9610"/>
                  </a:lnTo>
                  <a:lnTo>
                    <a:pt x="6198" y="9174"/>
                  </a:lnTo>
                  <a:lnTo>
                    <a:pt x="6122" y="8928"/>
                  </a:lnTo>
                  <a:lnTo>
                    <a:pt x="6065" y="8776"/>
                  </a:lnTo>
                  <a:lnTo>
                    <a:pt x="6008" y="8643"/>
                  </a:lnTo>
                  <a:lnTo>
                    <a:pt x="6956" y="8492"/>
                  </a:lnTo>
                  <a:lnTo>
                    <a:pt x="7904" y="8283"/>
                  </a:lnTo>
                  <a:lnTo>
                    <a:pt x="8832" y="8056"/>
                  </a:lnTo>
                  <a:lnTo>
                    <a:pt x="9761" y="7790"/>
                  </a:lnTo>
                  <a:lnTo>
                    <a:pt x="9837" y="7809"/>
                  </a:lnTo>
                  <a:lnTo>
                    <a:pt x="9894" y="7790"/>
                  </a:lnTo>
                  <a:lnTo>
                    <a:pt x="9951" y="7733"/>
                  </a:lnTo>
                  <a:lnTo>
                    <a:pt x="10557" y="7544"/>
                  </a:lnTo>
                  <a:lnTo>
                    <a:pt x="11145" y="7335"/>
                  </a:lnTo>
                  <a:lnTo>
                    <a:pt x="11713" y="7108"/>
                  </a:lnTo>
                  <a:lnTo>
                    <a:pt x="12301" y="6862"/>
                  </a:lnTo>
                  <a:close/>
                  <a:moveTo>
                    <a:pt x="10500" y="0"/>
                  </a:moveTo>
                  <a:lnTo>
                    <a:pt x="10349" y="19"/>
                  </a:lnTo>
                  <a:lnTo>
                    <a:pt x="10197" y="38"/>
                  </a:lnTo>
                  <a:lnTo>
                    <a:pt x="10083" y="95"/>
                  </a:lnTo>
                  <a:lnTo>
                    <a:pt x="9970" y="171"/>
                  </a:lnTo>
                  <a:lnTo>
                    <a:pt x="9856" y="285"/>
                  </a:lnTo>
                  <a:lnTo>
                    <a:pt x="9799" y="342"/>
                  </a:lnTo>
                  <a:lnTo>
                    <a:pt x="9723" y="380"/>
                  </a:lnTo>
                  <a:lnTo>
                    <a:pt x="9553" y="436"/>
                  </a:lnTo>
                  <a:lnTo>
                    <a:pt x="9401" y="493"/>
                  </a:lnTo>
                  <a:lnTo>
                    <a:pt x="9325" y="550"/>
                  </a:lnTo>
                  <a:lnTo>
                    <a:pt x="9268" y="607"/>
                  </a:lnTo>
                  <a:lnTo>
                    <a:pt x="9174" y="759"/>
                  </a:lnTo>
                  <a:lnTo>
                    <a:pt x="9098" y="929"/>
                  </a:lnTo>
                  <a:lnTo>
                    <a:pt x="9079" y="1081"/>
                  </a:lnTo>
                  <a:lnTo>
                    <a:pt x="9079" y="1251"/>
                  </a:lnTo>
                  <a:lnTo>
                    <a:pt x="8738" y="1251"/>
                  </a:lnTo>
                  <a:lnTo>
                    <a:pt x="8700" y="1270"/>
                  </a:lnTo>
                  <a:lnTo>
                    <a:pt x="8586" y="910"/>
                  </a:lnTo>
                  <a:lnTo>
                    <a:pt x="8624" y="853"/>
                  </a:lnTo>
                  <a:lnTo>
                    <a:pt x="8605" y="778"/>
                  </a:lnTo>
                  <a:lnTo>
                    <a:pt x="8586" y="721"/>
                  </a:lnTo>
                  <a:lnTo>
                    <a:pt x="8529" y="664"/>
                  </a:lnTo>
                  <a:lnTo>
                    <a:pt x="7714" y="57"/>
                  </a:lnTo>
                  <a:lnTo>
                    <a:pt x="7676" y="38"/>
                  </a:lnTo>
                  <a:lnTo>
                    <a:pt x="7581" y="38"/>
                  </a:lnTo>
                  <a:lnTo>
                    <a:pt x="7525" y="76"/>
                  </a:lnTo>
                  <a:lnTo>
                    <a:pt x="6615" y="948"/>
                  </a:lnTo>
                  <a:lnTo>
                    <a:pt x="6577" y="986"/>
                  </a:lnTo>
                  <a:lnTo>
                    <a:pt x="6558" y="1005"/>
                  </a:lnTo>
                  <a:lnTo>
                    <a:pt x="6558" y="1081"/>
                  </a:lnTo>
                  <a:lnTo>
                    <a:pt x="6539" y="1138"/>
                  </a:lnTo>
                  <a:lnTo>
                    <a:pt x="6520" y="1308"/>
                  </a:lnTo>
                  <a:lnTo>
                    <a:pt x="6539" y="1460"/>
                  </a:lnTo>
                  <a:lnTo>
                    <a:pt x="6558" y="1612"/>
                  </a:lnTo>
                  <a:lnTo>
                    <a:pt x="6615" y="1744"/>
                  </a:lnTo>
                  <a:lnTo>
                    <a:pt x="6539" y="1744"/>
                  </a:lnTo>
                  <a:lnTo>
                    <a:pt x="6368" y="1763"/>
                  </a:lnTo>
                  <a:lnTo>
                    <a:pt x="6179" y="1782"/>
                  </a:lnTo>
                  <a:lnTo>
                    <a:pt x="6122" y="1536"/>
                  </a:lnTo>
                  <a:lnTo>
                    <a:pt x="6103" y="1479"/>
                  </a:lnTo>
                  <a:lnTo>
                    <a:pt x="6065" y="1441"/>
                  </a:lnTo>
                  <a:lnTo>
                    <a:pt x="6027" y="1422"/>
                  </a:lnTo>
                  <a:lnTo>
                    <a:pt x="5970" y="1403"/>
                  </a:lnTo>
                  <a:lnTo>
                    <a:pt x="5876" y="1422"/>
                  </a:lnTo>
                  <a:lnTo>
                    <a:pt x="5591" y="1384"/>
                  </a:lnTo>
                  <a:lnTo>
                    <a:pt x="5307" y="1346"/>
                  </a:lnTo>
                  <a:lnTo>
                    <a:pt x="5023" y="1289"/>
                  </a:lnTo>
                  <a:lnTo>
                    <a:pt x="4738" y="1270"/>
                  </a:lnTo>
                  <a:lnTo>
                    <a:pt x="4511" y="1289"/>
                  </a:lnTo>
                  <a:lnTo>
                    <a:pt x="4416" y="1327"/>
                  </a:lnTo>
                  <a:lnTo>
                    <a:pt x="4321" y="1365"/>
                  </a:lnTo>
                  <a:lnTo>
                    <a:pt x="4227" y="1422"/>
                  </a:lnTo>
                  <a:lnTo>
                    <a:pt x="4132" y="1498"/>
                  </a:lnTo>
                  <a:lnTo>
                    <a:pt x="4056" y="1593"/>
                  </a:lnTo>
                  <a:lnTo>
                    <a:pt x="3961" y="1706"/>
                  </a:lnTo>
                  <a:lnTo>
                    <a:pt x="3905" y="1820"/>
                  </a:lnTo>
                  <a:lnTo>
                    <a:pt x="3848" y="1934"/>
                  </a:lnTo>
                  <a:lnTo>
                    <a:pt x="3829" y="2047"/>
                  </a:lnTo>
                  <a:lnTo>
                    <a:pt x="3791" y="2180"/>
                  </a:lnTo>
                  <a:lnTo>
                    <a:pt x="3791" y="2294"/>
                  </a:lnTo>
                  <a:lnTo>
                    <a:pt x="3791" y="2408"/>
                  </a:lnTo>
                  <a:lnTo>
                    <a:pt x="3829" y="2654"/>
                  </a:lnTo>
                  <a:lnTo>
                    <a:pt x="3886" y="2900"/>
                  </a:lnTo>
                  <a:lnTo>
                    <a:pt x="3999" y="3128"/>
                  </a:lnTo>
                  <a:lnTo>
                    <a:pt x="4113" y="3355"/>
                  </a:lnTo>
                  <a:lnTo>
                    <a:pt x="4246" y="3564"/>
                  </a:lnTo>
                  <a:lnTo>
                    <a:pt x="4246" y="3564"/>
                  </a:lnTo>
                  <a:lnTo>
                    <a:pt x="3942" y="3507"/>
                  </a:lnTo>
                  <a:lnTo>
                    <a:pt x="3905" y="3488"/>
                  </a:lnTo>
                  <a:lnTo>
                    <a:pt x="3829" y="3507"/>
                  </a:lnTo>
                  <a:lnTo>
                    <a:pt x="3772" y="3564"/>
                  </a:lnTo>
                  <a:lnTo>
                    <a:pt x="3734" y="3621"/>
                  </a:lnTo>
                  <a:lnTo>
                    <a:pt x="3734" y="3677"/>
                  </a:lnTo>
                  <a:lnTo>
                    <a:pt x="3469" y="3677"/>
                  </a:lnTo>
                  <a:lnTo>
                    <a:pt x="3165" y="3696"/>
                  </a:lnTo>
                  <a:lnTo>
                    <a:pt x="2862" y="3734"/>
                  </a:lnTo>
                  <a:lnTo>
                    <a:pt x="2559" y="3810"/>
                  </a:lnTo>
                  <a:lnTo>
                    <a:pt x="2256" y="3905"/>
                  </a:lnTo>
                  <a:lnTo>
                    <a:pt x="2199" y="3943"/>
                  </a:lnTo>
                  <a:lnTo>
                    <a:pt x="2161" y="3981"/>
                  </a:lnTo>
                  <a:lnTo>
                    <a:pt x="2142" y="4019"/>
                  </a:lnTo>
                  <a:lnTo>
                    <a:pt x="2123" y="4075"/>
                  </a:lnTo>
                  <a:lnTo>
                    <a:pt x="2180" y="4492"/>
                  </a:lnTo>
                  <a:lnTo>
                    <a:pt x="2142" y="4455"/>
                  </a:lnTo>
                  <a:lnTo>
                    <a:pt x="2066" y="4455"/>
                  </a:lnTo>
                  <a:lnTo>
                    <a:pt x="1554" y="4492"/>
                  </a:lnTo>
                  <a:lnTo>
                    <a:pt x="1289" y="4530"/>
                  </a:lnTo>
                  <a:lnTo>
                    <a:pt x="1005" y="4568"/>
                  </a:lnTo>
                  <a:lnTo>
                    <a:pt x="739" y="4625"/>
                  </a:lnTo>
                  <a:lnTo>
                    <a:pt x="493" y="4720"/>
                  </a:lnTo>
                  <a:lnTo>
                    <a:pt x="246" y="4834"/>
                  </a:lnTo>
                  <a:lnTo>
                    <a:pt x="57" y="4966"/>
                  </a:lnTo>
                  <a:lnTo>
                    <a:pt x="19" y="5004"/>
                  </a:lnTo>
                  <a:lnTo>
                    <a:pt x="0" y="5042"/>
                  </a:lnTo>
                  <a:lnTo>
                    <a:pt x="0" y="5118"/>
                  </a:lnTo>
                  <a:lnTo>
                    <a:pt x="76" y="5345"/>
                  </a:lnTo>
                  <a:lnTo>
                    <a:pt x="152" y="5554"/>
                  </a:lnTo>
                  <a:lnTo>
                    <a:pt x="246" y="5762"/>
                  </a:lnTo>
                  <a:lnTo>
                    <a:pt x="360" y="5971"/>
                  </a:lnTo>
                  <a:lnTo>
                    <a:pt x="853" y="6767"/>
                  </a:lnTo>
                  <a:lnTo>
                    <a:pt x="1043" y="7146"/>
                  </a:lnTo>
                  <a:lnTo>
                    <a:pt x="1346" y="7696"/>
                  </a:lnTo>
                  <a:lnTo>
                    <a:pt x="1516" y="7980"/>
                  </a:lnTo>
                  <a:lnTo>
                    <a:pt x="1706" y="8207"/>
                  </a:lnTo>
                  <a:lnTo>
                    <a:pt x="1782" y="8321"/>
                  </a:lnTo>
                  <a:lnTo>
                    <a:pt x="1876" y="8397"/>
                  </a:lnTo>
                  <a:lnTo>
                    <a:pt x="1952" y="8454"/>
                  </a:lnTo>
                  <a:lnTo>
                    <a:pt x="2047" y="8492"/>
                  </a:lnTo>
                  <a:lnTo>
                    <a:pt x="2009" y="8530"/>
                  </a:lnTo>
                  <a:lnTo>
                    <a:pt x="2009" y="8605"/>
                  </a:lnTo>
                  <a:lnTo>
                    <a:pt x="2009" y="8681"/>
                  </a:lnTo>
                  <a:lnTo>
                    <a:pt x="2028" y="8738"/>
                  </a:lnTo>
                  <a:lnTo>
                    <a:pt x="2066" y="8776"/>
                  </a:lnTo>
                  <a:lnTo>
                    <a:pt x="2123" y="8814"/>
                  </a:lnTo>
                  <a:lnTo>
                    <a:pt x="2142" y="8871"/>
                  </a:lnTo>
                  <a:lnTo>
                    <a:pt x="2161" y="8909"/>
                  </a:lnTo>
                  <a:lnTo>
                    <a:pt x="2218" y="8947"/>
                  </a:lnTo>
                  <a:lnTo>
                    <a:pt x="2275" y="8965"/>
                  </a:lnTo>
                  <a:lnTo>
                    <a:pt x="2293" y="8965"/>
                  </a:lnTo>
                  <a:lnTo>
                    <a:pt x="3848" y="8833"/>
                  </a:lnTo>
                  <a:lnTo>
                    <a:pt x="4378" y="8757"/>
                  </a:lnTo>
                  <a:lnTo>
                    <a:pt x="4738" y="8719"/>
                  </a:lnTo>
                  <a:lnTo>
                    <a:pt x="5099" y="8700"/>
                  </a:lnTo>
                  <a:lnTo>
                    <a:pt x="5326" y="8719"/>
                  </a:lnTo>
                  <a:lnTo>
                    <a:pt x="5535" y="8757"/>
                  </a:lnTo>
                  <a:lnTo>
                    <a:pt x="5610" y="8795"/>
                  </a:lnTo>
                  <a:lnTo>
                    <a:pt x="5686" y="8833"/>
                  </a:lnTo>
                  <a:lnTo>
                    <a:pt x="5743" y="8890"/>
                  </a:lnTo>
                  <a:lnTo>
                    <a:pt x="5781" y="8965"/>
                  </a:lnTo>
                  <a:lnTo>
                    <a:pt x="5933" y="9382"/>
                  </a:lnTo>
                  <a:lnTo>
                    <a:pt x="6046" y="9818"/>
                  </a:lnTo>
                  <a:lnTo>
                    <a:pt x="6141" y="10273"/>
                  </a:lnTo>
                  <a:lnTo>
                    <a:pt x="6217" y="10728"/>
                  </a:lnTo>
                  <a:lnTo>
                    <a:pt x="6293" y="11183"/>
                  </a:lnTo>
                  <a:lnTo>
                    <a:pt x="6331" y="11657"/>
                  </a:lnTo>
                  <a:lnTo>
                    <a:pt x="6425" y="12548"/>
                  </a:lnTo>
                  <a:lnTo>
                    <a:pt x="6520" y="13344"/>
                  </a:lnTo>
                  <a:lnTo>
                    <a:pt x="6634" y="14121"/>
                  </a:lnTo>
                  <a:lnTo>
                    <a:pt x="6766" y="14879"/>
                  </a:lnTo>
                  <a:lnTo>
                    <a:pt x="6918" y="15656"/>
                  </a:lnTo>
                  <a:lnTo>
                    <a:pt x="7070" y="16414"/>
                  </a:lnTo>
                  <a:lnTo>
                    <a:pt x="7240" y="17191"/>
                  </a:lnTo>
                  <a:lnTo>
                    <a:pt x="7619" y="18708"/>
                  </a:lnTo>
                  <a:lnTo>
                    <a:pt x="6350" y="18328"/>
                  </a:lnTo>
                  <a:lnTo>
                    <a:pt x="6103" y="18234"/>
                  </a:lnTo>
                  <a:lnTo>
                    <a:pt x="5914" y="18158"/>
                  </a:lnTo>
                  <a:lnTo>
                    <a:pt x="5743" y="18082"/>
                  </a:lnTo>
                  <a:lnTo>
                    <a:pt x="5610" y="17968"/>
                  </a:lnTo>
                  <a:lnTo>
                    <a:pt x="5497" y="17836"/>
                  </a:lnTo>
                  <a:lnTo>
                    <a:pt x="5383" y="17684"/>
                  </a:lnTo>
                  <a:lnTo>
                    <a:pt x="5288" y="17495"/>
                  </a:lnTo>
                  <a:lnTo>
                    <a:pt x="5193" y="17267"/>
                  </a:lnTo>
                  <a:lnTo>
                    <a:pt x="4663" y="15789"/>
                  </a:lnTo>
                  <a:lnTo>
                    <a:pt x="4094" y="14329"/>
                  </a:lnTo>
                  <a:lnTo>
                    <a:pt x="3506" y="12870"/>
                  </a:lnTo>
                  <a:lnTo>
                    <a:pt x="2881" y="11410"/>
                  </a:lnTo>
                  <a:lnTo>
                    <a:pt x="2256" y="9970"/>
                  </a:lnTo>
                  <a:lnTo>
                    <a:pt x="1611" y="8530"/>
                  </a:lnTo>
                  <a:lnTo>
                    <a:pt x="1573" y="8492"/>
                  </a:lnTo>
                  <a:lnTo>
                    <a:pt x="1554" y="8454"/>
                  </a:lnTo>
                  <a:lnTo>
                    <a:pt x="1478" y="8435"/>
                  </a:lnTo>
                  <a:lnTo>
                    <a:pt x="1403" y="8454"/>
                  </a:lnTo>
                  <a:lnTo>
                    <a:pt x="1346" y="8511"/>
                  </a:lnTo>
                  <a:lnTo>
                    <a:pt x="1327" y="8548"/>
                  </a:lnTo>
                  <a:lnTo>
                    <a:pt x="1308" y="8586"/>
                  </a:lnTo>
                  <a:lnTo>
                    <a:pt x="1308" y="8643"/>
                  </a:lnTo>
                  <a:lnTo>
                    <a:pt x="1327" y="8681"/>
                  </a:lnTo>
                  <a:lnTo>
                    <a:pt x="2047" y="10330"/>
                  </a:lnTo>
                  <a:lnTo>
                    <a:pt x="2767" y="11979"/>
                  </a:lnTo>
                  <a:lnTo>
                    <a:pt x="3450" y="13628"/>
                  </a:lnTo>
                  <a:lnTo>
                    <a:pt x="4113" y="15296"/>
                  </a:lnTo>
                  <a:lnTo>
                    <a:pt x="4663" y="16755"/>
                  </a:lnTo>
                  <a:lnTo>
                    <a:pt x="4795" y="17134"/>
                  </a:lnTo>
                  <a:lnTo>
                    <a:pt x="4909" y="17532"/>
                  </a:lnTo>
                  <a:lnTo>
                    <a:pt x="5042" y="17930"/>
                  </a:lnTo>
                  <a:lnTo>
                    <a:pt x="5136" y="18101"/>
                  </a:lnTo>
                  <a:lnTo>
                    <a:pt x="5212" y="18272"/>
                  </a:lnTo>
                  <a:lnTo>
                    <a:pt x="5269" y="18347"/>
                  </a:lnTo>
                  <a:lnTo>
                    <a:pt x="5345" y="18385"/>
                  </a:lnTo>
                  <a:lnTo>
                    <a:pt x="5440" y="18423"/>
                  </a:lnTo>
                  <a:lnTo>
                    <a:pt x="5553" y="18461"/>
                  </a:lnTo>
                  <a:lnTo>
                    <a:pt x="5762" y="18499"/>
                  </a:lnTo>
                  <a:lnTo>
                    <a:pt x="5933" y="18537"/>
                  </a:lnTo>
                  <a:lnTo>
                    <a:pt x="7809" y="19125"/>
                  </a:lnTo>
                  <a:lnTo>
                    <a:pt x="7904" y="19125"/>
                  </a:lnTo>
                  <a:lnTo>
                    <a:pt x="7942" y="19087"/>
                  </a:lnTo>
                  <a:lnTo>
                    <a:pt x="7979" y="19068"/>
                  </a:lnTo>
                  <a:lnTo>
                    <a:pt x="7998" y="19030"/>
                  </a:lnTo>
                  <a:lnTo>
                    <a:pt x="8415" y="18973"/>
                  </a:lnTo>
                  <a:lnTo>
                    <a:pt x="8832" y="18916"/>
                  </a:lnTo>
                  <a:lnTo>
                    <a:pt x="9230" y="18840"/>
                  </a:lnTo>
                  <a:lnTo>
                    <a:pt x="9647" y="18745"/>
                  </a:lnTo>
                  <a:lnTo>
                    <a:pt x="10045" y="18632"/>
                  </a:lnTo>
                  <a:lnTo>
                    <a:pt x="10443" y="18518"/>
                  </a:lnTo>
                  <a:lnTo>
                    <a:pt x="10823" y="18366"/>
                  </a:lnTo>
                  <a:lnTo>
                    <a:pt x="11221" y="18196"/>
                  </a:lnTo>
                  <a:lnTo>
                    <a:pt x="11656" y="17987"/>
                  </a:lnTo>
                  <a:lnTo>
                    <a:pt x="12073" y="17779"/>
                  </a:lnTo>
                  <a:lnTo>
                    <a:pt x="12490" y="17532"/>
                  </a:lnTo>
                  <a:lnTo>
                    <a:pt x="12888" y="17267"/>
                  </a:lnTo>
                  <a:lnTo>
                    <a:pt x="13040" y="17153"/>
                  </a:lnTo>
                  <a:lnTo>
                    <a:pt x="13135" y="17021"/>
                  </a:lnTo>
                  <a:lnTo>
                    <a:pt x="13192" y="16869"/>
                  </a:lnTo>
                  <a:lnTo>
                    <a:pt x="13211" y="16717"/>
                  </a:lnTo>
                  <a:lnTo>
                    <a:pt x="13211" y="16566"/>
                  </a:lnTo>
                  <a:lnTo>
                    <a:pt x="13211" y="16395"/>
                  </a:lnTo>
                  <a:lnTo>
                    <a:pt x="13173" y="15997"/>
                  </a:lnTo>
                  <a:lnTo>
                    <a:pt x="13154" y="14822"/>
                  </a:lnTo>
                  <a:lnTo>
                    <a:pt x="13116" y="13647"/>
                  </a:lnTo>
                  <a:lnTo>
                    <a:pt x="13059" y="12472"/>
                  </a:lnTo>
                  <a:lnTo>
                    <a:pt x="13002" y="11316"/>
                  </a:lnTo>
                  <a:lnTo>
                    <a:pt x="12926" y="10141"/>
                  </a:lnTo>
                  <a:lnTo>
                    <a:pt x="12832" y="8965"/>
                  </a:lnTo>
                  <a:lnTo>
                    <a:pt x="12737" y="7790"/>
                  </a:lnTo>
                  <a:lnTo>
                    <a:pt x="12623" y="6634"/>
                  </a:lnTo>
                  <a:lnTo>
                    <a:pt x="12604" y="6577"/>
                  </a:lnTo>
                  <a:lnTo>
                    <a:pt x="12585" y="6539"/>
                  </a:lnTo>
                  <a:lnTo>
                    <a:pt x="12566" y="6502"/>
                  </a:lnTo>
                  <a:lnTo>
                    <a:pt x="12528" y="6483"/>
                  </a:lnTo>
                  <a:lnTo>
                    <a:pt x="12718" y="5800"/>
                  </a:lnTo>
                  <a:lnTo>
                    <a:pt x="12945" y="5118"/>
                  </a:lnTo>
                  <a:lnTo>
                    <a:pt x="13419" y="3772"/>
                  </a:lnTo>
                  <a:lnTo>
                    <a:pt x="13457" y="3640"/>
                  </a:lnTo>
                  <a:lnTo>
                    <a:pt x="13533" y="3507"/>
                  </a:lnTo>
                  <a:lnTo>
                    <a:pt x="13684" y="3260"/>
                  </a:lnTo>
                  <a:lnTo>
                    <a:pt x="13836" y="3014"/>
                  </a:lnTo>
                  <a:lnTo>
                    <a:pt x="13893" y="2881"/>
                  </a:lnTo>
                  <a:lnTo>
                    <a:pt x="13950" y="2749"/>
                  </a:lnTo>
                  <a:lnTo>
                    <a:pt x="13969" y="2654"/>
                  </a:lnTo>
                  <a:lnTo>
                    <a:pt x="13969" y="2559"/>
                  </a:lnTo>
                  <a:lnTo>
                    <a:pt x="13931" y="2445"/>
                  </a:lnTo>
                  <a:lnTo>
                    <a:pt x="13912" y="2408"/>
                  </a:lnTo>
                  <a:lnTo>
                    <a:pt x="13874" y="2370"/>
                  </a:lnTo>
                  <a:lnTo>
                    <a:pt x="13741" y="2275"/>
                  </a:lnTo>
                  <a:lnTo>
                    <a:pt x="13533" y="2161"/>
                  </a:lnTo>
                  <a:lnTo>
                    <a:pt x="13305" y="2047"/>
                  </a:lnTo>
                  <a:lnTo>
                    <a:pt x="13192" y="2010"/>
                  </a:lnTo>
                  <a:lnTo>
                    <a:pt x="13097" y="1991"/>
                  </a:lnTo>
                  <a:lnTo>
                    <a:pt x="13078" y="1934"/>
                  </a:lnTo>
                  <a:lnTo>
                    <a:pt x="13040" y="1896"/>
                  </a:lnTo>
                  <a:lnTo>
                    <a:pt x="12832" y="1763"/>
                  </a:lnTo>
                  <a:lnTo>
                    <a:pt x="12623" y="1668"/>
                  </a:lnTo>
                  <a:lnTo>
                    <a:pt x="12377" y="1593"/>
                  </a:lnTo>
                  <a:lnTo>
                    <a:pt x="12149" y="1574"/>
                  </a:lnTo>
                  <a:lnTo>
                    <a:pt x="12036" y="1574"/>
                  </a:lnTo>
                  <a:lnTo>
                    <a:pt x="11979" y="1593"/>
                  </a:lnTo>
                  <a:lnTo>
                    <a:pt x="11941" y="1612"/>
                  </a:lnTo>
                  <a:lnTo>
                    <a:pt x="11903" y="1649"/>
                  </a:lnTo>
                  <a:lnTo>
                    <a:pt x="11884" y="1706"/>
                  </a:lnTo>
                  <a:lnTo>
                    <a:pt x="11770" y="1991"/>
                  </a:lnTo>
                  <a:lnTo>
                    <a:pt x="11694" y="2275"/>
                  </a:lnTo>
                  <a:lnTo>
                    <a:pt x="11581" y="1858"/>
                  </a:lnTo>
                  <a:lnTo>
                    <a:pt x="11505" y="1422"/>
                  </a:lnTo>
                  <a:lnTo>
                    <a:pt x="11467" y="1176"/>
                  </a:lnTo>
                  <a:lnTo>
                    <a:pt x="11467" y="910"/>
                  </a:lnTo>
                  <a:lnTo>
                    <a:pt x="11448" y="645"/>
                  </a:lnTo>
                  <a:lnTo>
                    <a:pt x="11410" y="512"/>
                  </a:lnTo>
                  <a:lnTo>
                    <a:pt x="11372" y="398"/>
                  </a:lnTo>
                  <a:lnTo>
                    <a:pt x="11315" y="304"/>
                  </a:lnTo>
                  <a:lnTo>
                    <a:pt x="11239" y="228"/>
                  </a:lnTo>
                  <a:lnTo>
                    <a:pt x="11126" y="152"/>
                  </a:lnTo>
                  <a:lnTo>
                    <a:pt x="11012" y="95"/>
                  </a:lnTo>
                  <a:lnTo>
                    <a:pt x="10898" y="57"/>
                  </a:lnTo>
                  <a:lnTo>
                    <a:pt x="10766" y="19"/>
                  </a:lnTo>
                  <a:lnTo>
                    <a:pt x="10633" y="0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1060100" y="3348113"/>
              <a:ext cx="349225" cy="478125"/>
            </a:xfrm>
            <a:custGeom>
              <a:avLst/>
              <a:gdLst/>
              <a:ahLst/>
              <a:cxnLst/>
              <a:rect l="l" t="t" r="r" b="b"/>
              <a:pathLst>
                <a:path w="13969" h="19125" fill="none" extrusionOk="0">
                  <a:moveTo>
                    <a:pt x="10500" y="0"/>
                  </a:moveTo>
                  <a:lnTo>
                    <a:pt x="10500" y="0"/>
                  </a:lnTo>
                  <a:lnTo>
                    <a:pt x="10349" y="19"/>
                  </a:lnTo>
                  <a:lnTo>
                    <a:pt x="10349" y="19"/>
                  </a:lnTo>
                  <a:lnTo>
                    <a:pt x="10197" y="38"/>
                  </a:lnTo>
                  <a:lnTo>
                    <a:pt x="10083" y="95"/>
                  </a:lnTo>
                  <a:lnTo>
                    <a:pt x="9970" y="171"/>
                  </a:lnTo>
                  <a:lnTo>
                    <a:pt x="9856" y="285"/>
                  </a:lnTo>
                  <a:lnTo>
                    <a:pt x="9856" y="285"/>
                  </a:lnTo>
                  <a:lnTo>
                    <a:pt x="9799" y="342"/>
                  </a:lnTo>
                  <a:lnTo>
                    <a:pt x="9723" y="380"/>
                  </a:lnTo>
                  <a:lnTo>
                    <a:pt x="9553" y="436"/>
                  </a:lnTo>
                  <a:lnTo>
                    <a:pt x="9401" y="493"/>
                  </a:lnTo>
                  <a:lnTo>
                    <a:pt x="9325" y="550"/>
                  </a:lnTo>
                  <a:lnTo>
                    <a:pt x="9268" y="607"/>
                  </a:lnTo>
                  <a:lnTo>
                    <a:pt x="9268" y="607"/>
                  </a:lnTo>
                  <a:lnTo>
                    <a:pt x="9174" y="759"/>
                  </a:lnTo>
                  <a:lnTo>
                    <a:pt x="9098" y="929"/>
                  </a:lnTo>
                  <a:lnTo>
                    <a:pt x="9079" y="1081"/>
                  </a:lnTo>
                  <a:lnTo>
                    <a:pt x="9079" y="1251"/>
                  </a:lnTo>
                  <a:lnTo>
                    <a:pt x="8794" y="1251"/>
                  </a:lnTo>
                  <a:lnTo>
                    <a:pt x="8794" y="1251"/>
                  </a:lnTo>
                  <a:lnTo>
                    <a:pt x="8738" y="1251"/>
                  </a:lnTo>
                  <a:lnTo>
                    <a:pt x="8700" y="1270"/>
                  </a:lnTo>
                  <a:lnTo>
                    <a:pt x="8700" y="1270"/>
                  </a:lnTo>
                  <a:lnTo>
                    <a:pt x="8586" y="910"/>
                  </a:lnTo>
                  <a:lnTo>
                    <a:pt x="8586" y="910"/>
                  </a:lnTo>
                  <a:lnTo>
                    <a:pt x="8624" y="853"/>
                  </a:lnTo>
                  <a:lnTo>
                    <a:pt x="8605" y="778"/>
                  </a:lnTo>
                  <a:lnTo>
                    <a:pt x="8586" y="721"/>
                  </a:lnTo>
                  <a:lnTo>
                    <a:pt x="8529" y="664"/>
                  </a:lnTo>
                  <a:lnTo>
                    <a:pt x="8529" y="664"/>
                  </a:lnTo>
                  <a:lnTo>
                    <a:pt x="7714" y="57"/>
                  </a:lnTo>
                  <a:lnTo>
                    <a:pt x="7714" y="57"/>
                  </a:lnTo>
                  <a:lnTo>
                    <a:pt x="7676" y="38"/>
                  </a:lnTo>
                  <a:lnTo>
                    <a:pt x="7638" y="38"/>
                  </a:lnTo>
                  <a:lnTo>
                    <a:pt x="7638" y="38"/>
                  </a:lnTo>
                  <a:lnTo>
                    <a:pt x="7581" y="38"/>
                  </a:lnTo>
                  <a:lnTo>
                    <a:pt x="7525" y="76"/>
                  </a:lnTo>
                  <a:lnTo>
                    <a:pt x="7525" y="76"/>
                  </a:lnTo>
                  <a:lnTo>
                    <a:pt x="6615" y="948"/>
                  </a:lnTo>
                  <a:lnTo>
                    <a:pt x="6615" y="948"/>
                  </a:lnTo>
                  <a:lnTo>
                    <a:pt x="6577" y="986"/>
                  </a:lnTo>
                  <a:lnTo>
                    <a:pt x="6558" y="1005"/>
                  </a:lnTo>
                  <a:lnTo>
                    <a:pt x="6558" y="1081"/>
                  </a:lnTo>
                  <a:lnTo>
                    <a:pt x="6558" y="1081"/>
                  </a:lnTo>
                  <a:lnTo>
                    <a:pt x="6539" y="1138"/>
                  </a:lnTo>
                  <a:lnTo>
                    <a:pt x="6539" y="1138"/>
                  </a:lnTo>
                  <a:lnTo>
                    <a:pt x="6520" y="1308"/>
                  </a:lnTo>
                  <a:lnTo>
                    <a:pt x="6539" y="1460"/>
                  </a:lnTo>
                  <a:lnTo>
                    <a:pt x="6558" y="1612"/>
                  </a:lnTo>
                  <a:lnTo>
                    <a:pt x="6615" y="1744"/>
                  </a:lnTo>
                  <a:lnTo>
                    <a:pt x="6615" y="1744"/>
                  </a:lnTo>
                  <a:lnTo>
                    <a:pt x="6539" y="1744"/>
                  </a:lnTo>
                  <a:lnTo>
                    <a:pt x="6539" y="1744"/>
                  </a:lnTo>
                  <a:lnTo>
                    <a:pt x="6368" y="1763"/>
                  </a:lnTo>
                  <a:lnTo>
                    <a:pt x="6179" y="1782"/>
                  </a:lnTo>
                  <a:lnTo>
                    <a:pt x="6179" y="1782"/>
                  </a:lnTo>
                  <a:lnTo>
                    <a:pt x="6122" y="1536"/>
                  </a:lnTo>
                  <a:lnTo>
                    <a:pt x="6122" y="1536"/>
                  </a:lnTo>
                  <a:lnTo>
                    <a:pt x="6103" y="1479"/>
                  </a:lnTo>
                  <a:lnTo>
                    <a:pt x="6065" y="1441"/>
                  </a:lnTo>
                  <a:lnTo>
                    <a:pt x="6027" y="1422"/>
                  </a:lnTo>
                  <a:lnTo>
                    <a:pt x="5970" y="1403"/>
                  </a:lnTo>
                  <a:lnTo>
                    <a:pt x="5970" y="1403"/>
                  </a:lnTo>
                  <a:lnTo>
                    <a:pt x="5970" y="1403"/>
                  </a:lnTo>
                  <a:lnTo>
                    <a:pt x="5970" y="1403"/>
                  </a:lnTo>
                  <a:lnTo>
                    <a:pt x="5876" y="1422"/>
                  </a:lnTo>
                  <a:lnTo>
                    <a:pt x="5876" y="1422"/>
                  </a:lnTo>
                  <a:lnTo>
                    <a:pt x="5591" y="1384"/>
                  </a:lnTo>
                  <a:lnTo>
                    <a:pt x="5307" y="1346"/>
                  </a:lnTo>
                  <a:lnTo>
                    <a:pt x="5307" y="1346"/>
                  </a:lnTo>
                  <a:lnTo>
                    <a:pt x="5023" y="1289"/>
                  </a:lnTo>
                  <a:lnTo>
                    <a:pt x="4738" y="1270"/>
                  </a:lnTo>
                  <a:lnTo>
                    <a:pt x="4738" y="1270"/>
                  </a:lnTo>
                  <a:lnTo>
                    <a:pt x="4511" y="1289"/>
                  </a:lnTo>
                  <a:lnTo>
                    <a:pt x="4416" y="1327"/>
                  </a:lnTo>
                  <a:lnTo>
                    <a:pt x="4321" y="1365"/>
                  </a:lnTo>
                  <a:lnTo>
                    <a:pt x="4227" y="1422"/>
                  </a:lnTo>
                  <a:lnTo>
                    <a:pt x="4132" y="1498"/>
                  </a:lnTo>
                  <a:lnTo>
                    <a:pt x="4056" y="1593"/>
                  </a:lnTo>
                  <a:lnTo>
                    <a:pt x="3961" y="1706"/>
                  </a:lnTo>
                  <a:lnTo>
                    <a:pt x="3961" y="1706"/>
                  </a:lnTo>
                  <a:lnTo>
                    <a:pt x="3905" y="1820"/>
                  </a:lnTo>
                  <a:lnTo>
                    <a:pt x="3848" y="1934"/>
                  </a:lnTo>
                  <a:lnTo>
                    <a:pt x="3829" y="2047"/>
                  </a:lnTo>
                  <a:lnTo>
                    <a:pt x="3791" y="2180"/>
                  </a:lnTo>
                  <a:lnTo>
                    <a:pt x="3791" y="2294"/>
                  </a:lnTo>
                  <a:lnTo>
                    <a:pt x="3791" y="2408"/>
                  </a:lnTo>
                  <a:lnTo>
                    <a:pt x="3829" y="2654"/>
                  </a:lnTo>
                  <a:lnTo>
                    <a:pt x="3886" y="2900"/>
                  </a:lnTo>
                  <a:lnTo>
                    <a:pt x="3999" y="3128"/>
                  </a:lnTo>
                  <a:lnTo>
                    <a:pt x="4113" y="3355"/>
                  </a:lnTo>
                  <a:lnTo>
                    <a:pt x="4246" y="3564"/>
                  </a:lnTo>
                  <a:lnTo>
                    <a:pt x="4246" y="3564"/>
                  </a:lnTo>
                  <a:lnTo>
                    <a:pt x="3942" y="3507"/>
                  </a:lnTo>
                  <a:lnTo>
                    <a:pt x="3942" y="3507"/>
                  </a:lnTo>
                  <a:lnTo>
                    <a:pt x="3905" y="3488"/>
                  </a:lnTo>
                  <a:lnTo>
                    <a:pt x="3905" y="3488"/>
                  </a:lnTo>
                  <a:lnTo>
                    <a:pt x="3829" y="3507"/>
                  </a:lnTo>
                  <a:lnTo>
                    <a:pt x="3772" y="3564"/>
                  </a:lnTo>
                  <a:lnTo>
                    <a:pt x="3734" y="3621"/>
                  </a:lnTo>
                  <a:lnTo>
                    <a:pt x="3734" y="3677"/>
                  </a:lnTo>
                  <a:lnTo>
                    <a:pt x="3715" y="3677"/>
                  </a:lnTo>
                  <a:lnTo>
                    <a:pt x="3715" y="3677"/>
                  </a:lnTo>
                  <a:lnTo>
                    <a:pt x="3469" y="3677"/>
                  </a:lnTo>
                  <a:lnTo>
                    <a:pt x="3469" y="3677"/>
                  </a:lnTo>
                  <a:lnTo>
                    <a:pt x="3165" y="3696"/>
                  </a:lnTo>
                  <a:lnTo>
                    <a:pt x="2862" y="3734"/>
                  </a:lnTo>
                  <a:lnTo>
                    <a:pt x="2559" y="3810"/>
                  </a:lnTo>
                  <a:lnTo>
                    <a:pt x="2256" y="3905"/>
                  </a:lnTo>
                  <a:lnTo>
                    <a:pt x="2256" y="3905"/>
                  </a:lnTo>
                  <a:lnTo>
                    <a:pt x="2199" y="3943"/>
                  </a:lnTo>
                  <a:lnTo>
                    <a:pt x="2161" y="3981"/>
                  </a:lnTo>
                  <a:lnTo>
                    <a:pt x="2142" y="4019"/>
                  </a:lnTo>
                  <a:lnTo>
                    <a:pt x="2123" y="4075"/>
                  </a:lnTo>
                  <a:lnTo>
                    <a:pt x="2123" y="4075"/>
                  </a:lnTo>
                  <a:lnTo>
                    <a:pt x="2180" y="4492"/>
                  </a:lnTo>
                  <a:lnTo>
                    <a:pt x="2180" y="4492"/>
                  </a:lnTo>
                  <a:lnTo>
                    <a:pt x="2142" y="4455"/>
                  </a:lnTo>
                  <a:lnTo>
                    <a:pt x="2085" y="4455"/>
                  </a:lnTo>
                  <a:lnTo>
                    <a:pt x="2085" y="4455"/>
                  </a:lnTo>
                  <a:lnTo>
                    <a:pt x="2066" y="4455"/>
                  </a:lnTo>
                  <a:lnTo>
                    <a:pt x="2066" y="4455"/>
                  </a:lnTo>
                  <a:lnTo>
                    <a:pt x="1554" y="4492"/>
                  </a:lnTo>
                  <a:lnTo>
                    <a:pt x="1289" y="4530"/>
                  </a:lnTo>
                  <a:lnTo>
                    <a:pt x="1005" y="4568"/>
                  </a:lnTo>
                  <a:lnTo>
                    <a:pt x="739" y="4625"/>
                  </a:lnTo>
                  <a:lnTo>
                    <a:pt x="493" y="4720"/>
                  </a:lnTo>
                  <a:lnTo>
                    <a:pt x="246" y="4834"/>
                  </a:lnTo>
                  <a:lnTo>
                    <a:pt x="57" y="4966"/>
                  </a:lnTo>
                  <a:lnTo>
                    <a:pt x="57" y="4966"/>
                  </a:lnTo>
                  <a:lnTo>
                    <a:pt x="19" y="5004"/>
                  </a:lnTo>
                  <a:lnTo>
                    <a:pt x="0" y="5042"/>
                  </a:lnTo>
                  <a:lnTo>
                    <a:pt x="0" y="5118"/>
                  </a:lnTo>
                  <a:lnTo>
                    <a:pt x="0" y="5118"/>
                  </a:lnTo>
                  <a:lnTo>
                    <a:pt x="76" y="5345"/>
                  </a:lnTo>
                  <a:lnTo>
                    <a:pt x="152" y="5554"/>
                  </a:lnTo>
                  <a:lnTo>
                    <a:pt x="246" y="5762"/>
                  </a:lnTo>
                  <a:lnTo>
                    <a:pt x="360" y="5971"/>
                  </a:lnTo>
                  <a:lnTo>
                    <a:pt x="853" y="6767"/>
                  </a:lnTo>
                  <a:lnTo>
                    <a:pt x="853" y="6767"/>
                  </a:lnTo>
                  <a:lnTo>
                    <a:pt x="1043" y="7146"/>
                  </a:lnTo>
                  <a:lnTo>
                    <a:pt x="1346" y="7696"/>
                  </a:lnTo>
                  <a:lnTo>
                    <a:pt x="1516" y="7980"/>
                  </a:lnTo>
                  <a:lnTo>
                    <a:pt x="1706" y="8207"/>
                  </a:lnTo>
                  <a:lnTo>
                    <a:pt x="1782" y="8321"/>
                  </a:lnTo>
                  <a:lnTo>
                    <a:pt x="1876" y="8397"/>
                  </a:lnTo>
                  <a:lnTo>
                    <a:pt x="1952" y="8454"/>
                  </a:lnTo>
                  <a:lnTo>
                    <a:pt x="2047" y="8492"/>
                  </a:lnTo>
                  <a:lnTo>
                    <a:pt x="2047" y="8492"/>
                  </a:lnTo>
                  <a:lnTo>
                    <a:pt x="2009" y="8530"/>
                  </a:lnTo>
                  <a:lnTo>
                    <a:pt x="2009" y="8605"/>
                  </a:lnTo>
                  <a:lnTo>
                    <a:pt x="2009" y="8605"/>
                  </a:lnTo>
                  <a:lnTo>
                    <a:pt x="2009" y="8681"/>
                  </a:lnTo>
                  <a:lnTo>
                    <a:pt x="2028" y="8738"/>
                  </a:lnTo>
                  <a:lnTo>
                    <a:pt x="2066" y="8776"/>
                  </a:lnTo>
                  <a:lnTo>
                    <a:pt x="2123" y="8814"/>
                  </a:lnTo>
                  <a:lnTo>
                    <a:pt x="2123" y="8814"/>
                  </a:lnTo>
                  <a:lnTo>
                    <a:pt x="2142" y="8871"/>
                  </a:lnTo>
                  <a:lnTo>
                    <a:pt x="2161" y="8909"/>
                  </a:lnTo>
                  <a:lnTo>
                    <a:pt x="2218" y="8947"/>
                  </a:lnTo>
                  <a:lnTo>
                    <a:pt x="2275" y="8965"/>
                  </a:lnTo>
                  <a:lnTo>
                    <a:pt x="2275" y="8965"/>
                  </a:lnTo>
                  <a:lnTo>
                    <a:pt x="2293" y="8965"/>
                  </a:lnTo>
                  <a:lnTo>
                    <a:pt x="2293" y="8965"/>
                  </a:lnTo>
                  <a:lnTo>
                    <a:pt x="3848" y="8833"/>
                  </a:lnTo>
                  <a:lnTo>
                    <a:pt x="3848" y="8833"/>
                  </a:lnTo>
                  <a:lnTo>
                    <a:pt x="4378" y="8757"/>
                  </a:lnTo>
                  <a:lnTo>
                    <a:pt x="4738" y="8719"/>
                  </a:lnTo>
                  <a:lnTo>
                    <a:pt x="5099" y="8700"/>
                  </a:lnTo>
                  <a:lnTo>
                    <a:pt x="5099" y="8700"/>
                  </a:lnTo>
                  <a:lnTo>
                    <a:pt x="5326" y="8719"/>
                  </a:lnTo>
                  <a:lnTo>
                    <a:pt x="5535" y="8757"/>
                  </a:lnTo>
                  <a:lnTo>
                    <a:pt x="5610" y="8795"/>
                  </a:lnTo>
                  <a:lnTo>
                    <a:pt x="5686" y="8833"/>
                  </a:lnTo>
                  <a:lnTo>
                    <a:pt x="5743" y="8890"/>
                  </a:lnTo>
                  <a:lnTo>
                    <a:pt x="5781" y="8965"/>
                  </a:lnTo>
                  <a:lnTo>
                    <a:pt x="5781" y="8965"/>
                  </a:lnTo>
                  <a:lnTo>
                    <a:pt x="5933" y="9382"/>
                  </a:lnTo>
                  <a:lnTo>
                    <a:pt x="6046" y="9818"/>
                  </a:lnTo>
                  <a:lnTo>
                    <a:pt x="6141" y="10273"/>
                  </a:lnTo>
                  <a:lnTo>
                    <a:pt x="6217" y="10728"/>
                  </a:lnTo>
                  <a:lnTo>
                    <a:pt x="6293" y="11183"/>
                  </a:lnTo>
                  <a:lnTo>
                    <a:pt x="6331" y="11657"/>
                  </a:lnTo>
                  <a:lnTo>
                    <a:pt x="6425" y="12548"/>
                  </a:lnTo>
                  <a:lnTo>
                    <a:pt x="6425" y="12548"/>
                  </a:lnTo>
                  <a:lnTo>
                    <a:pt x="6520" y="13344"/>
                  </a:lnTo>
                  <a:lnTo>
                    <a:pt x="6634" y="14121"/>
                  </a:lnTo>
                  <a:lnTo>
                    <a:pt x="6766" y="14879"/>
                  </a:lnTo>
                  <a:lnTo>
                    <a:pt x="6918" y="15656"/>
                  </a:lnTo>
                  <a:lnTo>
                    <a:pt x="7070" y="16414"/>
                  </a:lnTo>
                  <a:lnTo>
                    <a:pt x="7240" y="17191"/>
                  </a:lnTo>
                  <a:lnTo>
                    <a:pt x="7619" y="18708"/>
                  </a:lnTo>
                  <a:lnTo>
                    <a:pt x="7619" y="18708"/>
                  </a:lnTo>
                  <a:lnTo>
                    <a:pt x="6350" y="18328"/>
                  </a:lnTo>
                  <a:lnTo>
                    <a:pt x="6350" y="18328"/>
                  </a:lnTo>
                  <a:lnTo>
                    <a:pt x="6103" y="18234"/>
                  </a:lnTo>
                  <a:lnTo>
                    <a:pt x="5914" y="18158"/>
                  </a:lnTo>
                  <a:lnTo>
                    <a:pt x="5743" y="18082"/>
                  </a:lnTo>
                  <a:lnTo>
                    <a:pt x="5610" y="17968"/>
                  </a:lnTo>
                  <a:lnTo>
                    <a:pt x="5497" y="17836"/>
                  </a:lnTo>
                  <a:lnTo>
                    <a:pt x="5383" y="17684"/>
                  </a:lnTo>
                  <a:lnTo>
                    <a:pt x="5288" y="17495"/>
                  </a:lnTo>
                  <a:lnTo>
                    <a:pt x="5193" y="17267"/>
                  </a:lnTo>
                  <a:lnTo>
                    <a:pt x="5193" y="17267"/>
                  </a:lnTo>
                  <a:lnTo>
                    <a:pt x="4663" y="15789"/>
                  </a:lnTo>
                  <a:lnTo>
                    <a:pt x="4094" y="14329"/>
                  </a:lnTo>
                  <a:lnTo>
                    <a:pt x="4094" y="14329"/>
                  </a:lnTo>
                  <a:lnTo>
                    <a:pt x="3506" y="12870"/>
                  </a:lnTo>
                  <a:lnTo>
                    <a:pt x="2881" y="11410"/>
                  </a:lnTo>
                  <a:lnTo>
                    <a:pt x="2256" y="9970"/>
                  </a:lnTo>
                  <a:lnTo>
                    <a:pt x="1611" y="8530"/>
                  </a:lnTo>
                  <a:lnTo>
                    <a:pt x="1611" y="8530"/>
                  </a:lnTo>
                  <a:lnTo>
                    <a:pt x="1573" y="8492"/>
                  </a:lnTo>
                  <a:lnTo>
                    <a:pt x="1554" y="8454"/>
                  </a:lnTo>
                  <a:lnTo>
                    <a:pt x="1478" y="8435"/>
                  </a:lnTo>
                  <a:lnTo>
                    <a:pt x="1478" y="8435"/>
                  </a:lnTo>
                  <a:lnTo>
                    <a:pt x="1403" y="8454"/>
                  </a:lnTo>
                  <a:lnTo>
                    <a:pt x="1346" y="8511"/>
                  </a:lnTo>
                  <a:lnTo>
                    <a:pt x="1327" y="8548"/>
                  </a:lnTo>
                  <a:lnTo>
                    <a:pt x="1308" y="8586"/>
                  </a:lnTo>
                  <a:lnTo>
                    <a:pt x="1308" y="8643"/>
                  </a:lnTo>
                  <a:lnTo>
                    <a:pt x="1327" y="8681"/>
                  </a:lnTo>
                  <a:lnTo>
                    <a:pt x="1327" y="8681"/>
                  </a:lnTo>
                  <a:lnTo>
                    <a:pt x="2047" y="10330"/>
                  </a:lnTo>
                  <a:lnTo>
                    <a:pt x="2767" y="11979"/>
                  </a:lnTo>
                  <a:lnTo>
                    <a:pt x="3450" y="13628"/>
                  </a:lnTo>
                  <a:lnTo>
                    <a:pt x="4113" y="15296"/>
                  </a:lnTo>
                  <a:lnTo>
                    <a:pt x="4113" y="15296"/>
                  </a:lnTo>
                  <a:lnTo>
                    <a:pt x="4663" y="16755"/>
                  </a:lnTo>
                  <a:lnTo>
                    <a:pt x="4663" y="16755"/>
                  </a:lnTo>
                  <a:lnTo>
                    <a:pt x="4795" y="17134"/>
                  </a:lnTo>
                  <a:lnTo>
                    <a:pt x="4909" y="17532"/>
                  </a:lnTo>
                  <a:lnTo>
                    <a:pt x="5042" y="17930"/>
                  </a:lnTo>
                  <a:lnTo>
                    <a:pt x="5136" y="18101"/>
                  </a:lnTo>
                  <a:lnTo>
                    <a:pt x="5212" y="18272"/>
                  </a:lnTo>
                  <a:lnTo>
                    <a:pt x="5212" y="18272"/>
                  </a:lnTo>
                  <a:lnTo>
                    <a:pt x="5269" y="18347"/>
                  </a:lnTo>
                  <a:lnTo>
                    <a:pt x="5345" y="18385"/>
                  </a:lnTo>
                  <a:lnTo>
                    <a:pt x="5440" y="18423"/>
                  </a:lnTo>
                  <a:lnTo>
                    <a:pt x="5553" y="18461"/>
                  </a:lnTo>
                  <a:lnTo>
                    <a:pt x="5762" y="18499"/>
                  </a:lnTo>
                  <a:lnTo>
                    <a:pt x="5933" y="18537"/>
                  </a:lnTo>
                  <a:lnTo>
                    <a:pt x="5933" y="18537"/>
                  </a:lnTo>
                  <a:lnTo>
                    <a:pt x="7809" y="19125"/>
                  </a:lnTo>
                  <a:lnTo>
                    <a:pt x="7809" y="19125"/>
                  </a:lnTo>
                  <a:lnTo>
                    <a:pt x="7866" y="19125"/>
                  </a:lnTo>
                  <a:lnTo>
                    <a:pt x="7866" y="19125"/>
                  </a:lnTo>
                  <a:lnTo>
                    <a:pt x="7904" y="19125"/>
                  </a:lnTo>
                  <a:lnTo>
                    <a:pt x="7942" y="19087"/>
                  </a:lnTo>
                  <a:lnTo>
                    <a:pt x="7979" y="19068"/>
                  </a:lnTo>
                  <a:lnTo>
                    <a:pt x="7998" y="19030"/>
                  </a:lnTo>
                  <a:lnTo>
                    <a:pt x="7998" y="19030"/>
                  </a:lnTo>
                  <a:lnTo>
                    <a:pt x="8415" y="18973"/>
                  </a:lnTo>
                  <a:lnTo>
                    <a:pt x="8832" y="18916"/>
                  </a:lnTo>
                  <a:lnTo>
                    <a:pt x="9230" y="18840"/>
                  </a:lnTo>
                  <a:lnTo>
                    <a:pt x="9647" y="18745"/>
                  </a:lnTo>
                  <a:lnTo>
                    <a:pt x="10045" y="18632"/>
                  </a:lnTo>
                  <a:lnTo>
                    <a:pt x="10443" y="18518"/>
                  </a:lnTo>
                  <a:lnTo>
                    <a:pt x="10823" y="18366"/>
                  </a:lnTo>
                  <a:lnTo>
                    <a:pt x="11221" y="18196"/>
                  </a:lnTo>
                  <a:lnTo>
                    <a:pt x="11221" y="18196"/>
                  </a:lnTo>
                  <a:lnTo>
                    <a:pt x="11656" y="17987"/>
                  </a:lnTo>
                  <a:lnTo>
                    <a:pt x="12073" y="17779"/>
                  </a:lnTo>
                  <a:lnTo>
                    <a:pt x="12490" y="17532"/>
                  </a:lnTo>
                  <a:lnTo>
                    <a:pt x="12888" y="17267"/>
                  </a:lnTo>
                  <a:lnTo>
                    <a:pt x="12888" y="17267"/>
                  </a:lnTo>
                  <a:lnTo>
                    <a:pt x="13040" y="17153"/>
                  </a:lnTo>
                  <a:lnTo>
                    <a:pt x="13135" y="17021"/>
                  </a:lnTo>
                  <a:lnTo>
                    <a:pt x="13192" y="16869"/>
                  </a:lnTo>
                  <a:lnTo>
                    <a:pt x="13211" y="16717"/>
                  </a:lnTo>
                  <a:lnTo>
                    <a:pt x="13211" y="16566"/>
                  </a:lnTo>
                  <a:lnTo>
                    <a:pt x="13211" y="16395"/>
                  </a:lnTo>
                  <a:lnTo>
                    <a:pt x="13173" y="15997"/>
                  </a:lnTo>
                  <a:lnTo>
                    <a:pt x="13173" y="15997"/>
                  </a:lnTo>
                  <a:lnTo>
                    <a:pt x="13154" y="14822"/>
                  </a:lnTo>
                  <a:lnTo>
                    <a:pt x="13116" y="13647"/>
                  </a:lnTo>
                  <a:lnTo>
                    <a:pt x="13059" y="12472"/>
                  </a:lnTo>
                  <a:lnTo>
                    <a:pt x="13002" y="11316"/>
                  </a:lnTo>
                  <a:lnTo>
                    <a:pt x="12926" y="10141"/>
                  </a:lnTo>
                  <a:lnTo>
                    <a:pt x="12832" y="8965"/>
                  </a:lnTo>
                  <a:lnTo>
                    <a:pt x="12737" y="7790"/>
                  </a:lnTo>
                  <a:lnTo>
                    <a:pt x="12623" y="6634"/>
                  </a:lnTo>
                  <a:lnTo>
                    <a:pt x="12623" y="6634"/>
                  </a:lnTo>
                  <a:lnTo>
                    <a:pt x="12604" y="6577"/>
                  </a:lnTo>
                  <a:lnTo>
                    <a:pt x="12585" y="6539"/>
                  </a:lnTo>
                  <a:lnTo>
                    <a:pt x="12566" y="6502"/>
                  </a:lnTo>
                  <a:lnTo>
                    <a:pt x="12528" y="6483"/>
                  </a:lnTo>
                  <a:lnTo>
                    <a:pt x="12528" y="6483"/>
                  </a:lnTo>
                  <a:lnTo>
                    <a:pt x="12718" y="5800"/>
                  </a:lnTo>
                  <a:lnTo>
                    <a:pt x="12945" y="5118"/>
                  </a:lnTo>
                  <a:lnTo>
                    <a:pt x="13419" y="3772"/>
                  </a:lnTo>
                  <a:lnTo>
                    <a:pt x="13419" y="3772"/>
                  </a:lnTo>
                  <a:lnTo>
                    <a:pt x="13457" y="3640"/>
                  </a:lnTo>
                  <a:lnTo>
                    <a:pt x="13533" y="3507"/>
                  </a:lnTo>
                  <a:lnTo>
                    <a:pt x="13684" y="3260"/>
                  </a:lnTo>
                  <a:lnTo>
                    <a:pt x="13836" y="3014"/>
                  </a:lnTo>
                  <a:lnTo>
                    <a:pt x="13893" y="2881"/>
                  </a:lnTo>
                  <a:lnTo>
                    <a:pt x="13950" y="2749"/>
                  </a:lnTo>
                  <a:lnTo>
                    <a:pt x="13950" y="2749"/>
                  </a:lnTo>
                  <a:lnTo>
                    <a:pt x="13969" y="2654"/>
                  </a:lnTo>
                  <a:lnTo>
                    <a:pt x="13969" y="2559"/>
                  </a:lnTo>
                  <a:lnTo>
                    <a:pt x="13931" y="2445"/>
                  </a:lnTo>
                  <a:lnTo>
                    <a:pt x="13912" y="2408"/>
                  </a:lnTo>
                  <a:lnTo>
                    <a:pt x="13874" y="2370"/>
                  </a:lnTo>
                  <a:lnTo>
                    <a:pt x="13874" y="2370"/>
                  </a:lnTo>
                  <a:lnTo>
                    <a:pt x="13741" y="2275"/>
                  </a:lnTo>
                  <a:lnTo>
                    <a:pt x="13533" y="2161"/>
                  </a:lnTo>
                  <a:lnTo>
                    <a:pt x="13305" y="2047"/>
                  </a:lnTo>
                  <a:lnTo>
                    <a:pt x="13192" y="2010"/>
                  </a:lnTo>
                  <a:lnTo>
                    <a:pt x="13097" y="1991"/>
                  </a:lnTo>
                  <a:lnTo>
                    <a:pt x="13097" y="1991"/>
                  </a:lnTo>
                  <a:lnTo>
                    <a:pt x="13078" y="1934"/>
                  </a:lnTo>
                  <a:lnTo>
                    <a:pt x="13040" y="1896"/>
                  </a:lnTo>
                  <a:lnTo>
                    <a:pt x="13040" y="1896"/>
                  </a:lnTo>
                  <a:lnTo>
                    <a:pt x="12832" y="1763"/>
                  </a:lnTo>
                  <a:lnTo>
                    <a:pt x="12623" y="1668"/>
                  </a:lnTo>
                  <a:lnTo>
                    <a:pt x="12377" y="1593"/>
                  </a:lnTo>
                  <a:lnTo>
                    <a:pt x="12149" y="1574"/>
                  </a:lnTo>
                  <a:lnTo>
                    <a:pt x="12149" y="1574"/>
                  </a:lnTo>
                  <a:lnTo>
                    <a:pt x="12036" y="1574"/>
                  </a:lnTo>
                  <a:lnTo>
                    <a:pt x="12036" y="1574"/>
                  </a:lnTo>
                  <a:lnTo>
                    <a:pt x="11979" y="1593"/>
                  </a:lnTo>
                  <a:lnTo>
                    <a:pt x="11941" y="1612"/>
                  </a:lnTo>
                  <a:lnTo>
                    <a:pt x="11903" y="1649"/>
                  </a:lnTo>
                  <a:lnTo>
                    <a:pt x="11884" y="1706"/>
                  </a:lnTo>
                  <a:lnTo>
                    <a:pt x="11884" y="1706"/>
                  </a:lnTo>
                  <a:lnTo>
                    <a:pt x="11770" y="1991"/>
                  </a:lnTo>
                  <a:lnTo>
                    <a:pt x="11694" y="2275"/>
                  </a:lnTo>
                  <a:lnTo>
                    <a:pt x="11694" y="2275"/>
                  </a:lnTo>
                  <a:lnTo>
                    <a:pt x="11581" y="1858"/>
                  </a:lnTo>
                  <a:lnTo>
                    <a:pt x="11505" y="1422"/>
                  </a:lnTo>
                  <a:lnTo>
                    <a:pt x="11505" y="1422"/>
                  </a:lnTo>
                  <a:lnTo>
                    <a:pt x="11467" y="1176"/>
                  </a:lnTo>
                  <a:lnTo>
                    <a:pt x="11467" y="910"/>
                  </a:lnTo>
                  <a:lnTo>
                    <a:pt x="11448" y="645"/>
                  </a:lnTo>
                  <a:lnTo>
                    <a:pt x="11410" y="512"/>
                  </a:lnTo>
                  <a:lnTo>
                    <a:pt x="11372" y="398"/>
                  </a:lnTo>
                  <a:lnTo>
                    <a:pt x="11372" y="398"/>
                  </a:lnTo>
                  <a:lnTo>
                    <a:pt x="11315" y="304"/>
                  </a:lnTo>
                  <a:lnTo>
                    <a:pt x="11239" y="228"/>
                  </a:lnTo>
                  <a:lnTo>
                    <a:pt x="11126" y="152"/>
                  </a:lnTo>
                  <a:lnTo>
                    <a:pt x="11012" y="95"/>
                  </a:lnTo>
                  <a:lnTo>
                    <a:pt x="10898" y="57"/>
                  </a:lnTo>
                  <a:lnTo>
                    <a:pt x="10766" y="19"/>
                  </a:lnTo>
                  <a:lnTo>
                    <a:pt x="10633" y="0"/>
                  </a:lnTo>
                  <a:lnTo>
                    <a:pt x="10500" y="0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" name="Google Shape;74;p2"/>
          <p:cNvGrpSpPr/>
          <p:nvPr/>
        </p:nvGrpSpPr>
        <p:grpSpPr>
          <a:xfrm>
            <a:off x="4225982" y="322310"/>
            <a:ext cx="864242" cy="434382"/>
            <a:chOff x="-520650" y="4377063"/>
            <a:chExt cx="635425" cy="319375"/>
          </a:xfrm>
        </p:grpSpPr>
        <p:sp>
          <p:nvSpPr>
            <p:cNvPr id="75" name="Google Shape;75;p2"/>
            <p:cNvSpPr/>
            <p:nvPr/>
          </p:nvSpPr>
          <p:spPr>
            <a:xfrm>
              <a:off x="-520650" y="4412113"/>
              <a:ext cx="635425" cy="284325"/>
            </a:xfrm>
            <a:custGeom>
              <a:avLst/>
              <a:gdLst/>
              <a:ahLst/>
              <a:cxnLst/>
              <a:rect l="l" t="t" r="r" b="b"/>
              <a:pathLst>
                <a:path w="25417" h="11373" extrusionOk="0">
                  <a:moveTo>
                    <a:pt x="12851" y="1"/>
                  </a:moveTo>
                  <a:lnTo>
                    <a:pt x="12490" y="20"/>
                  </a:lnTo>
                  <a:lnTo>
                    <a:pt x="12111" y="76"/>
                  </a:lnTo>
                  <a:lnTo>
                    <a:pt x="11732" y="133"/>
                  </a:lnTo>
                  <a:lnTo>
                    <a:pt x="11353" y="228"/>
                  </a:lnTo>
                  <a:lnTo>
                    <a:pt x="10406" y="437"/>
                  </a:lnTo>
                  <a:lnTo>
                    <a:pt x="9458" y="664"/>
                  </a:lnTo>
                  <a:lnTo>
                    <a:pt x="8529" y="929"/>
                  </a:lnTo>
                  <a:lnTo>
                    <a:pt x="7600" y="1214"/>
                  </a:lnTo>
                  <a:lnTo>
                    <a:pt x="6842" y="1479"/>
                  </a:lnTo>
                  <a:lnTo>
                    <a:pt x="6084" y="1782"/>
                  </a:lnTo>
                  <a:lnTo>
                    <a:pt x="5364" y="2105"/>
                  </a:lnTo>
                  <a:lnTo>
                    <a:pt x="4644" y="2484"/>
                  </a:lnTo>
                  <a:lnTo>
                    <a:pt x="4303" y="2673"/>
                  </a:lnTo>
                  <a:lnTo>
                    <a:pt x="3961" y="2882"/>
                  </a:lnTo>
                  <a:lnTo>
                    <a:pt x="3620" y="3109"/>
                  </a:lnTo>
                  <a:lnTo>
                    <a:pt x="3298" y="3336"/>
                  </a:lnTo>
                  <a:lnTo>
                    <a:pt x="2976" y="3583"/>
                  </a:lnTo>
                  <a:lnTo>
                    <a:pt x="2654" y="3829"/>
                  </a:lnTo>
                  <a:lnTo>
                    <a:pt x="2350" y="4095"/>
                  </a:lnTo>
                  <a:lnTo>
                    <a:pt x="2047" y="4360"/>
                  </a:lnTo>
                  <a:lnTo>
                    <a:pt x="1839" y="4568"/>
                  </a:lnTo>
                  <a:lnTo>
                    <a:pt x="1630" y="4796"/>
                  </a:lnTo>
                  <a:lnTo>
                    <a:pt x="1403" y="5042"/>
                  </a:lnTo>
                  <a:lnTo>
                    <a:pt x="1194" y="5308"/>
                  </a:lnTo>
                  <a:lnTo>
                    <a:pt x="986" y="5592"/>
                  </a:lnTo>
                  <a:lnTo>
                    <a:pt x="777" y="5895"/>
                  </a:lnTo>
                  <a:lnTo>
                    <a:pt x="588" y="6198"/>
                  </a:lnTo>
                  <a:lnTo>
                    <a:pt x="417" y="6521"/>
                  </a:lnTo>
                  <a:lnTo>
                    <a:pt x="284" y="6843"/>
                  </a:lnTo>
                  <a:lnTo>
                    <a:pt x="152" y="7165"/>
                  </a:lnTo>
                  <a:lnTo>
                    <a:pt x="57" y="7487"/>
                  </a:lnTo>
                  <a:lnTo>
                    <a:pt x="19" y="7828"/>
                  </a:lnTo>
                  <a:lnTo>
                    <a:pt x="0" y="8151"/>
                  </a:lnTo>
                  <a:lnTo>
                    <a:pt x="0" y="8302"/>
                  </a:lnTo>
                  <a:lnTo>
                    <a:pt x="19" y="8473"/>
                  </a:lnTo>
                  <a:lnTo>
                    <a:pt x="57" y="8625"/>
                  </a:lnTo>
                  <a:lnTo>
                    <a:pt x="95" y="8795"/>
                  </a:lnTo>
                  <a:lnTo>
                    <a:pt x="152" y="8947"/>
                  </a:lnTo>
                  <a:lnTo>
                    <a:pt x="228" y="9098"/>
                  </a:lnTo>
                  <a:lnTo>
                    <a:pt x="322" y="9231"/>
                  </a:lnTo>
                  <a:lnTo>
                    <a:pt x="417" y="9364"/>
                  </a:lnTo>
                  <a:lnTo>
                    <a:pt x="512" y="9496"/>
                  </a:lnTo>
                  <a:lnTo>
                    <a:pt x="626" y="9610"/>
                  </a:lnTo>
                  <a:lnTo>
                    <a:pt x="891" y="9819"/>
                  </a:lnTo>
                  <a:lnTo>
                    <a:pt x="1175" y="9989"/>
                  </a:lnTo>
                  <a:lnTo>
                    <a:pt x="1478" y="10141"/>
                  </a:lnTo>
                  <a:lnTo>
                    <a:pt x="1801" y="10292"/>
                  </a:lnTo>
                  <a:lnTo>
                    <a:pt x="2388" y="10558"/>
                  </a:lnTo>
                  <a:lnTo>
                    <a:pt x="2786" y="10728"/>
                  </a:lnTo>
                  <a:lnTo>
                    <a:pt x="3165" y="10861"/>
                  </a:lnTo>
                  <a:lnTo>
                    <a:pt x="3544" y="10975"/>
                  </a:lnTo>
                  <a:lnTo>
                    <a:pt x="3942" y="11070"/>
                  </a:lnTo>
                  <a:lnTo>
                    <a:pt x="4340" y="11145"/>
                  </a:lnTo>
                  <a:lnTo>
                    <a:pt x="4738" y="11183"/>
                  </a:lnTo>
                  <a:lnTo>
                    <a:pt x="5136" y="11221"/>
                  </a:lnTo>
                  <a:lnTo>
                    <a:pt x="5553" y="11240"/>
                  </a:lnTo>
                  <a:lnTo>
                    <a:pt x="8036" y="11335"/>
                  </a:lnTo>
                  <a:lnTo>
                    <a:pt x="9287" y="11373"/>
                  </a:lnTo>
                  <a:lnTo>
                    <a:pt x="11277" y="11373"/>
                  </a:lnTo>
                  <a:lnTo>
                    <a:pt x="12017" y="11354"/>
                  </a:lnTo>
                  <a:lnTo>
                    <a:pt x="12756" y="11316"/>
                  </a:lnTo>
                  <a:lnTo>
                    <a:pt x="13476" y="11259"/>
                  </a:lnTo>
                  <a:lnTo>
                    <a:pt x="13893" y="11202"/>
                  </a:lnTo>
                  <a:lnTo>
                    <a:pt x="14291" y="11126"/>
                  </a:lnTo>
                  <a:lnTo>
                    <a:pt x="14708" y="11051"/>
                  </a:lnTo>
                  <a:lnTo>
                    <a:pt x="15125" y="10956"/>
                  </a:lnTo>
                  <a:lnTo>
                    <a:pt x="15921" y="10747"/>
                  </a:lnTo>
                  <a:lnTo>
                    <a:pt x="16736" y="10539"/>
                  </a:lnTo>
                  <a:lnTo>
                    <a:pt x="17608" y="10292"/>
                  </a:lnTo>
                  <a:lnTo>
                    <a:pt x="18461" y="10027"/>
                  </a:lnTo>
                  <a:lnTo>
                    <a:pt x="18878" y="9875"/>
                  </a:lnTo>
                  <a:lnTo>
                    <a:pt x="19295" y="9705"/>
                  </a:lnTo>
                  <a:lnTo>
                    <a:pt x="19693" y="9534"/>
                  </a:lnTo>
                  <a:lnTo>
                    <a:pt x="20110" y="9345"/>
                  </a:lnTo>
                  <a:lnTo>
                    <a:pt x="20451" y="9174"/>
                  </a:lnTo>
                  <a:lnTo>
                    <a:pt x="20792" y="9004"/>
                  </a:lnTo>
                  <a:lnTo>
                    <a:pt x="21133" y="8814"/>
                  </a:lnTo>
                  <a:lnTo>
                    <a:pt x="21474" y="8606"/>
                  </a:lnTo>
                  <a:lnTo>
                    <a:pt x="21797" y="8397"/>
                  </a:lnTo>
                  <a:lnTo>
                    <a:pt x="22119" y="8170"/>
                  </a:lnTo>
                  <a:lnTo>
                    <a:pt x="22441" y="7923"/>
                  </a:lnTo>
                  <a:lnTo>
                    <a:pt x="22744" y="7677"/>
                  </a:lnTo>
                  <a:lnTo>
                    <a:pt x="23047" y="7430"/>
                  </a:lnTo>
                  <a:lnTo>
                    <a:pt x="23332" y="7165"/>
                  </a:lnTo>
                  <a:lnTo>
                    <a:pt x="23616" y="6881"/>
                  </a:lnTo>
                  <a:lnTo>
                    <a:pt x="23900" y="6597"/>
                  </a:lnTo>
                  <a:lnTo>
                    <a:pt x="24147" y="6312"/>
                  </a:lnTo>
                  <a:lnTo>
                    <a:pt x="24393" y="6009"/>
                  </a:lnTo>
                  <a:lnTo>
                    <a:pt x="24640" y="5706"/>
                  </a:lnTo>
                  <a:lnTo>
                    <a:pt x="24848" y="5402"/>
                  </a:lnTo>
                  <a:lnTo>
                    <a:pt x="25019" y="5118"/>
                  </a:lnTo>
                  <a:lnTo>
                    <a:pt x="25170" y="4834"/>
                  </a:lnTo>
                  <a:lnTo>
                    <a:pt x="25284" y="4531"/>
                  </a:lnTo>
                  <a:lnTo>
                    <a:pt x="25360" y="4227"/>
                  </a:lnTo>
                  <a:lnTo>
                    <a:pt x="25398" y="3924"/>
                  </a:lnTo>
                  <a:lnTo>
                    <a:pt x="25417" y="3602"/>
                  </a:lnTo>
                  <a:lnTo>
                    <a:pt x="25379" y="3299"/>
                  </a:lnTo>
                  <a:lnTo>
                    <a:pt x="25341" y="3147"/>
                  </a:lnTo>
                  <a:lnTo>
                    <a:pt x="25303" y="2995"/>
                  </a:lnTo>
                  <a:lnTo>
                    <a:pt x="25246" y="2844"/>
                  </a:lnTo>
                  <a:lnTo>
                    <a:pt x="25170" y="2692"/>
                  </a:lnTo>
                  <a:lnTo>
                    <a:pt x="25075" y="2559"/>
                  </a:lnTo>
                  <a:lnTo>
                    <a:pt x="24981" y="2427"/>
                  </a:lnTo>
                  <a:lnTo>
                    <a:pt x="24772" y="2180"/>
                  </a:lnTo>
                  <a:lnTo>
                    <a:pt x="24526" y="1953"/>
                  </a:lnTo>
                  <a:lnTo>
                    <a:pt x="24242" y="1725"/>
                  </a:lnTo>
                  <a:lnTo>
                    <a:pt x="23976" y="1536"/>
                  </a:lnTo>
                  <a:lnTo>
                    <a:pt x="23692" y="1365"/>
                  </a:lnTo>
                  <a:lnTo>
                    <a:pt x="23427" y="1214"/>
                  </a:lnTo>
                  <a:lnTo>
                    <a:pt x="23142" y="1062"/>
                  </a:lnTo>
                  <a:lnTo>
                    <a:pt x="22858" y="929"/>
                  </a:lnTo>
                  <a:lnTo>
                    <a:pt x="22574" y="816"/>
                  </a:lnTo>
                  <a:lnTo>
                    <a:pt x="22270" y="721"/>
                  </a:lnTo>
                  <a:lnTo>
                    <a:pt x="21967" y="645"/>
                  </a:lnTo>
                  <a:lnTo>
                    <a:pt x="21664" y="588"/>
                  </a:lnTo>
                  <a:lnTo>
                    <a:pt x="21342" y="531"/>
                  </a:lnTo>
                  <a:lnTo>
                    <a:pt x="21038" y="493"/>
                  </a:lnTo>
                  <a:lnTo>
                    <a:pt x="21019" y="493"/>
                  </a:lnTo>
                  <a:lnTo>
                    <a:pt x="20944" y="512"/>
                  </a:lnTo>
                  <a:lnTo>
                    <a:pt x="20906" y="550"/>
                  </a:lnTo>
                  <a:lnTo>
                    <a:pt x="20887" y="588"/>
                  </a:lnTo>
                  <a:lnTo>
                    <a:pt x="20868" y="664"/>
                  </a:lnTo>
                  <a:lnTo>
                    <a:pt x="20887" y="721"/>
                  </a:lnTo>
                  <a:lnTo>
                    <a:pt x="20925" y="759"/>
                  </a:lnTo>
                  <a:lnTo>
                    <a:pt x="20963" y="816"/>
                  </a:lnTo>
                  <a:lnTo>
                    <a:pt x="21038" y="835"/>
                  </a:lnTo>
                  <a:lnTo>
                    <a:pt x="21399" y="873"/>
                  </a:lnTo>
                  <a:lnTo>
                    <a:pt x="21740" y="948"/>
                  </a:lnTo>
                  <a:lnTo>
                    <a:pt x="22100" y="1024"/>
                  </a:lnTo>
                  <a:lnTo>
                    <a:pt x="22441" y="1138"/>
                  </a:lnTo>
                  <a:lnTo>
                    <a:pt x="22763" y="1271"/>
                  </a:lnTo>
                  <a:lnTo>
                    <a:pt x="23085" y="1422"/>
                  </a:lnTo>
                  <a:lnTo>
                    <a:pt x="23408" y="1574"/>
                  </a:lnTo>
                  <a:lnTo>
                    <a:pt x="23730" y="1763"/>
                  </a:lnTo>
                  <a:lnTo>
                    <a:pt x="24052" y="2010"/>
                  </a:lnTo>
                  <a:lnTo>
                    <a:pt x="24374" y="2275"/>
                  </a:lnTo>
                  <a:lnTo>
                    <a:pt x="24640" y="2578"/>
                  </a:lnTo>
                  <a:lnTo>
                    <a:pt x="24772" y="2749"/>
                  </a:lnTo>
                  <a:lnTo>
                    <a:pt x="24886" y="2901"/>
                  </a:lnTo>
                  <a:lnTo>
                    <a:pt x="24962" y="3033"/>
                  </a:lnTo>
                  <a:lnTo>
                    <a:pt x="25019" y="3166"/>
                  </a:lnTo>
                  <a:lnTo>
                    <a:pt x="25057" y="3299"/>
                  </a:lnTo>
                  <a:lnTo>
                    <a:pt x="25094" y="3431"/>
                  </a:lnTo>
                  <a:lnTo>
                    <a:pt x="25094" y="3564"/>
                  </a:lnTo>
                  <a:lnTo>
                    <a:pt x="25094" y="3697"/>
                  </a:lnTo>
                  <a:lnTo>
                    <a:pt x="25075" y="3962"/>
                  </a:lnTo>
                  <a:lnTo>
                    <a:pt x="25019" y="4246"/>
                  </a:lnTo>
                  <a:lnTo>
                    <a:pt x="24924" y="4512"/>
                  </a:lnTo>
                  <a:lnTo>
                    <a:pt x="24810" y="4758"/>
                  </a:lnTo>
                  <a:lnTo>
                    <a:pt x="24696" y="5004"/>
                  </a:lnTo>
                  <a:lnTo>
                    <a:pt x="24526" y="5308"/>
                  </a:lnTo>
                  <a:lnTo>
                    <a:pt x="24336" y="5611"/>
                  </a:lnTo>
                  <a:lnTo>
                    <a:pt x="24128" y="5895"/>
                  </a:lnTo>
                  <a:lnTo>
                    <a:pt x="23900" y="6180"/>
                  </a:lnTo>
                  <a:lnTo>
                    <a:pt x="23654" y="6445"/>
                  </a:lnTo>
                  <a:lnTo>
                    <a:pt x="23389" y="6710"/>
                  </a:lnTo>
                  <a:lnTo>
                    <a:pt x="23123" y="6957"/>
                  </a:lnTo>
                  <a:lnTo>
                    <a:pt x="22839" y="7203"/>
                  </a:lnTo>
                  <a:lnTo>
                    <a:pt x="22536" y="7430"/>
                  </a:lnTo>
                  <a:lnTo>
                    <a:pt x="22251" y="7658"/>
                  </a:lnTo>
                  <a:lnTo>
                    <a:pt x="21645" y="8094"/>
                  </a:lnTo>
                  <a:lnTo>
                    <a:pt x="21019" y="8473"/>
                  </a:lnTo>
                  <a:lnTo>
                    <a:pt x="20432" y="8814"/>
                  </a:lnTo>
                  <a:lnTo>
                    <a:pt x="20091" y="9004"/>
                  </a:lnTo>
                  <a:lnTo>
                    <a:pt x="19750" y="9174"/>
                  </a:lnTo>
                  <a:lnTo>
                    <a:pt x="19048" y="9477"/>
                  </a:lnTo>
                  <a:lnTo>
                    <a:pt x="18328" y="9743"/>
                  </a:lnTo>
                  <a:lnTo>
                    <a:pt x="17589" y="9970"/>
                  </a:lnTo>
                  <a:lnTo>
                    <a:pt x="16850" y="10198"/>
                  </a:lnTo>
                  <a:lnTo>
                    <a:pt x="16092" y="10387"/>
                  </a:lnTo>
                  <a:lnTo>
                    <a:pt x="14594" y="10728"/>
                  </a:lnTo>
                  <a:lnTo>
                    <a:pt x="14196" y="10804"/>
                  </a:lnTo>
                  <a:lnTo>
                    <a:pt x="13798" y="10880"/>
                  </a:lnTo>
                  <a:lnTo>
                    <a:pt x="13400" y="10918"/>
                  </a:lnTo>
                  <a:lnTo>
                    <a:pt x="12983" y="10975"/>
                  </a:lnTo>
                  <a:lnTo>
                    <a:pt x="12168" y="11013"/>
                  </a:lnTo>
                  <a:lnTo>
                    <a:pt x="11334" y="11032"/>
                  </a:lnTo>
                  <a:lnTo>
                    <a:pt x="10519" y="11013"/>
                  </a:lnTo>
                  <a:lnTo>
                    <a:pt x="9704" y="10994"/>
                  </a:lnTo>
                  <a:lnTo>
                    <a:pt x="8074" y="10956"/>
                  </a:lnTo>
                  <a:lnTo>
                    <a:pt x="6520" y="10937"/>
                  </a:lnTo>
                  <a:lnTo>
                    <a:pt x="5743" y="10918"/>
                  </a:lnTo>
                  <a:lnTo>
                    <a:pt x="4985" y="10899"/>
                  </a:lnTo>
                  <a:lnTo>
                    <a:pt x="4549" y="10861"/>
                  </a:lnTo>
                  <a:lnTo>
                    <a:pt x="4132" y="10785"/>
                  </a:lnTo>
                  <a:lnTo>
                    <a:pt x="3734" y="10690"/>
                  </a:lnTo>
                  <a:lnTo>
                    <a:pt x="3336" y="10577"/>
                  </a:lnTo>
                  <a:lnTo>
                    <a:pt x="2938" y="10425"/>
                  </a:lnTo>
                  <a:lnTo>
                    <a:pt x="2540" y="10255"/>
                  </a:lnTo>
                  <a:lnTo>
                    <a:pt x="2161" y="10084"/>
                  </a:lnTo>
                  <a:lnTo>
                    <a:pt x="1782" y="9894"/>
                  </a:lnTo>
                  <a:lnTo>
                    <a:pt x="1384" y="9686"/>
                  </a:lnTo>
                  <a:lnTo>
                    <a:pt x="1175" y="9572"/>
                  </a:lnTo>
                  <a:lnTo>
                    <a:pt x="1005" y="9458"/>
                  </a:lnTo>
                  <a:lnTo>
                    <a:pt x="834" y="9326"/>
                  </a:lnTo>
                  <a:lnTo>
                    <a:pt x="682" y="9155"/>
                  </a:lnTo>
                  <a:lnTo>
                    <a:pt x="550" y="8985"/>
                  </a:lnTo>
                  <a:lnTo>
                    <a:pt x="455" y="8757"/>
                  </a:lnTo>
                  <a:lnTo>
                    <a:pt x="417" y="8568"/>
                  </a:lnTo>
                  <a:lnTo>
                    <a:pt x="379" y="8359"/>
                  </a:lnTo>
                  <a:lnTo>
                    <a:pt x="379" y="8151"/>
                  </a:lnTo>
                  <a:lnTo>
                    <a:pt x="398" y="7942"/>
                  </a:lnTo>
                  <a:lnTo>
                    <a:pt x="417" y="7734"/>
                  </a:lnTo>
                  <a:lnTo>
                    <a:pt x="455" y="7525"/>
                  </a:lnTo>
                  <a:lnTo>
                    <a:pt x="550" y="7146"/>
                  </a:lnTo>
                  <a:lnTo>
                    <a:pt x="682" y="6767"/>
                  </a:lnTo>
                  <a:lnTo>
                    <a:pt x="853" y="6426"/>
                  </a:lnTo>
                  <a:lnTo>
                    <a:pt x="1043" y="6085"/>
                  </a:lnTo>
                  <a:lnTo>
                    <a:pt x="1251" y="5763"/>
                  </a:lnTo>
                  <a:lnTo>
                    <a:pt x="1497" y="5459"/>
                  </a:lnTo>
                  <a:lnTo>
                    <a:pt x="1763" y="5156"/>
                  </a:lnTo>
                  <a:lnTo>
                    <a:pt x="2009" y="4872"/>
                  </a:lnTo>
                  <a:lnTo>
                    <a:pt x="2293" y="4606"/>
                  </a:lnTo>
                  <a:lnTo>
                    <a:pt x="2559" y="4341"/>
                  </a:lnTo>
                  <a:lnTo>
                    <a:pt x="2843" y="4095"/>
                  </a:lnTo>
                  <a:lnTo>
                    <a:pt x="3127" y="3867"/>
                  </a:lnTo>
                  <a:lnTo>
                    <a:pt x="3431" y="3640"/>
                  </a:lnTo>
                  <a:lnTo>
                    <a:pt x="3734" y="3412"/>
                  </a:lnTo>
                  <a:lnTo>
                    <a:pt x="4037" y="3204"/>
                  </a:lnTo>
                  <a:lnTo>
                    <a:pt x="4682" y="2825"/>
                  </a:lnTo>
                  <a:lnTo>
                    <a:pt x="5345" y="2484"/>
                  </a:lnTo>
                  <a:lnTo>
                    <a:pt x="6027" y="2161"/>
                  </a:lnTo>
                  <a:lnTo>
                    <a:pt x="6710" y="1877"/>
                  </a:lnTo>
                  <a:lnTo>
                    <a:pt x="7411" y="1631"/>
                  </a:lnTo>
                  <a:lnTo>
                    <a:pt x="8112" y="1384"/>
                  </a:lnTo>
                  <a:lnTo>
                    <a:pt x="8832" y="1176"/>
                  </a:lnTo>
                  <a:lnTo>
                    <a:pt x="9553" y="986"/>
                  </a:lnTo>
                  <a:lnTo>
                    <a:pt x="10273" y="797"/>
                  </a:lnTo>
                  <a:lnTo>
                    <a:pt x="10879" y="645"/>
                  </a:lnTo>
                  <a:lnTo>
                    <a:pt x="11505" y="493"/>
                  </a:lnTo>
                  <a:lnTo>
                    <a:pt x="11827" y="418"/>
                  </a:lnTo>
                  <a:lnTo>
                    <a:pt x="12149" y="361"/>
                  </a:lnTo>
                  <a:lnTo>
                    <a:pt x="12471" y="323"/>
                  </a:lnTo>
                  <a:lnTo>
                    <a:pt x="13059" y="323"/>
                  </a:lnTo>
                  <a:lnTo>
                    <a:pt x="13324" y="361"/>
                  </a:lnTo>
                  <a:lnTo>
                    <a:pt x="13571" y="418"/>
                  </a:lnTo>
                  <a:lnTo>
                    <a:pt x="13836" y="512"/>
                  </a:lnTo>
                  <a:lnTo>
                    <a:pt x="13893" y="531"/>
                  </a:lnTo>
                  <a:lnTo>
                    <a:pt x="13950" y="512"/>
                  </a:lnTo>
                  <a:lnTo>
                    <a:pt x="14007" y="493"/>
                  </a:lnTo>
                  <a:lnTo>
                    <a:pt x="14045" y="456"/>
                  </a:lnTo>
                  <a:lnTo>
                    <a:pt x="14064" y="399"/>
                  </a:lnTo>
                  <a:lnTo>
                    <a:pt x="14082" y="361"/>
                  </a:lnTo>
                  <a:lnTo>
                    <a:pt x="14082" y="304"/>
                  </a:lnTo>
                  <a:lnTo>
                    <a:pt x="14045" y="266"/>
                  </a:lnTo>
                  <a:lnTo>
                    <a:pt x="13988" y="228"/>
                  </a:lnTo>
                  <a:lnTo>
                    <a:pt x="13703" y="133"/>
                  </a:lnTo>
                  <a:lnTo>
                    <a:pt x="13419" y="58"/>
                  </a:lnTo>
                  <a:lnTo>
                    <a:pt x="13135" y="20"/>
                  </a:lnTo>
                  <a:lnTo>
                    <a:pt x="12851" y="1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-520650" y="4412113"/>
              <a:ext cx="635425" cy="284325"/>
            </a:xfrm>
            <a:custGeom>
              <a:avLst/>
              <a:gdLst/>
              <a:ahLst/>
              <a:cxnLst/>
              <a:rect l="l" t="t" r="r" b="b"/>
              <a:pathLst>
                <a:path w="25417" h="11373" fill="none" extrusionOk="0">
                  <a:moveTo>
                    <a:pt x="12851" y="1"/>
                  </a:moveTo>
                  <a:lnTo>
                    <a:pt x="12851" y="1"/>
                  </a:lnTo>
                  <a:lnTo>
                    <a:pt x="12490" y="20"/>
                  </a:lnTo>
                  <a:lnTo>
                    <a:pt x="12111" y="76"/>
                  </a:lnTo>
                  <a:lnTo>
                    <a:pt x="11732" y="133"/>
                  </a:lnTo>
                  <a:lnTo>
                    <a:pt x="11353" y="228"/>
                  </a:lnTo>
                  <a:lnTo>
                    <a:pt x="11353" y="228"/>
                  </a:lnTo>
                  <a:lnTo>
                    <a:pt x="10406" y="437"/>
                  </a:lnTo>
                  <a:lnTo>
                    <a:pt x="9458" y="664"/>
                  </a:lnTo>
                  <a:lnTo>
                    <a:pt x="8529" y="929"/>
                  </a:lnTo>
                  <a:lnTo>
                    <a:pt x="7600" y="1214"/>
                  </a:lnTo>
                  <a:lnTo>
                    <a:pt x="7600" y="1214"/>
                  </a:lnTo>
                  <a:lnTo>
                    <a:pt x="6842" y="1479"/>
                  </a:lnTo>
                  <a:lnTo>
                    <a:pt x="6084" y="1782"/>
                  </a:lnTo>
                  <a:lnTo>
                    <a:pt x="5364" y="2105"/>
                  </a:lnTo>
                  <a:lnTo>
                    <a:pt x="4644" y="2484"/>
                  </a:lnTo>
                  <a:lnTo>
                    <a:pt x="4303" y="2673"/>
                  </a:lnTo>
                  <a:lnTo>
                    <a:pt x="3961" y="2882"/>
                  </a:lnTo>
                  <a:lnTo>
                    <a:pt x="3620" y="3109"/>
                  </a:lnTo>
                  <a:lnTo>
                    <a:pt x="3298" y="3336"/>
                  </a:lnTo>
                  <a:lnTo>
                    <a:pt x="2976" y="3583"/>
                  </a:lnTo>
                  <a:lnTo>
                    <a:pt x="2654" y="3829"/>
                  </a:lnTo>
                  <a:lnTo>
                    <a:pt x="2350" y="4095"/>
                  </a:lnTo>
                  <a:lnTo>
                    <a:pt x="2047" y="4360"/>
                  </a:lnTo>
                  <a:lnTo>
                    <a:pt x="2047" y="4360"/>
                  </a:lnTo>
                  <a:lnTo>
                    <a:pt x="1839" y="4568"/>
                  </a:lnTo>
                  <a:lnTo>
                    <a:pt x="1630" y="4796"/>
                  </a:lnTo>
                  <a:lnTo>
                    <a:pt x="1403" y="5042"/>
                  </a:lnTo>
                  <a:lnTo>
                    <a:pt x="1194" y="5308"/>
                  </a:lnTo>
                  <a:lnTo>
                    <a:pt x="986" y="5592"/>
                  </a:lnTo>
                  <a:lnTo>
                    <a:pt x="777" y="5895"/>
                  </a:lnTo>
                  <a:lnTo>
                    <a:pt x="588" y="6198"/>
                  </a:lnTo>
                  <a:lnTo>
                    <a:pt x="417" y="6521"/>
                  </a:lnTo>
                  <a:lnTo>
                    <a:pt x="284" y="6843"/>
                  </a:lnTo>
                  <a:lnTo>
                    <a:pt x="152" y="7165"/>
                  </a:lnTo>
                  <a:lnTo>
                    <a:pt x="57" y="7487"/>
                  </a:lnTo>
                  <a:lnTo>
                    <a:pt x="19" y="7828"/>
                  </a:lnTo>
                  <a:lnTo>
                    <a:pt x="0" y="8151"/>
                  </a:lnTo>
                  <a:lnTo>
                    <a:pt x="0" y="8302"/>
                  </a:lnTo>
                  <a:lnTo>
                    <a:pt x="19" y="8473"/>
                  </a:lnTo>
                  <a:lnTo>
                    <a:pt x="57" y="8625"/>
                  </a:lnTo>
                  <a:lnTo>
                    <a:pt x="95" y="8795"/>
                  </a:lnTo>
                  <a:lnTo>
                    <a:pt x="152" y="8947"/>
                  </a:lnTo>
                  <a:lnTo>
                    <a:pt x="228" y="9098"/>
                  </a:lnTo>
                  <a:lnTo>
                    <a:pt x="228" y="9098"/>
                  </a:lnTo>
                  <a:lnTo>
                    <a:pt x="322" y="9231"/>
                  </a:lnTo>
                  <a:lnTo>
                    <a:pt x="417" y="9364"/>
                  </a:lnTo>
                  <a:lnTo>
                    <a:pt x="512" y="9496"/>
                  </a:lnTo>
                  <a:lnTo>
                    <a:pt x="626" y="9610"/>
                  </a:lnTo>
                  <a:lnTo>
                    <a:pt x="891" y="9819"/>
                  </a:lnTo>
                  <a:lnTo>
                    <a:pt x="1175" y="9989"/>
                  </a:lnTo>
                  <a:lnTo>
                    <a:pt x="1478" y="10141"/>
                  </a:lnTo>
                  <a:lnTo>
                    <a:pt x="1801" y="10292"/>
                  </a:lnTo>
                  <a:lnTo>
                    <a:pt x="2388" y="10558"/>
                  </a:lnTo>
                  <a:lnTo>
                    <a:pt x="2388" y="10558"/>
                  </a:lnTo>
                  <a:lnTo>
                    <a:pt x="2786" y="10728"/>
                  </a:lnTo>
                  <a:lnTo>
                    <a:pt x="3165" y="10861"/>
                  </a:lnTo>
                  <a:lnTo>
                    <a:pt x="3544" y="10975"/>
                  </a:lnTo>
                  <a:lnTo>
                    <a:pt x="3942" y="11070"/>
                  </a:lnTo>
                  <a:lnTo>
                    <a:pt x="4340" y="11145"/>
                  </a:lnTo>
                  <a:lnTo>
                    <a:pt x="4738" y="11183"/>
                  </a:lnTo>
                  <a:lnTo>
                    <a:pt x="5136" y="11221"/>
                  </a:lnTo>
                  <a:lnTo>
                    <a:pt x="5553" y="11240"/>
                  </a:lnTo>
                  <a:lnTo>
                    <a:pt x="5553" y="11240"/>
                  </a:lnTo>
                  <a:lnTo>
                    <a:pt x="8036" y="11335"/>
                  </a:lnTo>
                  <a:lnTo>
                    <a:pt x="9287" y="11373"/>
                  </a:lnTo>
                  <a:lnTo>
                    <a:pt x="10538" y="11373"/>
                  </a:lnTo>
                  <a:lnTo>
                    <a:pt x="10538" y="11373"/>
                  </a:lnTo>
                  <a:lnTo>
                    <a:pt x="11277" y="11373"/>
                  </a:lnTo>
                  <a:lnTo>
                    <a:pt x="12017" y="11354"/>
                  </a:lnTo>
                  <a:lnTo>
                    <a:pt x="12756" y="11316"/>
                  </a:lnTo>
                  <a:lnTo>
                    <a:pt x="13476" y="11259"/>
                  </a:lnTo>
                  <a:lnTo>
                    <a:pt x="13476" y="11259"/>
                  </a:lnTo>
                  <a:lnTo>
                    <a:pt x="13893" y="11202"/>
                  </a:lnTo>
                  <a:lnTo>
                    <a:pt x="14291" y="11126"/>
                  </a:lnTo>
                  <a:lnTo>
                    <a:pt x="14708" y="11051"/>
                  </a:lnTo>
                  <a:lnTo>
                    <a:pt x="15125" y="10956"/>
                  </a:lnTo>
                  <a:lnTo>
                    <a:pt x="15921" y="10747"/>
                  </a:lnTo>
                  <a:lnTo>
                    <a:pt x="16736" y="10539"/>
                  </a:lnTo>
                  <a:lnTo>
                    <a:pt x="16736" y="10539"/>
                  </a:lnTo>
                  <a:lnTo>
                    <a:pt x="17608" y="10292"/>
                  </a:lnTo>
                  <a:lnTo>
                    <a:pt x="18461" y="10027"/>
                  </a:lnTo>
                  <a:lnTo>
                    <a:pt x="18878" y="9875"/>
                  </a:lnTo>
                  <a:lnTo>
                    <a:pt x="19295" y="9705"/>
                  </a:lnTo>
                  <a:lnTo>
                    <a:pt x="19693" y="9534"/>
                  </a:lnTo>
                  <a:lnTo>
                    <a:pt x="20110" y="9345"/>
                  </a:lnTo>
                  <a:lnTo>
                    <a:pt x="20110" y="9345"/>
                  </a:lnTo>
                  <a:lnTo>
                    <a:pt x="20451" y="9174"/>
                  </a:lnTo>
                  <a:lnTo>
                    <a:pt x="20792" y="9004"/>
                  </a:lnTo>
                  <a:lnTo>
                    <a:pt x="21133" y="8814"/>
                  </a:lnTo>
                  <a:lnTo>
                    <a:pt x="21474" y="8606"/>
                  </a:lnTo>
                  <a:lnTo>
                    <a:pt x="21797" y="8397"/>
                  </a:lnTo>
                  <a:lnTo>
                    <a:pt x="22119" y="8170"/>
                  </a:lnTo>
                  <a:lnTo>
                    <a:pt x="22441" y="7923"/>
                  </a:lnTo>
                  <a:lnTo>
                    <a:pt x="22744" y="7677"/>
                  </a:lnTo>
                  <a:lnTo>
                    <a:pt x="23047" y="7430"/>
                  </a:lnTo>
                  <a:lnTo>
                    <a:pt x="23332" y="7165"/>
                  </a:lnTo>
                  <a:lnTo>
                    <a:pt x="23616" y="6881"/>
                  </a:lnTo>
                  <a:lnTo>
                    <a:pt x="23900" y="6597"/>
                  </a:lnTo>
                  <a:lnTo>
                    <a:pt x="24147" y="6312"/>
                  </a:lnTo>
                  <a:lnTo>
                    <a:pt x="24393" y="6009"/>
                  </a:lnTo>
                  <a:lnTo>
                    <a:pt x="24640" y="5706"/>
                  </a:lnTo>
                  <a:lnTo>
                    <a:pt x="24848" y="5402"/>
                  </a:lnTo>
                  <a:lnTo>
                    <a:pt x="24848" y="5402"/>
                  </a:lnTo>
                  <a:lnTo>
                    <a:pt x="25019" y="5118"/>
                  </a:lnTo>
                  <a:lnTo>
                    <a:pt x="25170" y="4834"/>
                  </a:lnTo>
                  <a:lnTo>
                    <a:pt x="25284" y="4531"/>
                  </a:lnTo>
                  <a:lnTo>
                    <a:pt x="25360" y="4227"/>
                  </a:lnTo>
                  <a:lnTo>
                    <a:pt x="25398" y="3924"/>
                  </a:lnTo>
                  <a:lnTo>
                    <a:pt x="25417" y="3602"/>
                  </a:lnTo>
                  <a:lnTo>
                    <a:pt x="25379" y="3299"/>
                  </a:lnTo>
                  <a:lnTo>
                    <a:pt x="25341" y="3147"/>
                  </a:lnTo>
                  <a:lnTo>
                    <a:pt x="25303" y="2995"/>
                  </a:lnTo>
                  <a:lnTo>
                    <a:pt x="25303" y="2995"/>
                  </a:lnTo>
                  <a:lnTo>
                    <a:pt x="25246" y="2844"/>
                  </a:lnTo>
                  <a:lnTo>
                    <a:pt x="25170" y="2692"/>
                  </a:lnTo>
                  <a:lnTo>
                    <a:pt x="25075" y="2559"/>
                  </a:lnTo>
                  <a:lnTo>
                    <a:pt x="24981" y="2427"/>
                  </a:lnTo>
                  <a:lnTo>
                    <a:pt x="24772" y="2180"/>
                  </a:lnTo>
                  <a:lnTo>
                    <a:pt x="24526" y="1953"/>
                  </a:lnTo>
                  <a:lnTo>
                    <a:pt x="24242" y="1725"/>
                  </a:lnTo>
                  <a:lnTo>
                    <a:pt x="23976" y="1536"/>
                  </a:lnTo>
                  <a:lnTo>
                    <a:pt x="23692" y="1365"/>
                  </a:lnTo>
                  <a:lnTo>
                    <a:pt x="23427" y="1214"/>
                  </a:lnTo>
                  <a:lnTo>
                    <a:pt x="23427" y="1214"/>
                  </a:lnTo>
                  <a:lnTo>
                    <a:pt x="23142" y="1062"/>
                  </a:lnTo>
                  <a:lnTo>
                    <a:pt x="22858" y="929"/>
                  </a:lnTo>
                  <a:lnTo>
                    <a:pt x="22574" y="816"/>
                  </a:lnTo>
                  <a:lnTo>
                    <a:pt x="22270" y="721"/>
                  </a:lnTo>
                  <a:lnTo>
                    <a:pt x="21967" y="645"/>
                  </a:lnTo>
                  <a:lnTo>
                    <a:pt x="21664" y="588"/>
                  </a:lnTo>
                  <a:lnTo>
                    <a:pt x="21342" y="531"/>
                  </a:lnTo>
                  <a:lnTo>
                    <a:pt x="21038" y="493"/>
                  </a:lnTo>
                  <a:lnTo>
                    <a:pt x="21038" y="493"/>
                  </a:lnTo>
                  <a:lnTo>
                    <a:pt x="21019" y="493"/>
                  </a:lnTo>
                  <a:lnTo>
                    <a:pt x="21019" y="493"/>
                  </a:lnTo>
                  <a:lnTo>
                    <a:pt x="20944" y="512"/>
                  </a:lnTo>
                  <a:lnTo>
                    <a:pt x="20906" y="550"/>
                  </a:lnTo>
                  <a:lnTo>
                    <a:pt x="20887" y="588"/>
                  </a:lnTo>
                  <a:lnTo>
                    <a:pt x="20868" y="664"/>
                  </a:lnTo>
                  <a:lnTo>
                    <a:pt x="20887" y="721"/>
                  </a:lnTo>
                  <a:lnTo>
                    <a:pt x="20925" y="759"/>
                  </a:lnTo>
                  <a:lnTo>
                    <a:pt x="20963" y="816"/>
                  </a:lnTo>
                  <a:lnTo>
                    <a:pt x="21038" y="835"/>
                  </a:lnTo>
                  <a:lnTo>
                    <a:pt x="21038" y="835"/>
                  </a:lnTo>
                  <a:lnTo>
                    <a:pt x="21399" y="873"/>
                  </a:lnTo>
                  <a:lnTo>
                    <a:pt x="21740" y="948"/>
                  </a:lnTo>
                  <a:lnTo>
                    <a:pt x="22100" y="1024"/>
                  </a:lnTo>
                  <a:lnTo>
                    <a:pt x="22441" y="1138"/>
                  </a:lnTo>
                  <a:lnTo>
                    <a:pt x="22763" y="1271"/>
                  </a:lnTo>
                  <a:lnTo>
                    <a:pt x="23085" y="1422"/>
                  </a:lnTo>
                  <a:lnTo>
                    <a:pt x="23408" y="1574"/>
                  </a:lnTo>
                  <a:lnTo>
                    <a:pt x="23730" y="1763"/>
                  </a:lnTo>
                  <a:lnTo>
                    <a:pt x="23730" y="1763"/>
                  </a:lnTo>
                  <a:lnTo>
                    <a:pt x="24052" y="2010"/>
                  </a:lnTo>
                  <a:lnTo>
                    <a:pt x="24374" y="2275"/>
                  </a:lnTo>
                  <a:lnTo>
                    <a:pt x="24640" y="2578"/>
                  </a:lnTo>
                  <a:lnTo>
                    <a:pt x="24772" y="2749"/>
                  </a:lnTo>
                  <a:lnTo>
                    <a:pt x="24886" y="2901"/>
                  </a:lnTo>
                  <a:lnTo>
                    <a:pt x="24886" y="2901"/>
                  </a:lnTo>
                  <a:lnTo>
                    <a:pt x="24962" y="3033"/>
                  </a:lnTo>
                  <a:lnTo>
                    <a:pt x="25019" y="3166"/>
                  </a:lnTo>
                  <a:lnTo>
                    <a:pt x="25057" y="3299"/>
                  </a:lnTo>
                  <a:lnTo>
                    <a:pt x="25094" y="3431"/>
                  </a:lnTo>
                  <a:lnTo>
                    <a:pt x="25094" y="3564"/>
                  </a:lnTo>
                  <a:lnTo>
                    <a:pt x="25094" y="3697"/>
                  </a:lnTo>
                  <a:lnTo>
                    <a:pt x="25075" y="3962"/>
                  </a:lnTo>
                  <a:lnTo>
                    <a:pt x="25019" y="4246"/>
                  </a:lnTo>
                  <a:lnTo>
                    <a:pt x="24924" y="4512"/>
                  </a:lnTo>
                  <a:lnTo>
                    <a:pt x="24810" y="4758"/>
                  </a:lnTo>
                  <a:lnTo>
                    <a:pt x="24696" y="5004"/>
                  </a:lnTo>
                  <a:lnTo>
                    <a:pt x="24696" y="5004"/>
                  </a:lnTo>
                  <a:lnTo>
                    <a:pt x="24526" y="5308"/>
                  </a:lnTo>
                  <a:lnTo>
                    <a:pt x="24336" y="5611"/>
                  </a:lnTo>
                  <a:lnTo>
                    <a:pt x="24128" y="5895"/>
                  </a:lnTo>
                  <a:lnTo>
                    <a:pt x="23900" y="6180"/>
                  </a:lnTo>
                  <a:lnTo>
                    <a:pt x="23654" y="6445"/>
                  </a:lnTo>
                  <a:lnTo>
                    <a:pt x="23389" y="6710"/>
                  </a:lnTo>
                  <a:lnTo>
                    <a:pt x="23123" y="6957"/>
                  </a:lnTo>
                  <a:lnTo>
                    <a:pt x="22839" y="7203"/>
                  </a:lnTo>
                  <a:lnTo>
                    <a:pt x="22536" y="7430"/>
                  </a:lnTo>
                  <a:lnTo>
                    <a:pt x="22251" y="7658"/>
                  </a:lnTo>
                  <a:lnTo>
                    <a:pt x="21645" y="8094"/>
                  </a:lnTo>
                  <a:lnTo>
                    <a:pt x="21019" y="8473"/>
                  </a:lnTo>
                  <a:lnTo>
                    <a:pt x="20432" y="8814"/>
                  </a:lnTo>
                  <a:lnTo>
                    <a:pt x="20432" y="8814"/>
                  </a:lnTo>
                  <a:lnTo>
                    <a:pt x="20091" y="9004"/>
                  </a:lnTo>
                  <a:lnTo>
                    <a:pt x="19750" y="9174"/>
                  </a:lnTo>
                  <a:lnTo>
                    <a:pt x="19048" y="9477"/>
                  </a:lnTo>
                  <a:lnTo>
                    <a:pt x="18328" y="9743"/>
                  </a:lnTo>
                  <a:lnTo>
                    <a:pt x="17589" y="9970"/>
                  </a:lnTo>
                  <a:lnTo>
                    <a:pt x="16850" y="10198"/>
                  </a:lnTo>
                  <a:lnTo>
                    <a:pt x="16092" y="10387"/>
                  </a:lnTo>
                  <a:lnTo>
                    <a:pt x="14594" y="10728"/>
                  </a:lnTo>
                  <a:lnTo>
                    <a:pt x="14594" y="10728"/>
                  </a:lnTo>
                  <a:lnTo>
                    <a:pt x="14196" y="10804"/>
                  </a:lnTo>
                  <a:lnTo>
                    <a:pt x="13798" y="10880"/>
                  </a:lnTo>
                  <a:lnTo>
                    <a:pt x="13400" y="10918"/>
                  </a:lnTo>
                  <a:lnTo>
                    <a:pt x="12983" y="10975"/>
                  </a:lnTo>
                  <a:lnTo>
                    <a:pt x="12168" y="11013"/>
                  </a:lnTo>
                  <a:lnTo>
                    <a:pt x="11334" y="11032"/>
                  </a:lnTo>
                  <a:lnTo>
                    <a:pt x="11334" y="11032"/>
                  </a:lnTo>
                  <a:lnTo>
                    <a:pt x="10519" y="11013"/>
                  </a:lnTo>
                  <a:lnTo>
                    <a:pt x="9704" y="10994"/>
                  </a:lnTo>
                  <a:lnTo>
                    <a:pt x="8074" y="10956"/>
                  </a:lnTo>
                  <a:lnTo>
                    <a:pt x="8074" y="10956"/>
                  </a:lnTo>
                  <a:lnTo>
                    <a:pt x="6520" y="10937"/>
                  </a:lnTo>
                  <a:lnTo>
                    <a:pt x="5743" y="10918"/>
                  </a:lnTo>
                  <a:lnTo>
                    <a:pt x="4985" y="10899"/>
                  </a:lnTo>
                  <a:lnTo>
                    <a:pt x="4985" y="10899"/>
                  </a:lnTo>
                  <a:lnTo>
                    <a:pt x="4549" y="10861"/>
                  </a:lnTo>
                  <a:lnTo>
                    <a:pt x="4132" y="10785"/>
                  </a:lnTo>
                  <a:lnTo>
                    <a:pt x="3734" y="10690"/>
                  </a:lnTo>
                  <a:lnTo>
                    <a:pt x="3336" y="10577"/>
                  </a:lnTo>
                  <a:lnTo>
                    <a:pt x="2938" y="10425"/>
                  </a:lnTo>
                  <a:lnTo>
                    <a:pt x="2540" y="10255"/>
                  </a:lnTo>
                  <a:lnTo>
                    <a:pt x="2161" y="10084"/>
                  </a:lnTo>
                  <a:lnTo>
                    <a:pt x="1782" y="9894"/>
                  </a:lnTo>
                  <a:lnTo>
                    <a:pt x="1782" y="9894"/>
                  </a:lnTo>
                  <a:lnTo>
                    <a:pt x="1384" y="9686"/>
                  </a:lnTo>
                  <a:lnTo>
                    <a:pt x="1175" y="9572"/>
                  </a:lnTo>
                  <a:lnTo>
                    <a:pt x="1005" y="9458"/>
                  </a:lnTo>
                  <a:lnTo>
                    <a:pt x="834" y="9326"/>
                  </a:lnTo>
                  <a:lnTo>
                    <a:pt x="682" y="9155"/>
                  </a:lnTo>
                  <a:lnTo>
                    <a:pt x="550" y="8985"/>
                  </a:lnTo>
                  <a:lnTo>
                    <a:pt x="455" y="8757"/>
                  </a:lnTo>
                  <a:lnTo>
                    <a:pt x="455" y="8757"/>
                  </a:lnTo>
                  <a:lnTo>
                    <a:pt x="417" y="8568"/>
                  </a:lnTo>
                  <a:lnTo>
                    <a:pt x="379" y="8359"/>
                  </a:lnTo>
                  <a:lnTo>
                    <a:pt x="379" y="8151"/>
                  </a:lnTo>
                  <a:lnTo>
                    <a:pt x="398" y="7942"/>
                  </a:lnTo>
                  <a:lnTo>
                    <a:pt x="417" y="7734"/>
                  </a:lnTo>
                  <a:lnTo>
                    <a:pt x="455" y="7525"/>
                  </a:lnTo>
                  <a:lnTo>
                    <a:pt x="550" y="7146"/>
                  </a:lnTo>
                  <a:lnTo>
                    <a:pt x="550" y="7146"/>
                  </a:lnTo>
                  <a:lnTo>
                    <a:pt x="682" y="6767"/>
                  </a:lnTo>
                  <a:lnTo>
                    <a:pt x="853" y="6426"/>
                  </a:lnTo>
                  <a:lnTo>
                    <a:pt x="1043" y="6085"/>
                  </a:lnTo>
                  <a:lnTo>
                    <a:pt x="1251" y="5763"/>
                  </a:lnTo>
                  <a:lnTo>
                    <a:pt x="1497" y="5459"/>
                  </a:lnTo>
                  <a:lnTo>
                    <a:pt x="1763" y="5156"/>
                  </a:lnTo>
                  <a:lnTo>
                    <a:pt x="2009" y="4872"/>
                  </a:lnTo>
                  <a:lnTo>
                    <a:pt x="2293" y="4606"/>
                  </a:lnTo>
                  <a:lnTo>
                    <a:pt x="2293" y="4606"/>
                  </a:lnTo>
                  <a:lnTo>
                    <a:pt x="2559" y="4341"/>
                  </a:lnTo>
                  <a:lnTo>
                    <a:pt x="2843" y="4095"/>
                  </a:lnTo>
                  <a:lnTo>
                    <a:pt x="3127" y="3867"/>
                  </a:lnTo>
                  <a:lnTo>
                    <a:pt x="3431" y="3640"/>
                  </a:lnTo>
                  <a:lnTo>
                    <a:pt x="3734" y="3412"/>
                  </a:lnTo>
                  <a:lnTo>
                    <a:pt x="4037" y="3204"/>
                  </a:lnTo>
                  <a:lnTo>
                    <a:pt x="4682" y="2825"/>
                  </a:lnTo>
                  <a:lnTo>
                    <a:pt x="5345" y="2484"/>
                  </a:lnTo>
                  <a:lnTo>
                    <a:pt x="6027" y="2161"/>
                  </a:lnTo>
                  <a:lnTo>
                    <a:pt x="6710" y="1877"/>
                  </a:lnTo>
                  <a:lnTo>
                    <a:pt x="7411" y="1631"/>
                  </a:lnTo>
                  <a:lnTo>
                    <a:pt x="7411" y="1631"/>
                  </a:lnTo>
                  <a:lnTo>
                    <a:pt x="8112" y="1384"/>
                  </a:lnTo>
                  <a:lnTo>
                    <a:pt x="8832" y="1176"/>
                  </a:lnTo>
                  <a:lnTo>
                    <a:pt x="9553" y="986"/>
                  </a:lnTo>
                  <a:lnTo>
                    <a:pt x="10273" y="797"/>
                  </a:lnTo>
                  <a:lnTo>
                    <a:pt x="10273" y="797"/>
                  </a:lnTo>
                  <a:lnTo>
                    <a:pt x="10879" y="645"/>
                  </a:lnTo>
                  <a:lnTo>
                    <a:pt x="11505" y="493"/>
                  </a:lnTo>
                  <a:lnTo>
                    <a:pt x="11827" y="418"/>
                  </a:lnTo>
                  <a:lnTo>
                    <a:pt x="12149" y="361"/>
                  </a:lnTo>
                  <a:lnTo>
                    <a:pt x="12471" y="323"/>
                  </a:lnTo>
                  <a:lnTo>
                    <a:pt x="12775" y="323"/>
                  </a:lnTo>
                  <a:lnTo>
                    <a:pt x="12775" y="323"/>
                  </a:lnTo>
                  <a:lnTo>
                    <a:pt x="13059" y="323"/>
                  </a:lnTo>
                  <a:lnTo>
                    <a:pt x="13324" y="361"/>
                  </a:lnTo>
                  <a:lnTo>
                    <a:pt x="13571" y="418"/>
                  </a:lnTo>
                  <a:lnTo>
                    <a:pt x="13836" y="512"/>
                  </a:lnTo>
                  <a:lnTo>
                    <a:pt x="13836" y="512"/>
                  </a:lnTo>
                  <a:lnTo>
                    <a:pt x="13893" y="531"/>
                  </a:lnTo>
                  <a:lnTo>
                    <a:pt x="13893" y="531"/>
                  </a:lnTo>
                  <a:lnTo>
                    <a:pt x="13950" y="512"/>
                  </a:lnTo>
                  <a:lnTo>
                    <a:pt x="14007" y="493"/>
                  </a:lnTo>
                  <a:lnTo>
                    <a:pt x="14045" y="456"/>
                  </a:lnTo>
                  <a:lnTo>
                    <a:pt x="14064" y="399"/>
                  </a:lnTo>
                  <a:lnTo>
                    <a:pt x="14082" y="361"/>
                  </a:lnTo>
                  <a:lnTo>
                    <a:pt x="14082" y="304"/>
                  </a:lnTo>
                  <a:lnTo>
                    <a:pt x="14045" y="266"/>
                  </a:lnTo>
                  <a:lnTo>
                    <a:pt x="13988" y="228"/>
                  </a:lnTo>
                  <a:lnTo>
                    <a:pt x="13988" y="228"/>
                  </a:lnTo>
                  <a:lnTo>
                    <a:pt x="13703" y="133"/>
                  </a:lnTo>
                  <a:lnTo>
                    <a:pt x="13419" y="58"/>
                  </a:lnTo>
                  <a:lnTo>
                    <a:pt x="13135" y="20"/>
                  </a:lnTo>
                  <a:lnTo>
                    <a:pt x="12851" y="1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-457175" y="4377063"/>
              <a:ext cx="507050" cy="285750"/>
            </a:xfrm>
            <a:custGeom>
              <a:avLst/>
              <a:gdLst/>
              <a:ahLst/>
              <a:cxnLst/>
              <a:rect l="l" t="t" r="r" b="b"/>
              <a:pathLst>
                <a:path w="20282" h="11430" extrusionOk="0">
                  <a:moveTo>
                    <a:pt x="15524" y="1308"/>
                  </a:moveTo>
                  <a:lnTo>
                    <a:pt x="15618" y="1346"/>
                  </a:lnTo>
                  <a:lnTo>
                    <a:pt x="15808" y="1422"/>
                  </a:lnTo>
                  <a:lnTo>
                    <a:pt x="15979" y="1497"/>
                  </a:lnTo>
                  <a:lnTo>
                    <a:pt x="16073" y="1535"/>
                  </a:lnTo>
                  <a:lnTo>
                    <a:pt x="16206" y="1535"/>
                  </a:lnTo>
                  <a:lnTo>
                    <a:pt x="16396" y="1554"/>
                  </a:lnTo>
                  <a:lnTo>
                    <a:pt x="16604" y="1573"/>
                  </a:lnTo>
                  <a:lnTo>
                    <a:pt x="16794" y="1592"/>
                  </a:lnTo>
                  <a:lnTo>
                    <a:pt x="16964" y="1649"/>
                  </a:lnTo>
                  <a:lnTo>
                    <a:pt x="17154" y="1706"/>
                  </a:lnTo>
                  <a:lnTo>
                    <a:pt x="17343" y="1782"/>
                  </a:lnTo>
                  <a:lnTo>
                    <a:pt x="17514" y="1877"/>
                  </a:lnTo>
                  <a:lnTo>
                    <a:pt x="17684" y="1971"/>
                  </a:lnTo>
                  <a:lnTo>
                    <a:pt x="17609" y="2085"/>
                  </a:lnTo>
                  <a:lnTo>
                    <a:pt x="17305" y="2256"/>
                  </a:lnTo>
                  <a:lnTo>
                    <a:pt x="16964" y="2388"/>
                  </a:lnTo>
                  <a:lnTo>
                    <a:pt x="16623" y="2502"/>
                  </a:lnTo>
                  <a:lnTo>
                    <a:pt x="16263" y="2578"/>
                  </a:lnTo>
                  <a:lnTo>
                    <a:pt x="15884" y="2635"/>
                  </a:lnTo>
                  <a:lnTo>
                    <a:pt x="15524" y="2673"/>
                  </a:lnTo>
                  <a:lnTo>
                    <a:pt x="15164" y="2710"/>
                  </a:lnTo>
                  <a:lnTo>
                    <a:pt x="14822" y="2710"/>
                  </a:lnTo>
                  <a:lnTo>
                    <a:pt x="14709" y="2729"/>
                  </a:lnTo>
                  <a:lnTo>
                    <a:pt x="14424" y="2710"/>
                  </a:lnTo>
                  <a:lnTo>
                    <a:pt x="14140" y="2692"/>
                  </a:lnTo>
                  <a:lnTo>
                    <a:pt x="13856" y="2654"/>
                  </a:lnTo>
                  <a:lnTo>
                    <a:pt x="13590" y="2616"/>
                  </a:lnTo>
                  <a:lnTo>
                    <a:pt x="13306" y="2559"/>
                  </a:lnTo>
                  <a:lnTo>
                    <a:pt x="13041" y="2483"/>
                  </a:lnTo>
                  <a:lnTo>
                    <a:pt x="12510" y="2293"/>
                  </a:lnTo>
                  <a:lnTo>
                    <a:pt x="12567" y="2199"/>
                  </a:lnTo>
                  <a:lnTo>
                    <a:pt x="12624" y="2104"/>
                  </a:lnTo>
                  <a:lnTo>
                    <a:pt x="12700" y="2047"/>
                  </a:lnTo>
                  <a:lnTo>
                    <a:pt x="12775" y="1971"/>
                  </a:lnTo>
                  <a:lnTo>
                    <a:pt x="12870" y="1933"/>
                  </a:lnTo>
                  <a:lnTo>
                    <a:pt x="12965" y="1895"/>
                  </a:lnTo>
                  <a:lnTo>
                    <a:pt x="13155" y="1839"/>
                  </a:lnTo>
                  <a:lnTo>
                    <a:pt x="13363" y="1801"/>
                  </a:lnTo>
                  <a:lnTo>
                    <a:pt x="13590" y="1782"/>
                  </a:lnTo>
                  <a:lnTo>
                    <a:pt x="13799" y="1763"/>
                  </a:lnTo>
                  <a:lnTo>
                    <a:pt x="14007" y="1725"/>
                  </a:lnTo>
                  <a:lnTo>
                    <a:pt x="14178" y="1668"/>
                  </a:lnTo>
                  <a:lnTo>
                    <a:pt x="14349" y="1611"/>
                  </a:lnTo>
                  <a:lnTo>
                    <a:pt x="14690" y="1497"/>
                  </a:lnTo>
                  <a:lnTo>
                    <a:pt x="15050" y="1384"/>
                  </a:lnTo>
                  <a:lnTo>
                    <a:pt x="15220" y="1327"/>
                  </a:lnTo>
                  <a:lnTo>
                    <a:pt x="15391" y="1308"/>
                  </a:lnTo>
                  <a:close/>
                  <a:moveTo>
                    <a:pt x="17912" y="2331"/>
                  </a:moveTo>
                  <a:lnTo>
                    <a:pt x="17779" y="2881"/>
                  </a:lnTo>
                  <a:lnTo>
                    <a:pt x="17628" y="3412"/>
                  </a:lnTo>
                  <a:lnTo>
                    <a:pt x="17476" y="3942"/>
                  </a:lnTo>
                  <a:lnTo>
                    <a:pt x="17438" y="4227"/>
                  </a:lnTo>
                  <a:lnTo>
                    <a:pt x="17400" y="4511"/>
                  </a:lnTo>
                  <a:lnTo>
                    <a:pt x="17040" y="4625"/>
                  </a:lnTo>
                  <a:lnTo>
                    <a:pt x="16680" y="4776"/>
                  </a:lnTo>
                  <a:lnTo>
                    <a:pt x="15998" y="5080"/>
                  </a:lnTo>
                  <a:lnTo>
                    <a:pt x="14955" y="5572"/>
                  </a:lnTo>
                  <a:lnTo>
                    <a:pt x="14633" y="5288"/>
                  </a:lnTo>
                  <a:lnTo>
                    <a:pt x="14330" y="5061"/>
                  </a:lnTo>
                  <a:lnTo>
                    <a:pt x="14007" y="4814"/>
                  </a:lnTo>
                  <a:lnTo>
                    <a:pt x="13837" y="4720"/>
                  </a:lnTo>
                  <a:lnTo>
                    <a:pt x="13666" y="4625"/>
                  </a:lnTo>
                  <a:lnTo>
                    <a:pt x="13496" y="4549"/>
                  </a:lnTo>
                  <a:lnTo>
                    <a:pt x="13325" y="4473"/>
                  </a:lnTo>
                  <a:lnTo>
                    <a:pt x="13192" y="4454"/>
                  </a:lnTo>
                  <a:lnTo>
                    <a:pt x="13079" y="4473"/>
                  </a:lnTo>
                  <a:lnTo>
                    <a:pt x="12946" y="4492"/>
                  </a:lnTo>
                  <a:lnTo>
                    <a:pt x="12681" y="4587"/>
                  </a:lnTo>
                  <a:lnTo>
                    <a:pt x="12131" y="2938"/>
                  </a:lnTo>
                  <a:lnTo>
                    <a:pt x="12093" y="2748"/>
                  </a:lnTo>
                  <a:lnTo>
                    <a:pt x="12055" y="2521"/>
                  </a:lnTo>
                  <a:lnTo>
                    <a:pt x="12396" y="2635"/>
                  </a:lnTo>
                  <a:lnTo>
                    <a:pt x="12643" y="2710"/>
                  </a:lnTo>
                  <a:lnTo>
                    <a:pt x="12927" y="2805"/>
                  </a:lnTo>
                  <a:lnTo>
                    <a:pt x="13192" y="2862"/>
                  </a:lnTo>
                  <a:lnTo>
                    <a:pt x="13458" y="2919"/>
                  </a:lnTo>
                  <a:lnTo>
                    <a:pt x="13742" y="2976"/>
                  </a:lnTo>
                  <a:lnTo>
                    <a:pt x="14311" y="3033"/>
                  </a:lnTo>
                  <a:lnTo>
                    <a:pt x="14860" y="3052"/>
                  </a:lnTo>
                  <a:lnTo>
                    <a:pt x="15107" y="3052"/>
                  </a:lnTo>
                  <a:lnTo>
                    <a:pt x="15372" y="3033"/>
                  </a:lnTo>
                  <a:lnTo>
                    <a:pt x="15694" y="3014"/>
                  </a:lnTo>
                  <a:lnTo>
                    <a:pt x="16073" y="2957"/>
                  </a:lnTo>
                  <a:lnTo>
                    <a:pt x="16471" y="2881"/>
                  </a:lnTo>
                  <a:lnTo>
                    <a:pt x="16869" y="2805"/>
                  </a:lnTo>
                  <a:lnTo>
                    <a:pt x="17248" y="2673"/>
                  </a:lnTo>
                  <a:lnTo>
                    <a:pt x="17419" y="2597"/>
                  </a:lnTo>
                  <a:lnTo>
                    <a:pt x="17609" y="2521"/>
                  </a:lnTo>
                  <a:lnTo>
                    <a:pt x="17760" y="2426"/>
                  </a:lnTo>
                  <a:lnTo>
                    <a:pt x="17912" y="2331"/>
                  </a:lnTo>
                  <a:close/>
                  <a:moveTo>
                    <a:pt x="19314" y="5137"/>
                  </a:moveTo>
                  <a:lnTo>
                    <a:pt x="19333" y="5250"/>
                  </a:lnTo>
                  <a:lnTo>
                    <a:pt x="19333" y="5383"/>
                  </a:lnTo>
                  <a:lnTo>
                    <a:pt x="19314" y="5516"/>
                  </a:lnTo>
                  <a:lnTo>
                    <a:pt x="19276" y="5648"/>
                  </a:lnTo>
                  <a:lnTo>
                    <a:pt x="19258" y="5705"/>
                  </a:lnTo>
                  <a:lnTo>
                    <a:pt x="19276" y="5743"/>
                  </a:lnTo>
                  <a:lnTo>
                    <a:pt x="19295" y="5781"/>
                  </a:lnTo>
                  <a:lnTo>
                    <a:pt x="19333" y="5819"/>
                  </a:lnTo>
                  <a:lnTo>
                    <a:pt x="19030" y="5819"/>
                  </a:lnTo>
                  <a:lnTo>
                    <a:pt x="18120" y="5838"/>
                  </a:lnTo>
                  <a:lnTo>
                    <a:pt x="17665" y="5857"/>
                  </a:lnTo>
                  <a:lnTo>
                    <a:pt x="17192" y="5895"/>
                  </a:lnTo>
                  <a:lnTo>
                    <a:pt x="17192" y="5895"/>
                  </a:lnTo>
                  <a:lnTo>
                    <a:pt x="17722" y="5686"/>
                  </a:lnTo>
                  <a:lnTo>
                    <a:pt x="18253" y="5497"/>
                  </a:lnTo>
                  <a:lnTo>
                    <a:pt x="18784" y="5307"/>
                  </a:lnTo>
                  <a:lnTo>
                    <a:pt x="19314" y="5137"/>
                  </a:lnTo>
                  <a:close/>
                  <a:moveTo>
                    <a:pt x="18878" y="4625"/>
                  </a:moveTo>
                  <a:lnTo>
                    <a:pt x="19030" y="4663"/>
                  </a:lnTo>
                  <a:lnTo>
                    <a:pt x="19144" y="4720"/>
                  </a:lnTo>
                  <a:lnTo>
                    <a:pt x="19239" y="4795"/>
                  </a:lnTo>
                  <a:lnTo>
                    <a:pt x="18310" y="5118"/>
                  </a:lnTo>
                  <a:lnTo>
                    <a:pt x="17400" y="5459"/>
                  </a:lnTo>
                  <a:lnTo>
                    <a:pt x="16490" y="5819"/>
                  </a:lnTo>
                  <a:lnTo>
                    <a:pt x="15618" y="6236"/>
                  </a:lnTo>
                  <a:lnTo>
                    <a:pt x="15429" y="6027"/>
                  </a:lnTo>
                  <a:lnTo>
                    <a:pt x="15220" y="5800"/>
                  </a:lnTo>
                  <a:lnTo>
                    <a:pt x="15637" y="5610"/>
                  </a:lnTo>
                  <a:lnTo>
                    <a:pt x="16206" y="5364"/>
                  </a:lnTo>
                  <a:lnTo>
                    <a:pt x="16850" y="5099"/>
                  </a:lnTo>
                  <a:lnTo>
                    <a:pt x="17192" y="4966"/>
                  </a:lnTo>
                  <a:lnTo>
                    <a:pt x="17533" y="4852"/>
                  </a:lnTo>
                  <a:lnTo>
                    <a:pt x="17609" y="4852"/>
                  </a:lnTo>
                  <a:lnTo>
                    <a:pt x="17646" y="4814"/>
                  </a:lnTo>
                  <a:lnTo>
                    <a:pt x="17950" y="4738"/>
                  </a:lnTo>
                  <a:lnTo>
                    <a:pt x="18215" y="4682"/>
                  </a:lnTo>
                  <a:lnTo>
                    <a:pt x="18480" y="4625"/>
                  </a:lnTo>
                  <a:close/>
                  <a:moveTo>
                    <a:pt x="10368" y="3923"/>
                  </a:moveTo>
                  <a:lnTo>
                    <a:pt x="10539" y="3980"/>
                  </a:lnTo>
                  <a:lnTo>
                    <a:pt x="10691" y="4056"/>
                  </a:lnTo>
                  <a:lnTo>
                    <a:pt x="10804" y="4132"/>
                  </a:lnTo>
                  <a:lnTo>
                    <a:pt x="10880" y="4208"/>
                  </a:lnTo>
                  <a:lnTo>
                    <a:pt x="10918" y="4284"/>
                  </a:lnTo>
                  <a:lnTo>
                    <a:pt x="10918" y="4340"/>
                  </a:lnTo>
                  <a:lnTo>
                    <a:pt x="10899" y="4397"/>
                  </a:lnTo>
                  <a:lnTo>
                    <a:pt x="10842" y="4454"/>
                  </a:lnTo>
                  <a:lnTo>
                    <a:pt x="10766" y="4511"/>
                  </a:lnTo>
                  <a:lnTo>
                    <a:pt x="10577" y="4606"/>
                  </a:lnTo>
                  <a:lnTo>
                    <a:pt x="10349" y="4682"/>
                  </a:lnTo>
                  <a:lnTo>
                    <a:pt x="9932" y="4795"/>
                  </a:lnTo>
                  <a:lnTo>
                    <a:pt x="9080" y="5004"/>
                  </a:lnTo>
                  <a:lnTo>
                    <a:pt x="8227" y="5174"/>
                  </a:lnTo>
                  <a:lnTo>
                    <a:pt x="6502" y="5497"/>
                  </a:lnTo>
                  <a:lnTo>
                    <a:pt x="6142" y="5591"/>
                  </a:lnTo>
                  <a:lnTo>
                    <a:pt x="5820" y="5686"/>
                  </a:lnTo>
                  <a:lnTo>
                    <a:pt x="5497" y="5819"/>
                  </a:lnTo>
                  <a:lnTo>
                    <a:pt x="5175" y="5970"/>
                  </a:lnTo>
                  <a:lnTo>
                    <a:pt x="4872" y="6160"/>
                  </a:lnTo>
                  <a:lnTo>
                    <a:pt x="4644" y="6293"/>
                  </a:lnTo>
                  <a:lnTo>
                    <a:pt x="4550" y="6331"/>
                  </a:lnTo>
                  <a:lnTo>
                    <a:pt x="4436" y="6350"/>
                  </a:lnTo>
                  <a:lnTo>
                    <a:pt x="4417" y="6331"/>
                  </a:lnTo>
                  <a:lnTo>
                    <a:pt x="4360" y="6331"/>
                  </a:lnTo>
                  <a:lnTo>
                    <a:pt x="4303" y="6293"/>
                  </a:lnTo>
                  <a:lnTo>
                    <a:pt x="4284" y="6255"/>
                  </a:lnTo>
                  <a:lnTo>
                    <a:pt x="4246" y="6198"/>
                  </a:lnTo>
                  <a:lnTo>
                    <a:pt x="4190" y="6065"/>
                  </a:lnTo>
                  <a:lnTo>
                    <a:pt x="4133" y="5933"/>
                  </a:lnTo>
                  <a:lnTo>
                    <a:pt x="3962" y="5686"/>
                  </a:lnTo>
                  <a:lnTo>
                    <a:pt x="3943" y="5648"/>
                  </a:lnTo>
                  <a:lnTo>
                    <a:pt x="3905" y="5629"/>
                  </a:lnTo>
                  <a:lnTo>
                    <a:pt x="3829" y="5610"/>
                  </a:lnTo>
                  <a:lnTo>
                    <a:pt x="3810" y="5610"/>
                  </a:lnTo>
                  <a:lnTo>
                    <a:pt x="4133" y="5421"/>
                  </a:lnTo>
                  <a:lnTo>
                    <a:pt x="4474" y="5231"/>
                  </a:lnTo>
                  <a:lnTo>
                    <a:pt x="4474" y="5307"/>
                  </a:lnTo>
                  <a:lnTo>
                    <a:pt x="4493" y="5364"/>
                  </a:lnTo>
                  <a:lnTo>
                    <a:pt x="4550" y="5421"/>
                  </a:lnTo>
                  <a:lnTo>
                    <a:pt x="4625" y="5440"/>
                  </a:lnTo>
                  <a:lnTo>
                    <a:pt x="4663" y="5421"/>
                  </a:lnTo>
                  <a:lnTo>
                    <a:pt x="5592" y="5212"/>
                  </a:lnTo>
                  <a:lnTo>
                    <a:pt x="6502" y="4985"/>
                  </a:lnTo>
                  <a:lnTo>
                    <a:pt x="7412" y="4738"/>
                  </a:lnTo>
                  <a:lnTo>
                    <a:pt x="8321" y="4473"/>
                  </a:lnTo>
                  <a:lnTo>
                    <a:pt x="8719" y="4322"/>
                  </a:lnTo>
                  <a:lnTo>
                    <a:pt x="9212" y="4132"/>
                  </a:lnTo>
                  <a:lnTo>
                    <a:pt x="9459" y="4056"/>
                  </a:lnTo>
                  <a:lnTo>
                    <a:pt x="9705" y="3980"/>
                  </a:lnTo>
                  <a:lnTo>
                    <a:pt x="9951" y="3923"/>
                  </a:lnTo>
                  <a:close/>
                  <a:moveTo>
                    <a:pt x="19921" y="6141"/>
                  </a:moveTo>
                  <a:lnTo>
                    <a:pt x="19921" y="6842"/>
                  </a:lnTo>
                  <a:lnTo>
                    <a:pt x="19352" y="6842"/>
                  </a:lnTo>
                  <a:lnTo>
                    <a:pt x="18954" y="6899"/>
                  </a:lnTo>
                  <a:lnTo>
                    <a:pt x="18556" y="6956"/>
                  </a:lnTo>
                  <a:lnTo>
                    <a:pt x="18158" y="7032"/>
                  </a:lnTo>
                  <a:lnTo>
                    <a:pt x="17362" y="7184"/>
                  </a:lnTo>
                  <a:lnTo>
                    <a:pt x="16964" y="7240"/>
                  </a:lnTo>
                  <a:lnTo>
                    <a:pt x="16566" y="7297"/>
                  </a:lnTo>
                  <a:lnTo>
                    <a:pt x="16509" y="7297"/>
                  </a:lnTo>
                  <a:lnTo>
                    <a:pt x="16471" y="7316"/>
                  </a:lnTo>
                  <a:lnTo>
                    <a:pt x="16433" y="7392"/>
                  </a:lnTo>
                  <a:lnTo>
                    <a:pt x="16130" y="6937"/>
                  </a:lnTo>
                  <a:lnTo>
                    <a:pt x="15827" y="6501"/>
                  </a:lnTo>
                  <a:lnTo>
                    <a:pt x="16035" y="6406"/>
                  </a:lnTo>
                  <a:lnTo>
                    <a:pt x="16111" y="6406"/>
                  </a:lnTo>
                  <a:lnTo>
                    <a:pt x="16452" y="6331"/>
                  </a:lnTo>
                  <a:lnTo>
                    <a:pt x="16813" y="6274"/>
                  </a:lnTo>
                  <a:lnTo>
                    <a:pt x="17154" y="6217"/>
                  </a:lnTo>
                  <a:lnTo>
                    <a:pt x="17514" y="6198"/>
                  </a:lnTo>
                  <a:lnTo>
                    <a:pt x="18253" y="6160"/>
                  </a:lnTo>
                  <a:lnTo>
                    <a:pt x="18973" y="6141"/>
                  </a:lnTo>
                  <a:close/>
                  <a:moveTo>
                    <a:pt x="11259" y="5099"/>
                  </a:moveTo>
                  <a:lnTo>
                    <a:pt x="11430" y="5231"/>
                  </a:lnTo>
                  <a:lnTo>
                    <a:pt x="11619" y="5345"/>
                  </a:lnTo>
                  <a:lnTo>
                    <a:pt x="11828" y="5440"/>
                  </a:lnTo>
                  <a:lnTo>
                    <a:pt x="12055" y="5516"/>
                  </a:lnTo>
                  <a:lnTo>
                    <a:pt x="12510" y="5648"/>
                  </a:lnTo>
                  <a:lnTo>
                    <a:pt x="12719" y="5724"/>
                  </a:lnTo>
                  <a:lnTo>
                    <a:pt x="12908" y="5800"/>
                  </a:lnTo>
                  <a:lnTo>
                    <a:pt x="13211" y="5952"/>
                  </a:lnTo>
                  <a:lnTo>
                    <a:pt x="13496" y="6103"/>
                  </a:lnTo>
                  <a:lnTo>
                    <a:pt x="13780" y="6274"/>
                  </a:lnTo>
                  <a:lnTo>
                    <a:pt x="14045" y="6463"/>
                  </a:lnTo>
                  <a:lnTo>
                    <a:pt x="14311" y="6672"/>
                  </a:lnTo>
                  <a:lnTo>
                    <a:pt x="14557" y="6880"/>
                  </a:lnTo>
                  <a:lnTo>
                    <a:pt x="14785" y="7127"/>
                  </a:lnTo>
                  <a:lnTo>
                    <a:pt x="15012" y="7354"/>
                  </a:lnTo>
                  <a:lnTo>
                    <a:pt x="14709" y="7411"/>
                  </a:lnTo>
                  <a:lnTo>
                    <a:pt x="14405" y="7468"/>
                  </a:lnTo>
                  <a:lnTo>
                    <a:pt x="14121" y="7563"/>
                  </a:lnTo>
                  <a:lnTo>
                    <a:pt x="13837" y="7657"/>
                  </a:lnTo>
                  <a:lnTo>
                    <a:pt x="13799" y="7695"/>
                  </a:lnTo>
                  <a:lnTo>
                    <a:pt x="13761" y="7714"/>
                  </a:lnTo>
                  <a:lnTo>
                    <a:pt x="13534" y="7506"/>
                  </a:lnTo>
                  <a:lnTo>
                    <a:pt x="13249" y="7316"/>
                  </a:lnTo>
                  <a:lnTo>
                    <a:pt x="12965" y="7146"/>
                  </a:lnTo>
                  <a:lnTo>
                    <a:pt x="12662" y="6994"/>
                  </a:lnTo>
                  <a:lnTo>
                    <a:pt x="12358" y="6861"/>
                  </a:lnTo>
                  <a:lnTo>
                    <a:pt x="12036" y="6748"/>
                  </a:lnTo>
                  <a:lnTo>
                    <a:pt x="11430" y="6539"/>
                  </a:lnTo>
                  <a:lnTo>
                    <a:pt x="11127" y="6463"/>
                  </a:lnTo>
                  <a:lnTo>
                    <a:pt x="10823" y="6368"/>
                  </a:lnTo>
                  <a:lnTo>
                    <a:pt x="10501" y="6312"/>
                  </a:lnTo>
                  <a:lnTo>
                    <a:pt x="10198" y="6255"/>
                  </a:lnTo>
                  <a:lnTo>
                    <a:pt x="9876" y="6217"/>
                  </a:lnTo>
                  <a:lnTo>
                    <a:pt x="9553" y="6179"/>
                  </a:lnTo>
                  <a:lnTo>
                    <a:pt x="9250" y="6179"/>
                  </a:lnTo>
                  <a:lnTo>
                    <a:pt x="8928" y="6160"/>
                  </a:lnTo>
                  <a:lnTo>
                    <a:pt x="8833" y="6160"/>
                  </a:lnTo>
                  <a:lnTo>
                    <a:pt x="9023" y="6122"/>
                  </a:lnTo>
                  <a:lnTo>
                    <a:pt x="9686" y="6027"/>
                  </a:lnTo>
                  <a:lnTo>
                    <a:pt x="10027" y="5970"/>
                  </a:lnTo>
                  <a:lnTo>
                    <a:pt x="10330" y="5895"/>
                  </a:lnTo>
                  <a:lnTo>
                    <a:pt x="10482" y="5838"/>
                  </a:lnTo>
                  <a:lnTo>
                    <a:pt x="10634" y="5781"/>
                  </a:lnTo>
                  <a:lnTo>
                    <a:pt x="10766" y="5705"/>
                  </a:lnTo>
                  <a:lnTo>
                    <a:pt x="10880" y="5610"/>
                  </a:lnTo>
                  <a:lnTo>
                    <a:pt x="10994" y="5516"/>
                  </a:lnTo>
                  <a:lnTo>
                    <a:pt x="11108" y="5402"/>
                  </a:lnTo>
                  <a:lnTo>
                    <a:pt x="11183" y="5250"/>
                  </a:lnTo>
                  <a:lnTo>
                    <a:pt x="11259" y="5099"/>
                  </a:lnTo>
                  <a:close/>
                  <a:moveTo>
                    <a:pt x="5289" y="3905"/>
                  </a:moveTo>
                  <a:lnTo>
                    <a:pt x="5346" y="3942"/>
                  </a:lnTo>
                  <a:lnTo>
                    <a:pt x="5403" y="3961"/>
                  </a:lnTo>
                  <a:lnTo>
                    <a:pt x="5440" y="4018"/>
                  </a:lnTo>
                  <a:lnTo>
                    <a:pt x="5516" y="4132"/>
                  </a:lnTo>
                  <a:lnTo>
                    <a:pt x="5554" y="4284"/>
                  </a:lnTo>
                  <a:lnTo>
                    <a:pt x="5592" y="4454"/>
                  </a:lnTo>
                  <a:lnTo>
                    <a:pt x="5611" y="4606"/>
                  </a:lnTo>
                  <a:lnTo>
                    <a:pt x="5630" y="4871"/>
                  </a:lnTo>
                  <a:lnTo>
                    <a:pt x="4815" y="5061"/>
                  </a:lnTo>
                  <a:lnTo>
                    <a:pt x="4967" y="4985"/>
                  </a:lnTo>
                  <a:lnTo>
                    <a:pt x="5024" y="4947"/>
                  </a:lnTo>
                  <a:lnTo>
                    <a:pt x="5042" y="4890"/>
                  </a:lnTo>
                  <a:lnTo>
                    <a:pt x="5061" y="4852"/>
                  </a:lnTo>
                  <a:lnTo>
                    <a:pt x="5042" y="4795"/>
                  </a:lnTo>
                  <a:lnTo>
                    <a:pt x="5024" y="4757"/>
                  </a:lnTo>
                  <a:lnTo>
                    <a:pt x="4986" y="4720"/>
                  </a:lnTo>
                  <a:lnTo>
                    <a:pt x="4929" y="4682"/>
                  </a:lnTo>
                  <a:lnTo>
                    <a:pt x="4872" y="4682"/>
                  </a:lnTo>
                  <a:lnTo>
                    <a:pt x="4796" y="4701"/>
                  </a:lnTo>
                  <a:lnTo>
                    <a:pt x="4474" y="4852"/>
                  </a:lnTo>
                  <a:lnTo>
                    <a:pt x="4171" y="5023"/>
                  </a:lnTo>
                  <a:lnTo>
                    <a:pt x="3848" y="5193"/>
                  </a:lnTo>
                  <a:lnTo>
                    <a:pt x="3545" y="5383"/>
                  </a:lnTo>
                  <a:lnTo>
                    <a:pt x="3261" y="5591"/>
                  </a:lnTo>
                  <a:lnTo>
                    <a:pt x="2977" y="5800"/>
                  </a:lnTo>
                  <a:lnTo>
                    <a:pt x="2692" y="6027"/>
                  </a:lnTo>
                  <a:lnTo>
                    <a:pt x="2427" y="6255"/>
                  </a:lnTo>
                  <a:lnTo>
                    <a:pt x="2180" y="6482"/>
                  </a:lnTo>
                  <a:lnTo>
                    <a:pt x="1953" y="6729"/>
                  </a:lnTo>
                  <a:lnTo>
                    <a:pt x="1745" y="6975"/>
                  </a:lnTo>
                  <a:lnTo>
                    <a:pt x="1536" y="7240"/>
                  </a:lnTo>
                  <a:lnTo>
                    <a:pt x="1441" y="7373"/>
                  </a:lnTo>
                  <a:lnTo>
                    <a:pt x="1347" y="7525"/>
                  </a:lnTo>
                  <a:lnTo>
                    <a:pt x="1271" y="7600"/>
                  </a:lnTo>
                  <a:lnTo>
                    <a:pt x="1214" y="7657"/>
                  </a:lnTo>
                  <a:lnTo>
                    <a:pt x="1138" y="7714"/>
                  </a:lnTo>
                  <a:lnTo>
                    <a:pt x="1062" y="7733"/>
                  </a:lnTo>
                  <a:lnTo>
                    <a:pt x="1005" y="7714"/>
                  </a:lnTo>
                  <a:lnTo>
                    <a:pt x="361" y="7563"/>
                  </a:lnTo>
                  <a:lnTo>
                    <a:pt x="437" y="7373"/>
                  </a:lnTo>
                  <a:lnTo>
                    <a:pt x="532" y="7184"/>
                  </a:lnTo>
                  <a:lnTo>
                    <a:pt x="626" y="7013"/>
                  </a:lnTo>
                  <a:lnTo>
                    <a:pt x="759" y="6842"/>
                  </a:lnTo>
                  <a:lnTo>
                    <a:pt x="911" y="6672"/>
                  </a:lnTo>
                  <a:lnTo>
                    <a:pt x="1062" y="6520"/>
                  </a:lnTo>
                  <a:lnTo>
                    <a:pt x="1384" y="6236"/>
                  </a:lnTo>
                  <a:lnTo>
                    <a:pt x="1745" y="5970"/>
                  </a:lnTo>
                  <a:lnTo>
                    <a:pt x="2124" y="5705"/>
                  </a:lnTo>
                  <a:lnTo>
                    <a:pt x="2806" y="5250"/>
                  </a:lnTo>
                  <a:lnTo>
                    <a:pt x="3412" y="4833"/>
                  </a:lnTo>
                  <a:lnTo>
                    <a:pt x="4057" y="4435"/>
                  </a:lnTo>
                  <a:lnTo>
                    <a:pt x="4284" y="4284"/>
                  </a:lnTo>
                  <a:lnTo>
                    <a:pt x="4531" y="4170"/>
                  </a:lnTo>
                  <a:lnTo>
                    <a:pt x="4777" y="4056"/>
                  </a:lnTo>
                  <a:lnTo>
                    <a:pt x="5024" y="3942"/>
                  </a:lnTo>
                  <a:lnTo>
                    <a:pt x="5118" y="3905"/>
                  </a:lnTo>
                  <a:close/>
                  <a:moveTo>
                    <a:pt x="7033" y="6937"/>
                  </a:moveTo>
                  <a:lnTo>
                    <a:pt x="7829" y="7070"/>
                  </a:lnTo>
                  <a:lnTo>
                    <a:pt x="8606" y="7240"/>
                  </a:lnTo>
                  <a:lnTo>
                    <a:pt x="9383" y="7430"/>
                  </a:lnTo>
                  <a:lnTo>
                    <a:pt x="10141" y="7657"/>
                  </a:lnTo>
                  <a:lnTo>
                    <a:pt x="9932" y="7733"/>
                  </a:lnTo>
                  <a:lnTo>
                    <a:pt x="9743" y="7809"/>
                  </a:lnTo>
                  <a:lnTo>
                    <a:pt x="9610" y="7847"/>
                  </a:lnTo>
                  <a:lnTo>
                    <a:pt x="9553" y="7809"/>
                  </a:lnTo>
                  <a:lnTo>
                    <a:pt x="9440" y="7809"/>
                  </a:lnTo>
                  <a:lnTo>
                    <a:pt x="9402" y="7828"/>
                  </a:lnTo>
                  <a:lnTo>
                    <a:pt x="9345" y="7771"/>
                  </a:lnTo>
                  <a:lnTo>
                    <a:pt x="9307" y="7733"/>
                  </a:lnTo>
                  <a:lnTo>
                    <a:pt x="9250" y="7733"/>
                  </a:lnTo>
                  <a:lnTo>
                    <a:pt x="9174" y="7752"/>
                  </a:lnTo>
                  <a:lnTo>
                    <a:pt x="9136" y="7714"/>
                  </a:lnTo>
                  <a:lnTo>
                    <a:pt x="9080" y="7714"/>
                  </a:lnTo>
                  <a:lnTo>
                    <a:pt x="8795" y="7676"/>
                  </a:lnTo>
                  <a:lnTo>
                    <a:pt x="8549" y="7676"/>
                  </a:lnTo>
                  <a:lnTo>
                    <a:pt x="8302" y="7695"/>
                  </a:lnTo>
                  <a:lnTo>
                    <a:pt x="8246" y="7657"/>
                  </a:lnTo>
                  <a:lnTo>
                    <a:pt x="8170" y="7657"/>
                  </a:lnTo>
                  <a:lnTo>
                    <a:pt x="7393" y="7790"/>
                  </a:lnTo>
                  <a:lnTo>
                    <a:pt x="6635" y="7942"/>
                  </a:lnTo>
                  <a:lnTo>
                    <a:pt x="6616" y="7923"/>
                  </a:lnTo>
                  <a:lnTo>
                    <a:pt x="6521" y="7885"/>
                  </a:lnTo>
                  <a:lnTo>
                    <a:pt x="5933" y="7885"/>
                  </a:lnTo>
                  <a:lnTo>
                    <a:pt x="6976" y="6994"/>
                  </a:lnTo>
                  <a:lnTo>
                    <a:pt x="7033" y="6937"/>
                  </a:lnTo>
                  <a:close/>
                  <a:moveTo>
                    <a:pt x="19921" y="7165"/>
                  </a:moveTo>
                  <a:lnTo>
                    <a:pt x="19883" y="7354"/>
                  </a:lnTo>
                  <a:lnTo>
                    <a:pt x="19845" y="7430"/>
                  </a:lnTo>
                  <a:lnTo>
                    <a:pt x="19807" y="7506"/>
                  </a:lnTo>
                  <a:lnTo>
                    <a:pt x="19750" y="7544"/>
                  </a:lnTo>
                  <a:lnTo>
                    <a:pt x="19675" y="7582"/>
                  </a:lnTo>
                  <a:lnTo>
                    <a:pt x="19580" y="7619"/>
                  </a:lnTo>
                  <a:lnTo>
                    <a:pt x="19447" y="7638"/>
                  </a:lnTo>
                  <a:lnTo>
                    <a:pt x="19087" y="7695"/>
                  </a:lnTo>
                  <a:lnTo>
                    <a:pt x="18708" y="7771"/>
                  </a:lnTo>
                  <a:lnTo>
                    <a:pt x="16869" y="8150"/>
                  </a:lnTo>
                  <a:lnTo>
                    <a:pt x="16566" y="7619"/>
                  </a:lnTo>
                  <a:lnTo>
                    <a:pt x="16964" y="7582"/>
                  </a:lnTo>
                  <a:lnTo>
                    <a:pt x="17362" y="7506"/>
                  </a:lnTo>
                  <a:lnTo>
                    <a:pt x="18158" y="7354"/>
                  </a:lnTo>
                  <a:lnTo>
                    <a:pt x="18556" y="7278"/>
                  </a:lnTo>
                  <a:lnTo>
                    <a:pt x="18973" y="7221"/>
                  </a:lnTo>
                  <a:lnTo>
                    <a:pt x="19371" y="7184"/>
                  </a:lnTo>
                  <a:lnTo>
                    <a:pt x="19769" y="7165"/>
                  </a:lnTo>
                  <a:close/>
                  <a:moveTo>
                    <a:pt x="6578" y="6918"/>
                  </a:moveTo>
                  <a:lnTo>
                    <a:pt x="5649" y="7695"/>
                  </a:lnTo>
                  <a:lnTo>
                    <a:pt x="5611" y="7733"/>
                  </a:lnTo>
                  <a:lnTo>
                    <a:pt x="5592" y="7771"/>
                  </a:lnTo>
                  <a:lnTo>
                    <a:pt x="5592" y="7847"/>
                  </a:lnTo>
                  <a:lnTo>
                    <a:pt x="4398" y="8169"/>
                  </a:lnTo>
                  <a:lnTo>
                    <a:pt x="4493" y="8055"/>
                  </a:lnTo>
                  <a:lnTo>
                    <a:pt x="4607" y="7942"/>
                  </a:lnTo>
                  <a:lnTo>
                    <a:pt x="4834" y="7733"/>
                  </a:lnTo>
                  <a:lnTo>
                    <a:pt x="5099" y="7563"/>
                  </a:lnTo>
                  <a:lnTo>
                    <a:pt x="5384" y="7392"/>
                  </a:lnTo>
                  <a:lnTo>
                    <a:pt x="5687" y="7259"/>
                  </a:lnTo>
                  <a:lnTo>
                    <a:pt x="5990" y="7127"/>
                  </a:lnTo>
                  <a:lnTo>
                    <a:pt x="6578" y="6918"/>
                  </a:lnTo>
                  <a:close/>
                  <a:moveTo>
                    <a:pt x="3678" y="5705"/>
                  </a:moveTo>
                  <a:lnTo>
                    <a:pt x="3659" y="5781"/>
                  </a:lnTo>
                  <a:lnTo>
                    <a:pt x="3678" y="5857"/>
                  </a:lnTo>
                  <a:lnTo>
                    <a:pt x="3735" y="5952"/>
                  </a:lnTo>
                  <a:lnTo>
                    <a:pt x="3792" y="6084"/>
                  </a:lnTo>
                  <a:lnTo>
                    <a:pt x="3905" y="6350"/>
                  </a:lnTo>
                  <a:lnTo>
                    <a:pt x="3735" y="6425"/>
                  </a:lnTo>
                  <a:lnTo>
                    <a:pt x="3583" y="6520"/>
                  </a:lnTo>
                  <a:lnTo>
                    <a:pt x="3450" y="6634"/>
                  </a:lnTo>
                  <a:lnTo>
                    <a:pt x="3318" y="6748"/>
                  </a:lnTo>
                  <a:lnTo>
                    <a:pt x="3052" y="7032"/>
                  </a:lnTo>
                  <a:lnTo>
                    <a:pt x="2825" y="7278"/>
                  </a:lnTo>
                  <a:lnTo>
                    <a:pt x="2560" y="7563"/>
                  </a:lnTo>
                  <a:lnTo>
                    <a:pt x="2332" y="7866"/>
                  </a:lnTo>
                  <a:lnTo>
                    <a:pt x="1858" y="8472"/>
                  </a:lnTo>
                  <a:lnTo>
                    <a:pt x="1839" y="8321"/>
                  </a:lnTo>
                  <a:lnTo>
                    <a:pt x="1782" y="8169"/>
                  </a:lnTo>
                  <a:lnTo>
                    <a:pt x="1707" y="7999"/>
                  </a:lnTo>
                  <a:lnTo>
                    <a:pt x="1631" y="7866"/>
                  </a:lnTo>
                  <a:lnTo>
                    <a:pt x="1593" y="7809"/>
                  </a:lnTo>
                  <a:lnTo>
                    <a:pt x="1536" y="7790"/>
                  </a:lnTo>
                  <a:lnTo>
                    <a:pt x="1764" y="7487"/>
                  </a:lnTo>
                  <a:lnTo>
                    <a:pt x="2010" y="7202"/>
                  </a:lnTo>
                  <a:lnTo>
                    <a:pt x="2256" y="6918"/>
                  </a:lnTo>
                  <a:lnTo>
                    <a:pt x="2522" y="6653"/>
                  </a:lnTo>
                  <a:lnTo>
                    <a:pt x="2787" y="6406"/>
                  </a:lnTo>
                  <a:lnTo>
                    <a:pt x="3071" y="6160"/>
                  </a:lnTo>
                  <a:lnTo>
                    <a:pt x="3375" y="5933"/>
                  </a:lnTo>
                  <a:lnTo>
                    <a:pt x="3678" y="5705"/>
                  </a:lnTo>
                  <a:close/>
                  <a:moveTo>
                    <a:pt x="15088" y="7695"/>
                  </a:moveTo>
                  <a:lnTo>
                    <a:pt x="15069" y="7885"/>
                  </a:lnTo>
                  <a:lnTo>
                    <a:pt x="15031" y="8074"/>
                  </a:lnTo>
                  <a:lnTo>
                    <a:pt x="14993" y="8264"/>
                  </a:lnTo>
                  <a:lnTo>
                    <a:pt x="14936" y="8434"/>
                  </a:lnTo>
                  <a:lnTo>
                    <a:pt x="14159" y="8586"/>
                  </a:lnTo>
                  <a:lnTo>
                    <a:pt x="14159" y="8586"/>
                  </a:lnTo>
                  <a:lnTo>
                    <a:pt x="14197" y="8548"/>
                  </a:lnTo>
                  <a:lnTo>
                    <a:pt x="14216" y="8491"/>
                  </a:lnTo>
                  <a:lnTo>
                    <a:pt x="14235" y="8453"/>
                  </a:lnTo>
                  <a:lnTo>
                    <a:pt x="14235" y="8397"/>
                  </a:lnTo>
                  <a:lnTo>
                    <a:pt x="14121" y="8169"/>
                  </a:lnTo>
                  <a:lnTo>
                    <a:pt x="13970" y="7961"/>
                  </a:lnTo>
                  <a:lnTo>
                    <a:pt x="13988" y="7961"/>
                  </a:lnTo>
                  <a:lnTo>
                    <a:pt x="14273" y="7847"/>
                  </a:lnTo>
                  <a:lnTo>
                    <a:pt x="14538" y="7771"/>
                  </a:lnTo>
                  <a:lnTo>
                    <a:pt x="14803" y="7714"/>
                  </a:lnTo>
                  <a:lnTo>
                    <a:pt x="15088" y="7695"/>
                  </a:lnTo>
                  <a:close/>
                  <a:moveTo>
                    <a:pt x="7506" y="8112"/>
                  </a:moveTo>
                  <a:lnTo>
                    <a:pt x="7431" y="8169"/>
                  </a:lnTo>
                  <a:lnTo>
                    <a:pt x="7108" y="8415"/>
                  </a:lnTo>
                  <a:lnTo>
                    <a:pt x="6786" y="8624"/>
                  </a:lnTo>
                  <a:lnTo>
                    <a:pt x="6786" y="8453"/>
                  </a:lnTo>
                  <a:lnTo>
                    <a:pt x="6786" y="8264"/>
                  </a:lnTo>
                  <a:lnTo>
                    <a:pt x="7506" y="8112"/>
                  </a:lnTo>
                  <a:close/>
                  <a:moveTo>
                    <a:pt x="8833" y="6501"/>
                  </a:moveTo>
                  <a:lnTo>
                    <a:pt x="9402" y="6520"/>
                  </a:lnTo>
                  <a:lnTo>
                    <a:pt x="9970" y="6577"/>
                  </a:lnTo>
                  <a:lnTo>
                    <a:pt x="10520" y="6672"/>
                  </a:lnTo>
                  <a:lnTo>
                    <a:pt x="11089" y="6785"/>
                  </a:lnTo>
                  <a:lnTo>
                    <a:pt x="11373" y="6880"/>
                  </a:lnTo>
                  <a:lnTo>
                    <a:pt x="11790" y="7032"/>
                  </a:lnTo>
                  <a:lnTo>
                    <a:pt x="12302" y="7240"/>
                  </a:lnTo>
                  <a:lnTo>
                    <a:pt x="12813" y="7487"/>
                  </a:lnTo>
                  <a:lnTo>
                    <a:pt x="13060" y="7619"/>
                  </a:lnTo>
                  <a:lnTo>
                    <a:pt x="13287" y="7752"/>
                  </a:lnTo>
                  <a:lnTo>
                    <a:pt x="13458" y="7904"/>
                  </a:lnTo>
                  <a:lnTo>
                    <a:pt x="13609" y="8036"/>
                  </a:lnTo>
                  <a:lnTo>
                    <a:pt x="13666" y="8112"/>
                  </a:lnTo>
                  <a:lnTo>
                    <a:pt x="13704" y="8188"/>
                  </a:lnTo>
                  <a:lnTo>
                    <a:pt x="13723" y="8264"/>
                  </a:lnTo>
                  <a:lnTo>
                    <a:pt x="13742" y="8340"/>
                  </a:lnTo>
                  <a:lnTo>
                    <a:pt x="13723" y="8397"/>
                  </a:lnTo>
                  <a:lnTo>
                    <a:pt x="13704" y="8472"/>
                  </a:lnTo>
                  <a:lnTo>
                    <a:pt x="13647" y="8548"/>
                  </a:lnTo>
                  <a:lnTo>
                    <a:pt x="13590" y="8605"/>
                  </a:lnTo>
                  <a:lnTo>
                    <a:pt x="13553" y="8624"/>
                  </a:lnTo>
                  <a:lnTo>
                    <a:pt x="13496" y="8643"/>
                  </a:lnTo>
                  <a:lnTo>
                    <a:pt x="13477" y="8643"/>
                  </a:lnTo>
                  <a:lnTo>
                    <a:pt x="13458" y="8586"/>
                  </a:lnTo>
                  <a:lnTo>
                    <a:pt x="13439" y="8529"/>
                  </a:lnTo>
                  <a:lnTo>
                    <a:pt x="13401" y="8510"/>
                  </a:lnTo>
                  <a:lnTo>
                    <a:pt x="13344" y="8491"/>
                  </a:lnTo>
                  <a:lnTo>
                    <a:pt x="13287" y="8510"/>
                  </a:lnTo>
                  <a:lnTo>
                    <a:pt x="13173" y="8548"/>
                  </a:lnTo>
                  <a:lnTo>
                    <a:pt x="12832" y="8415"/>
                  </a:lnTo>
                  <a:lnTo>
                    <a:pt x="12510" y="8245"/>
                  </a:lnTo>
                  <a:lnTo>
                    <a:pt x="12055" y="7999"/>
                  </a:lnTo>
                  <a:lnTo>
                    <a:pt x="11354" y="7714"/>
                  </a:lnTo>
                  <a:lnTo>
                    <a:pt x="10634" y="7449"/>
                  </a:lnTo>
                  <a:lnTo>
                    <a:pt x="10198" y="7316"/>
                  </a:lnTo>
                  <a:lnTo>
                    <a:pt x="9743" y="7184"/>
                  </a:lnTo>
                  <a:lnTo>
                    <a:pt x="9307" y="7051"/>
                  </a:lnTo>
                  <a:lnTo>
                    <a:pt x="8852" y="6937"/>
                  </a:lnTo>
                  <a:lnTo>
                    <a:pt x="7942" y="6748"/>
                  </a:lnTo>
                  <a:lnTo>
                    <a:pt x="7033" y="6615"/>
                  </a:lnTo>
                  <a:lnTo>
                    <a:pt x="7203" y="6558"/>
                  </a:lnTo>
                  <a:lnTo>
                    <a:pt x="7260" y="6615"/>
                  </a:lnTo>
                  <a:lnTo>
                    <a:pt x="7336" y="6634"/>
                  </a:lnTo>
                  <a:lnTo>
                    <a:pt x="7374" y="6615"/>
                  </a:lnTo>
                  <a:lnTo>
                    <a:pt x="7734" y="6577"/>
                  </a:lnTo>
                  <a:lnTo>
                    <a:pt x="8113" y="6539"/>
                  </a:lnTo>
                  <a:lnTo>
                    <a:pt x="8473" y="6501"/>
                  </a:lnTo>
                  <a:close/>
                  <a:moveTo>
                    <a:pt x="13363" y="4852"/>
                  </a:moveTo>
                  <a:lnTo>
                    <a:pt x="13515" y="4909"/>
                  </a:lnTo>
                  <a:lnTo>
                    <a:pt x="13837" y="5118"/>
                  </a:lnTo>
                  <a:lnTo>
                    <a:pt x="14159" y="5345"/>
                  </a:lnTo>
                  <a:lnTo>
                    <a:pt x="14481" y="5591"/>
                  </a:lnTo>
                  <a:lnTo>
                    <a:pt x="14785" y="5838"/>
                  </a:lnTo>
                  <a:lnTo>
                    <a:pt x="14822" y="5876"/>
                  </a:lnTo>
                  <a:lnTo>
                    <a:pt x="14860" y="5895"/>
                  </a:lnTo>
                  <a:lnTo>
                    <a:pt x="15050" y="6065"/>
                  </a:lnTo>
                  <a:lnTo>
                    <a:pt x="15220" y="6217"/>
                  </a:lnTo>
                  <a:lnTo>
                    <a:pt x="15372" y="6387"/>
                  </a:lnTo>
                  <a:lnTo>
                    <a:pt x="15353" y="6463"/>
                  </a:lnTo>
                  <a:lnTo>
                    <a:pt x="15391" y="6539"/>
                  </a:lnTo>
                  <a:lnTo>
                    <a:pt x="15448" y="6596"/>
                  </a:lnTo>
                  <a:lnTo>
                    <a:pt x="15486" y="6615"/>
                  </a:lnTo>
                  <a:lnTo>
                    <a:pt x="15562" y="6615"/>
                  </a:lnTo>
                  <a:lnTo>
                    <a:pt x="15732" y="6842"/>
                  </a:lnTo>
                  <a:lnTo>
                    <a:pt x="15903" y="7089"/>
                  </a:lnTo>
                  <a:lnTo>
                    <a:pt x="16206" y="7582"/>
                  </a:lnTo>
                  <a:lnTo>
                    <a:pt x="16490" y="8112"/>
                  </a:lnTo>
                  <a:lnTo>
                    <a:pt x="16756" y="8624"/>
                  </a:lnTo>
                  <a:lnTo>
                    <a:pt x="16509" y="8643"/>
                  </a:lnTo>
                  <a:lnTo>
                    <a:pt x="16377" y="8624"/>
                  </a:lnTo>
                  <a:lnTo>
                    <a:pt x="16244" y="8586"/>
                  </a:lnTo>
                  <a:lnTo>
                    <a:pt x="16130" y="8491"/>
                  </a:lnTo>
                  <a:lnTo>
                    <a:pt x="16016" y="8359"/>
                  </a:lnTo>
                  <a:lnTo>
                    <a:pt x="15884" y="8207"/>
                  </a:lnTo>
                  <a:lnTo>
                    <a:pt x="15732" y="8055"/>
                  </a:lnTo>
                  <a:lnTo>
                    <a:pt x="15581" y="7923"/>
                  </a:lnTo>
                  <a:lnTo>
                    <a:pt x="15410" y="7809"/>
                  </a:lnTo>
                  <a:lnTo>
                    <a:pt x="15410" y="7657"/>
                  </a:lnTo>
                  <a:lnTo>
                    <a:pt x="15467" y="7619"/>
                  </a:lnTo>
                  <a:lnTo>
                    <a:pt x="15505" y="7563"/>
                  </a:lnTo>
                  <a:lnTo>
                    <a:pt x="15505" y="7487"/>
                  </a:lnTo>
                  <a:lnTo>
                    <a:pt x="15486" y="7430"/>
                  </a:lnTo>
                  <a:lnTo>
                    <a:pt x="15410" y="7335"/>
                  </a:lnTo>
                  <a:lnTo>
                    <a:pt x="15391" y="7278"/>
                  </a:lnTo>
                  <a:lnTo>
                    <a:pt x="15372" y="7240"/>
                  </a:lnTo>
                  <a:lnTo>
                    <a:pt x="15334" y="7202"/>
                  </a:lnTo>
                  <a:lnTo>
                    <a:pt x="15296" y="7184"/>
                  </a:lnTo>
                  <a:lnTo>
                    <a:pt x="14993" y="6861"/>
                  </a:lnTo>
                  <a:lnTo>
                    <a:pt x="14671" y="6558"/>
                  </a:lnTo>
                  <a:lnTo>
                    <a:pt x="14330" y="6274"/>
                  </a:lnTo>
                  <a:lnTo>
                    <a:pt x="13970" y="6008"/>
                  </a:lnTo>
                  <a:lnTo>
                    <a:pt x="13704" y="5838"/>
                  </a:lnTo>
                  <a:lnTo>
                    <a:pt x="13420" y="5686"/>
                  </a:lnTo>
                  <a:lnTo>
                    <a:pt x="12851" y="5402"/>
                  </a:lnTo>
                  <a:lnTo>
                    <a:pt x="12719" y="5364"/>
                  </a:lnTo>
                  <a:lnTo>
                    <a:pt x="12548" y="5307"/>
                  </a:lnTo>
                  <a:lnTo>
                    <a:pt x="12188" y="5193"/>
                  </a:lnTo>
                  <a:lnTo>
                    <a:pt x="12586" y="5023"/>
                  </a:lnTo>
                  <a:lnTo>
                    <a:pt x="12662" y="5004"/>
                  </a:lnTo>
                  <a:lnTo>
                    <a:pt x="12738" y="4947"/>
                  </a:lnTo>
                  <a:lnTo>
                    <a:pt x="12984" y="4871"/>
                  </a:lnTo>
                  <a:lnTo>
                    <a:pt x="13098" y="4852"/>
                  </a:lnTo>
                  <a:close/>
                  <a:moveTo>
                    <a:pt x="4076" y="6634"/>
                  </a:moveTo>
                  <a:lnTo>
                    <a:pt x="4133" y="6672"/>
                  </a:lnTo>
                  <a:lnTo>
                    <a:pt x="4190" y="6710"/>
                  </a:lnTo>
                  <a:lnTo>
                    <a:pt x="4265" y="6729"/>
                  </a:lnTo>
                  <a:lnTo>
                    <a:pt x="4379" y="6729"/>
                  </a:lnTo>
                  <a:lnTo>
                    <a:pt x="4607" y="7032"/>
                  </a:lnTo>
                  <a:lnTo>
                    <a:pt x="4815" y="7335"/>
                  </a:lnTo>
                  <a:lnTo>
                    <a:pt x="4569" y="7525"/>
                  </a:lnTo>
                  <a:lnTo>
                    <a:pt x="4341" y="7733"/>
                  </a:lnTo>
                  <a:lnTo>
                    <a:pt x="4152" y="7942"/>
                  </a:lnTo>
                  <a:lnTo>
                    <a:pt x="4057" y="8074"/>
                  </a:lnTo>
                  <a:lnTo>
                    <a:pt x="4000" y="8207"/>
                  </a:lnTo>
                  <a:lnTo>
                    <a:pt x="3981" y="8245"/>
                  </a:lnTo>
                  <a:lnTo>
                    <a:pt x="3981" y="8283"/>
                  </a:lnTo>
                  <a:lnTo>
                    <a:pt x="2920" y="8567"/>
                  </a:lnTo>
                  <a:lnTo>
                    <a:pt x="2029" y="8795"/>
                  </a:lnTo>
                  <a:lnTo>
                    <a:pt x="2484" y="8207"/>
                  </a:lnTo>
                  <a:lnTo>
                    <a:pt x="2939" y="7638"/>
                  </a:lnTo>
                  <a:lnTo>
                    <a:pt x="3185" y="7354"/>
                  </a:lnTo>
                  <a:lnTo>
                    <a:pt x="3450" y="7051"/>
                  </a:lnTo>
                  <a:lnTo>
                    <a:pt x="3602" y="6918"/>
                  </a:lnTo>
                  <a:lnTo>
                    <a:pt x="3754" y="6804"/>
                  </a:lnTo>
                  <a:lnTo>
                    <a:pt x="3905" y="6691"/>
                  </a:lnTo>
                  <a:lnTo>
                    <a:pt x="4076" y="6634"/>
                  </a:lnTo>
                  <a:close/>
                  <a:moveTo>
                    <a:pt x="569" y="7942"/>
                  </a:moveTo>
                  <a:lnTo>
                    <a:pt x="1195" y="8112"/>
                  </a:lnTo>
                  <a:lnTo>
                    <a:pt x="1233" y="8112"/>
                  </a:lnTo>
                  <a:lnTo>
                    <a:pt x="1309" y="8093"/>
                  </a:lnTo>
                  <a:lnTo>
                    <a:pt x="1365" y="8055"/>
                  </a:lnTo>
                  <a:lnTo>
                    <a:pt x="1441" y="8207"/>
                  </a:lnTo>
                  <a:lnTo>
                    <a:pt x="1498" y="8359"/>
                  </a:lnTo>
                  <a:lnTo>
                    <a:pt x="1536" y="8529"/>
                  </a:lnTo>
                  <a:lnTo>
                    <a:pt x="1555" y="8719"/>
                  </a:lnTo>
                  <a:lnTo>
                    <a:pt x="1347" y="8738"/>
                  </a:lnTo>
                  <a:lnTo>
                    <a:pt x="1138" y="8757"/>
                  </a:lnTo>
                  <a:lnTo>
                    <a:pt x="949" y="8814"/>
                  </a:lnTo>
                  <a:lnTo>
                    <a:pt x="759" y="8889"/>
                  </a:lnTo>
                  <a:lnTo>
                    <a:pt x="683" y="8415"/>
                  </a:lnTo>
                  <a:lnTo>
                    <a:pt x="569" y="7942"/>
                  </a:lnTo>
                  <a:close/>
                  <a:moveTo>
                    <a:pt x="15353" y="8188"/>
                  </a:moveTo>
                  <a:lnTo>
                    <a:pt x="15524" y="8378"/>
                  </a:lnTo>
                  <a:lnTo>
                    <a:pt x="15675" y="8586"/>
                  </a:lnTo>
                  <a:lnTo>
                    <a:pt x="15846" y="8757"/>
                  </a:lnTo>
                  <a:lnTo>
                    <a:pt x="15941" y="8851"/>
                  </a:lnTo>
                  <a:lnTo>
                    <a:pt x="16035" y="8927"/>
                  </a:lnTo>
                  <a:lnTo>
                    <a:pt x="15998" y="8984"/>
                  </a:lnTo>
                  <a:lnTo>
                    <a:pt x="15979" y="9098"/>
                  </a:lnTo>
                  <a:lnTo>
                    <a:pt x="15960" y="9193"/>
                  </a:lnTo>
                  <a:lnTo>
                    <a:pt x="15865" y="9382"/>
                  </a:lnTo>
                  <a:lnTo>
                    <a:pt x="15732" y="9174"/>
                  </a:lnTo>
                  <a:lnTo>
                    <a:pt x="15581" y="8984"/>
                  </a:lnTo>
                  <a:lnTo>
                    <a:pt x="15410" y="8795"/>
                  </a:lnTo>
                  <a:lnTo>
                    <a:pt x="15239" y="8624"/>
                  </a:lnTo>
                  <a:lnTo>
                    <a:pt x="15296" y="8415"/>
                  </a:lnTo>
                  <a:lnTo>
                    <a:pt x="15353" y="8188"/>
                  </a:lnTo>
                  <a:close/>
                  <a:moveTo>
                    <a:pt x="16964" y="8927"/>
                  </a:moveTo>
                  <a:lnTo>
                    <a:pt x="16926" y="9079"/>
                  </a:lnTo>
                  <a:lnTo>
                    <a:pt x="16907" y="9230"/>
                  </a:lnTo>
                  <a:lnTo>
                    <a:pt x="16907" y="9363"/>
                  </a:lnTo>
                  <a:lnTo>
                    <a:pt x="16926" y="9515"/>
                  </a:lnTo>
                  <a:lnTo>
                    <a:pt x="16225" y="9401"/>
                  </a:lnTo>
                  <a:lnTo>
                    <a:pt x="16282" y="9212"/>
                  </a:lnTo>
                  <a:lnTo>
                    <a:pt x="16339" y="9003"/>
                  </a:lnTo>
                  <a:lnTo>
                    <a:pt x="16358" y="9003"/>
                  </a:lnTo>
                  <a:lnTo>
                    <a:pt x="16509" y="8984"/>
                  </a:lnTo>
                  <a:lnTo>
                    <a:pt x="16661" y="8965"/>
                  </a:lnTo>
                  <a:lnTo>
                    <a:pt x="16964" y="8927"/>
                  </a:lnTo>
                  <a:close/>
                  <a:moveTo>
                    <a:pt x="10539" y="7790"/>
                  </a:moveTo>
                  <a:lnTo>
                    <a:pt x="11108" y="7999"/>
                  </a:lnTo>
                  <a:lnTo>
                    <a:pt x="11676" y="8226"/>
                  </a:lnTo>
                  <a:lnTo>
                    <a:pt x="12245" y="8453"/>
                  </a:lnTo>
                  <a:lnTo>
                    <a:pt x="12813" y="8719"/>
                  </a:lnTo>
                  <a:lnTo>
                    <a:pt x="12529" y="8870"/>
                  </a:lnTo>
                  <a:lnTo>
                    <a:pt x="12264" y="9022"/>
                  </a:lnTo>
                  <a:lnTo>
                    <a:pt x="11998" y="9193"/>
                  </a:lnTo>
                  <a:lnTo>
                    <a:pt x="11733" y="9382"/>
                  </a:lnTo>
                  <a:lnTo>
                    <a:pt x="11695" y="9420"/>
                  </a:lnTo>
                  <a:lnTo>
                    <a:pt x="11676" y="9458"/>
                  </a:lnTo>
                  <a:lnTo>
                    <a:pt x="11657" y="9496"/>
                  </a:lnTo>
                  <a:lnTo>
                    <a:pt x="11657" y="9534"/>
                  </a:lnTo>
                  <a:lnTo>
                    <a:pt x="11240" y="9344"/>
                  </a:lnTo>
                  <a:lnTo>
                    <a:pt x="10804" y="9193"/>
                  </a:lnTo>
                  <a:lnTo>
                    <a:pt x="10368" y="9041"/>
                  </a:lnTo>
                  <a:lnTo>
                    <a:pt x="9913" y="8908"/>
                  </a:lnTo>
                  <a:lnTo>
                    <a:pt x="10236" y="8776"/>
                  </a:lnTo>
                  <a:lnTo>
                    <a:pt x="10577" y="8662"/>
                  </a:lnTo>
                  <a:lnTo>
                    <a:pt x="10918" y="8548"/>
                  </a:lnTo>
                  <a:lnTo>
                    <a:pt x="11278" y="8453"/>
                  </a:lnTo>
                  <a:lnTo>
                    <a:pt x="11335" y="8415"/>
                  </a:lnTo>
                  <a:lnTo>
                    <a:pt x="11373" y="8378"/>
                  </a:lnTo>
                  <a:lnTo>
                    <a:pt x="11392" y="8321"/>
                  </a:lnTo>
                  <a:lnTo>
                    <a:pt x="11392" y="8264"/>
                  </a:lnTo>
                  <a:lnTo>
                    <a:pt x="11373" y="8226"/>
                  </a:lnTo>
                  <a:lnTo>
                    <a:pt x="11335" y="8169"/>
                  </a:lnTo>
                  <a:lnTo>
                    <a:pt x="11297" y="8131"/>
                  </a:lnTo>
                  <a:lnTo>
                    <a:pt x="11183" y="8131"/>
                  </a:lnTo>
                  <a:lnTo>
                    <a:pt x="10842" y="8226"/>
                  </a:lnTo>
                  <a:lnTo>
                    <a:pt x="10482" y="8340"/>
                  </a:lnTo>
                  <a:lnTo>
                    <a:pt x="10141" y="8472"/>
                  </a:lnTo>
                  <a:lnTo>
                    <a:pt x="9800" y="8605"/>
                  </a:lnTo>
                  <a:lnTo>
                    <a:pt x="9724" y="8397"/>
                  </a:lnTo>
                  <a:lnTo>
                    <a:pt x="9629" y="8188"/>
                  </a:lnTo>
                  <a:lnTo>
                    <a:pt x="9819" y="8112"/>
                  </a:lnTo>
                  <a:lnTo>
                    <a:pt x="10425" y="7904"/>
                  </a:lnTo>
                  <a:lnTo>
                    <a:pt x="10463" y="7885"/>
                  </a:lnTo>
                  <a:lnTo>
                    <a:pt x="10501" y="7847"/>
                  </a:lnTo>
                  <a:lnTo>
                    <a:pt x="10539" y="7790"/>
                  </a:lnTo>
                  <a:close/>
                  <a:moveTo>
                    <a:pt x="14917" y="8776"/>
                  </a:moveTo>
                  <a:lnTo>
                    <a:pt x="15145" y="9003"/>
                  </a:lnTo>
                  <a:lnTo>
                    <a:pt x="15353" y="9230"/>
                  </a:lnTo>
                  <a:lnTo>
                    <a:pt x="15543" y="9477"/>
                  </a:lnTo>
                  <a:lnTo>
                    <a:pt x="15694" y="9761"/>
                  </a:lnTo>
                  <a:lnTo>
                    <a:pt x="15732" y="9799"/>
                  </a:lnTo>
                  <a:lnTo>
                    <a:pt x="15751" y="9818"/>
                  </a:lnTo>
                  <a:lnTo>
                    <a:pt x="15694" y="9951"/>
                  </a:lnTo>
                  <a:lnTo>
                    <a:pt x="15637" y="10083"/>
                  </a:lnTo>
                  <a:lnTo>
                    <a:pt x="14822" y="9856"/>
                  </a:lnTo>
                  <a:lnTo>
                    <a:pt x="13988" y="9647"/>
                  </a:lnTo>
                  <a:lnTo>
                    <a:pt x="13590" y="9553"/>
                  </a:lnTo>
                  <a:lnTo>
                    <a:pt x="13173" y="9477"/>
                  </a:lnTo>
                  <a:lnTo>
                    <a:pt x="12757" y="9420"/>
                  </a:lnTo>
                  <a:lnTo>
                    <a:pt x="12321" y="9363"/>
                  </a:lnTo>
                  <a:lnTo>
                    <a:pt x="12757" y="9117"/>
                  </a:lnTo>
                  <a:lnTo>
                    <a:pt x="13192" y="8908"/>
                  </a:lnTo>
                  <a:lnTo>
                    <a:pt x="13230" y="8927"/>
                  </a:lnTo>
                  <a:lnTo>
                    <a:pt x="13249" y="8984"/>
                  </a:lnTo>
                  <a:lnTo>
                    <a:pt x="13268" y="9022"/>
                  </a:lnTo>
                  <a:lnTo>
                    <a:pt x="13325" y="9060"/>
                  </a:lnTo>
                  <a:lnTo>
                    <a:pt x="13420" y="9060"/>
                  </a:lnTo>
                  <a:lnTo>
                    <a:pt x="13477" y="9041"/>
                  </a:lnTo>
                  <a:lnTo>
                    <a:pt x="13553" y="9060"/>
                  </a:lnTo>
                  <a:lnTo>
                    <a:pt x="13628" y="9060"/>
                  </a:lnTo>
                  <a:lnTo>
                    <a:pt x="13666" y="9022"/>
                  </a:lnTo>
                  <a:lnTo>
                    <a:pt x="13685" y="9003"/>
                  </a:lnTo>
                  <a:lnTo>
                    <a:pt x="14292" y="8889"/>
                  </a:lnTo>
                  <a:lnTo>
                    <a:pt x="14917" y="8776"/>
                  </a:lnTo>
                  <a:close/>
                  <a:moveTo>
                    <a:pt x="8852" y="8017"/>
                  </a:moveTo>
                  <a:lnTo>
                    <a:pt x="8170" y="8605"/>
                  </a:lnTo>
                  <a:lnTo>
                    <a:pt x="7450" y="9136"/>
                  </a:lnTo>
                  <a:lnTo>
                    <a:pt x="6729" y="9629"/>
                  </a:lnTo>
                  <a:lnTo>
                    <a:pt x="5971" y="10102"/>
                  </a:lnTo>
                  <a:lnTo>
                    <a:pt x="5952" y="10121"/>
                  </a:lnTo>
                  <a:lnTo>
                    <a:pt x="5933" y="10102"/>
                  </a:lnTo>
                  <a:lnTo>
                    <a:pt x="5649" y="10027"/>
                  </a:lnTo>
                  <a:lnTo>
                    <a:pt x="5346" y="9989"/>
                  </a:lnTo>
                  <a:lnTo>
                    <a:pt x="5061" y="9951"/>
                  </a:lnTo>
                  <a:lnTo>
                    <a:pt x="4720" y="9951"/>
                  </a:lnTo>
                  <a:lnTo>
                    <a:pt x="5232" y="9761"/>
                  </a:lnTo>
                  <a:lnTo>
                    <a:pt x="5744" y="9553"/>
                  </a:lnTo>
                  <a:lnTo>
                    <a:pt x="6255" y="9325"/>
                  </a:lnTo>
                  <a:lnTo>
                    <a:pt x="6729" y="9041"/>
                  </a:lnTo>
                  <a:lnTo>
                    <a:pt x="7108" y="8814"/>
                  </a:lnTo>
                  <a:lnTo>
                    <a:pt x="7450" y="8567"/>
                  </a:lnTo>
                  <a:lnTo>
                    <a:pt x="7772" y="8340"/>
                  </a:lnTo>
                  <a:lnTo>
                    <a:pt x="7942" y="8245"/>
                  </a:lnTo>
                  <a:lnTo>
                    <a:pt x="8094" y="8169"/>
                  </a:lnTo>
                  <a:lnTo>
                    <a:pt x="8265" y="8093"/>
                  </a:lnTo>
                  <a:lnTo>
                    <a:pt x="8435" y="8055"/>
                  </a:lnTo>
                  <a:lnTo>
                    <a:pt x="8606" y="8036"/>
                  </a:lnTo>
                  <a:lnTo>
                    <a:pt x="8795" y="8017"/>
                  </a:lnTo>
                  <a:close/>
                  <a:moveTo>
                    <a:pt x="9497" y="9155"/>
                  </a:moveTo>
                  <a:lnTo>
                    <a:pt x="9838" y="9230"/>
                  </a:lnTo>
                  <a:lnTo>
                    <a:pt x="10160" y="9325"/>
                  </a:lnTo>
                  <a:lnTo>
                    <a:pt x="10482" y="9420"/>
                  </a:lnTo>
                  <a:lnTo>
                    <a:pt x="10804" y="9534"/>
                  </a:lnTo>
                  <a:lnTo>
                    <a:pt x="11127" y="9666"/>
                  </a:lnTo>
                  <a:lnTo>
                    <a:pt x="11430" y="9799"/>
                  </a:lnTo>
                  <a:lnTo>
                    <a:pt x="11752" y="9951"/>
                  </a:lnTo>
                  <a:lnTo>
                    <a:pt x="12055" y="10102"/>
                  </a:lnTo>
                  <a:lnTo>
                    <a:pt x="11828" y="10368"/>
                  </a:lnTo>
                  <a:lnTo>
                    <a:pt x="11127" y="10102"/>
                  </a:lnTo>
                  <a:lnTo>
                    <a:pt x="10406" y="9875"/>
                  </a:lnTo>
                  <a:lnTo>
                    <a:pt x="9667" y="9685"/>
                  </a:lnTo>
                  <a:lnTo>
                    <a:pt x="8928" y="9553"/>
                  </a:lnTo>
                  <a:lnTo>
                    <a:pt x="9497" y="9155"/>
                  </a:lnTo>
                  <a:close/>
                  <a:moveTo>
                    <a:pt x="5554" y="8188"/>
                  </a:moveTo>
                  <a:lnTo>
                    <a:pt x="5611" y="8378"/>
                  </a:lnTo>
                  <a:lnTo>
                    <a:pt x="5649" y="8548"/>
                  </a:lnTo>
                  <a:lnTo>
                    <a:pt x="5668" y="8719"/>
                  </a:lnTo>
                  <a:lnTo>
                    <a:pt x="5687" y="8927"/>
                  </a:lnTo>
                  <a:lnTo>
                    <a:pt x="5706" y="9003"/>
                  </a:lnTo>
                  <a:lnTo>
                    <a:pt x="5744" y="9041"/>
                  </a:lnTo>
                  <a:lnTo>
                    <a:pt x="5801" y="9079"/>
                  </a:lnTo>
                  <a:lnTo>
                    <a:pt x="5857" y="9098"/>
                  </a:lnTo>
                  <a:lnTo>
                    <a:pt x="5914" y="9079"/>
                  </a:lnTo>
                  <a:lnTo>
                    <a:pt x="5971" y="9041"/>
                  </a:lnTo>
                  <a:lnTo>
                    <a:pt x="6009" y="9003"/>
                  </a:lnTo>
                  <a:lnTo>
                    <a:pt x="6009" y="8927"/>
                  </a:lnTo>
                  <a:lnTo>
                    <a:pt x="6009" y="8738"/>
                  </a:lnTo>
                  <a:lnTo>
                    <a:pt x="5990" y="8567"/>
                  </a:lnTo>
                  <a:lnTo>
                    <a:pt x="5952" y="8397"/>
                  </a:lnTo>
                  <a:lnTo>
                    <a:pt x="5914" y="8226"/>
                  </a:lnTo>
                  <a:lnTo>
                    <a:pt x="6350" y="8207"/>
                  </a:lnTo>
                  <a:lnTo>
                    <a:pt x="6388" y="8264"/>
                  </a:lnTo>
                  <a:lnTo>
                    <a:pt x="6445" y="8302"/>
                  </a:lnTo>
                  <a:lnTo>
                    <a:pt x="6445" y="8340"/>
                  </a:lnTo>
                  <a:lnTo>
                    <a:pt x="6464" y="8662"/>
                  </a:lnTo>
                  <a:lnTo>
                    <a:pt x="6483" y="8738"/>
                  </a:lnTo>
                  <a:lnTo>
                    <a:pt x="6540" y="8795"/>
                  </a:lnTo>
                  <a:lnTo>
                    <a:pt x="6085" y="9041"/>
                  </a:lnTo>
                  <a:lnTo>
                    <a:pt x="5611" y="9268"/>
                  </a:lnTo>
                  <a:lnTo>
                    <a:pt x="5118" y="9458"/>
                  </a:lnTo>
                  <a:lnTo>
                    <a:pt x="4625" y="9629"/>
                  </a:lnTo>
                  <a:lnTo>
                    <a:pt x="4569" y="9629"/>
                  </a:lnTo>
                  <a:lnTo>
                    <a:pt x="4512" y="9647"/>
                  </a:lnTo>
                  <a:lnTo>
                    <a:pt x="3924" y="9875"/>
                  </a:lnTo>
                  <a:lnTo>
                    <a:pt x="3337" y="10083"/>
                  </a:lnTo>
                  <a:lnTo>
                    <a:pt x="2730" y="10292"/>
                  </a:lnTo>
                  <a:lnTo>
                    <a:pt x="2124" y="10481"/>
                  </a:lnTo>
                  <a:lnTo>
                    <a:pt x="1934" y="10519"/>
                  </a:lnTo>
                  <a:lnTo>
                    <a:pt x="1764" y="10538"/>
                  </a:lnTo>
                  <a:lnTo>
                    <a:pt x="1669" y="10519"/>
                  </a:lnTo>
                  <a:lnTo>
                    <a:pt x="1593" y="10519"/>
                  </a:lnTo>
                  <a:lnTo>
                    <a:pt x="1517" y="10481"/>
                  </a:lnTo>
                  <a:lnTo>
                    <a:pt x="1441" y="10444"/>
                  </a:lnTo>
                  <a:lnTo>
                    <a:pt x="1328" y="10349"/>
                  </a:lnTo>
                  <a:lnTo>
                    <a:pt x="1233" y="10216"/>
                  </a:lnTo>
                  <a:lnTo>
                    <a:pt x="1157" y="10064"/>
                  </a:lnTo>
                  <a:lnTo>
                    <a:pt x="1100" y="9913"/>
                  </a:lnTo>
                  <a:lnTo>
                    <a:pt x="986" y="9534"/>
                  </a:lnTo>
                  <a:lnTo>
                    <a:pt x="1233" y="9420"/>
                  </a:lnTo>
                  <a:lnTo>
                    <a:pt x="1479" y="9325"/>
                  </a:lnTo>
                  <a:lnTo>
                    <a:pt x="1726" y="9230"/>
                  </a:lnTo>
                  <a:lnTo>
                    <a:pt x="1972" y="9155"/>
                  </a:lnTo>
                  <a:lnTo>
                    <a:pt x="3014" y="8889"/>
                  </a:lnTo>
                  <a:lnTo>
                    <a:pt x="5554" y="8188"/>
                  </a:lnTo>
                  <a:close/>
                  <a:moveTo>
                    <a:pt x="4796" y="10273"/>
                  </a:moveTo>
                  <a:lnTo>
                    <a:pt x="5175" y="10292"/>
                  </a:lnTo>
                  <a:lnTo>
                    <a:pt x="5554" y="10349"/>
                  </a:lnTo>
                  <a:lnTo>
                    <a:pt x="5611" y="10368"/>
                  </a:lnTo>
                  <a:lnTo>
                    <a:pt x="5668" y="10406"/>
                  </a:lnTo>
                  <a:lnTo>
                    <a:pt x="5687" y="10444"/>
                  </a:lnTo>
                  <a:lnTo>
                    <a:pt x="5706" y="10500"/>
                  </a:lnTo>
                  <a:lnTo>
                    <a:pt x="5744" y="10652"/>
                  </a:lnTo>
                  <a:lnTo>
                    <a:pt x="5744" y="10804"/>
                  </a:lnTo>
                  <a:lnTo>
                    <a:pt x="5459" y="10766"/>
                  </a:lnTo>
                  <a:lnTo>
                    <a:pt x="4910" y="10766"/>
                  </a:lnTo>
                  <a:lnTo>
                    <a:pt x="4625" y="10804"/>
                  </a:lnTo>
                  <a:lnTo>
                    <a:pt x="4607" y="10273"/>
                  </a:lnTo>
                  <a:close/>
                  <a:moveTo>
                    <a:pt x="9212" y="8245"/>
                  </a:moveTo>
                  <a:lnTo>
                    <a:pt x="9288" y="8283"/>
                  </a:lnTo>
                  <a:lnTo>
                    <a:pt x="9326" y="8340"/>
                  </a:lnTo>
                  <a:lnTo>
                    <a:pt x="9383" y="8397"/>
                  </a:lnTo>
                  <a:lnTo>
                    <a:pt x="9421" y="8472"/>
                  </a:lnTo>
                  <a:lnTo>
                    <a:pt x="9421" y="8529"/>
                  </a:lnTo>
                  <a:lnTo>
                    <a:pt x="9421" y="8605"/>
                  </a:lnTo>
                  <a:lnTo>
                    <a:pt x="9383" y="8681"/>
                  </a:lnTo>
                  <a:lnTo>
                    <a:pt x="9307" y="8832"/>
                  </a:lnTo>
                  <a:lnTo>
                    <a:pt x="9155" y="8984"/>
                  </a:lnTo>
                  <a:lnTo>
                    <a:pt x="8966" y="9155"/>
                  </a:lnTo>
                  <a:lnTo>
                    <a:pt x="8738" y="9325"/>
                  </a:lnTo>
                  <a:lnTo>
                    <a:pt x="8492" y="9496"/>
                  </a:lnTo>
                  <a:lnTo>
                    <a:pt x="8208" y="9685"/>
                  </a:lnTo>
                  <a:lnTo>
                    <a:pt x="7620" y="10027"/>
                  </a:lnTo>
                  <a:lnTo>
                    <a:pt x="7033" y="10330"/>
                  </a:lnTo>
                  <a:lnTo>
                    <a:pt x="6483" y="10614"/>
                  </a:lnTo>
                  <a:lnTo>
                    <a:pt x="6047" y="10804"/>
                  </a:lnTo>
                  <a:lnTo>
                    <a:pt x="6047" y="10406"/>
                  </a:lnTo>
                  <a:lnTo>
                    <a:pt x="6085" y="10406"/>
                  </a:lnTo>
                  <a:lnTo>
                    <a:pt x="6123" y="10387"/>
                  </a:lnTo>
                  <a:lnTo>
                    <a:pt x="6559" y="10140"/>
                  </a:lnTo>
                  <a:lnTo>
                    <a:pt x="6976" y="9875"/>
                  </a:lnTo>
                  <a:lnTo>
                    <a:pt x="7393" y="9591"/>
                  </a:lnTo>
                  <a:lnTo>
                    <a:pt x="7791" y="9306"/>
                  </a:lnTo>
                  <a:lnTo>
                    <a:pt x="8151" y="9041"/>
                  </a:lnTo>
                  <a:lnTo>
                    <a:pt x="8492" y="8757"/>
                  </a:lnTo>
                  <a:lnTo>
                    <a:pt x="8644" y="8624"/>
                  </a:lnTo>
                  <a:lnTo>
                    <a:pt x="8814" y="8453"/>
                  </a:lnTo>
                  <a:lnTo>
                    <a:pt x="8909" y="8378"/>
                  </a:lnTo>
                  <a:lnTo>
                    <a:pt x="8985" y="8302"/>
                  </a:lnTo>
                  <a:lnTo>
                    <a:pt x="9080" y="8264"/>
                  </a:lnTo>
                  <a:lnTo>
                    <a:pt x="9155" y="8245"/>
                  </a:lnTo>
                  <a:close/>
                  <a:moveTo>
                    <a:pt x="8530" y="9799"/>
                  </a:moveTo>
                  <a:lnTo>
                    <a:pt x="8606" y="9837"/>
                  </a:lnTo>
                  <a:lnTo>
                    <a:pt x="8985" y="9894"/>
                  </a:lnTo>
                  <a:lnTo>
                    <a:pt x="9383" y="9970"/>
                  </a:lnTo>
                  <a:lnTo>
                    <a:pt x="9781" y="10064"/>
                  </a:lnTo>
                  <a:lnTo>
                    <a:pt x="10160" y="10159"/>
                  </a:lnTo>
                  <a:lnTo>
                    <a:pt x="10539" y="10273"/>
                  </a:lnTo>
                  <a:lnTo>
                    <a:pt x="10918" y="10387"/>
                  </a:lnTo>
                  <a:lnTo>
                    <a:pt x="11297" y="10519"/>
                  </a:lnTo>
                  <a:lnTo>
                    <a:pt x="11676" y="10652"/>
                  </a:lnTo>
                  <a:lnTo>
                    <a:pt x="11525" y="10804"/>
                  </a:lnTo>
                  <a:lnTo>
                    <a:pt x="11411" y="10974"/>
                  </a:lnTo>
                  <a:lnTo>
                    <a:pt x="11373" y="11031"/>
                  </a:lnTo>
                  <a:lnTo>
                    <a:pt x="11316" y="11050"/>
                  </a:lnTo>
                  <a:lnTo>
                    <a:pt x="11259" y="11069"/>
                  </a:lnTo>
                  <a:lnTo>
                    <a:pt x="11183" y="11069"/>
                  </a:lnTo>
                  <a:lnTo>
                    <a:pt x="11032" y="11050"/>
                  </a:lnTo>
                  <a:lnTo>
                    <a:pt x="10842" y="11012"/>
                  </a:lnTo>
                  <a:lnTo>
                    <a:pt x="10653" y="10936"/>
                  </a:lnTo>
                  <a:lnTo>
                    <a:pt x="10463" y="10860"/>
                  </a:lnTo>
                  <a:lnTo>
                    <a:pt x="9876" y="10595"/>
                  </a:lnTo>
                  <a:lnTo>
                    <a:pt x="9402" y="10425"/>
                  </a:lnTo>
                  <a:lnTo>
                    <a:pt x="8928" y="10311"/>
                  </a:lnTo>
                  <a:lnTo>
                    <a:pt x="8435" y="10216"/>
                  </a:lnTo>
                  <a:lnTo>
                    <a:pt x="7942" y="10159"/>
                  </a:lnTo>
                  <a:lnTo>
                    <a:pt x="8530" y="9799"/>
                  </a:lnTo>
                  <a:close/>
                  <a:moveTo>
                    <a:pt x="15183" y="0"/>
                  </a:moveTo>
                  <a:lnTo>
                    <a:pt x="15107" y="19"/>
                  </a:lnTo>
                  <a:lnTo>
                    <a:pt x="15069" y="57"/>
                  </a:lnTo>
                  <a:lnTo>
                    <a:pt x="15031" y="114"/>
                  </a:lnTo>
                  <a:lnTo>
                    <a:pt x="15031" y="171"/>
                  </a:lnTo>
                  <a:lnTo>
                    <a:pt x="15050" y="228"/>
                  </a:lnTo>
                  <a:lnTo>
                    <a:pt x="15069" y="284"/>
                  </a:lnTo>
                  <a:lnTo>
                    <a:pt x="15126" y="322"/>
                  </a:lnTo>
                  <a:lnTo>
                    <a:pt x="15183" y="341"/>
                  </a:lnTo>
                  <a:lnTo>
                    <a:pt x="15524" y="360"/>
                  </a:lnTo>
                  <a:lnTo>
                    <a:pt x="15865" y="417"/>
                  </a:lnTo>
                  <a:lnTo>
                    <a:pt x="16509" y="531"/>
                  </a:lnTo>
                  <a:lnTo>
                    <a:pt x="17059" y="682"/>
                  </a:lnTo>
                  <a:lnTo>
                    <a:pt x="17267" y="758"/>
                  </a:lnTo>
                  <a:lnTo>
                    <a:pt x="17457" y="815"/>
                  </a:lnTo>
                  <a:lnTo>
                    <a:pt x="17609" y="891"/>
                  </a:lnTo>
                  <a:lnTo>
                    <a:pt x="17722" y="986"/>
                  </a:lnTo>
                  <a:lnTo>
                    <a:pt x="17817" y="1080"/>
                  </a:lnTo>
                  <a:lnTo>
                    <a:pt x="17855" y="1213"/>
                  </a:lnTo>
                  <a:lnTo>
                    <a:pt x="17874" y="1346"/>
                  </a:lnTo>
                  <a:lnTo>
                    <a:pt x="17874" y="1497"/>
                  </a:lnTo>
                  <a:lnTo>
                    <a:pt x="17817" y="1668"/>
                  </a:lnTo>
                  <a:lnTo>
                    <a:pt x="17533" y="1516"/>
                  </a:lnTo>
                  <a:lnTo>
                    <a:pt x="17248" y="1384"/>
                  </a:lnTo>
                  <a:lnTo>
                    <a:pt x="16945" y="1270"/>
                  </a:lnTo>
                  <a:lnTo>
                    <a:pt x="16642" y="1175"/>
                  </a:lnTo>
                  <a:lnTo>
                    <a:pt x="16566" y="1156"/>
                  </a:lnTo>
                  <a:lnTo>
                    <a:pt x="16490" y="1156"/>
                  </a:lnTo>
                  <a:lnTo>
                    <a:pt x="16320" y="1175"/>
                  </a:lnTo>
                  <a:lnTo>
                    <a:pt x="16149" y="1194"/>
                  </a:lnTo>
                  <a:lnTo>
                    <a:pt x="16016" y="1175"/>
                  </a:lnTo>
                  <a:lnTo>
                    <a:pt x="15941" y="1137"/>
                  </a:lnTo>
                  <a:lnTo>
                    <a:pt x="15865" y="1099"/>
                  </a:lnTo>
                  <a:lnTo>
                    <a:pt x="15751" y="1043"/>
                  </a:lnTo>
                  <a:lnTo>
                    <a:pt x="15637" y="1005"/>
                  </a:lnTo>
                  <a:lnTo>
                    <a:pt x="15505" y="986"/>
                  </a:lnTo>
                  <a:lnTo>
                    <a:pt x="15201" y="986"/>
                  </a:lnTo>
                  <a:lnTo>
                    <a:pt x="15050" y="1024"/>
                  </a:lnTo>
                  <a:lnTo>
                    <a:pt x="14917" y="1062"/>
                  </a:lnTo>
                  <a:lnTo>
                    <a:pt x="14652" y="1156"/>
                  </a:lnTo>
                  <a:lnTo>
                    <a:pt x="14462" y="1232"/>
                  </a:lnTo>
                  <a:lnTo>
                    <a:pt x="14273" y="1289"/>
                  </a:lnTo>
                  <a:lnTo>
                    <a:pt x="13875" y="1384"/>
                  </a:lnTo>
                  <a:lnTo>
                    <a:pt x="13496" y="1441"/>
                  </a:lnTo>
                  <a:lnTo>
                    <a:pt x="13079" y="1497"/>
                  </a:lnTo>
                  <a:lnTo>
                    <a:pt x="12927" y="1535"/>
                  </a:lnTo>
                  <a:lnTo>
                    <a:pt x="12794" y="1592"/>
                  </a:lnTo>
                  <a:lnTo>
                    <a:pt x="12662" y="1649"/>
                  </a:lnTo>
                  <a:lnTo>
                    <a:pt x="12548" y="1725"/>
                  </a:lnTo>
                  <a:lnTo>
                    <a:pt x="12453" y="1820"/>
                  </a:lnTo>
                  <a:lnTo>
                    <a:pt x="12358" y="1933"/>
                  </a:lnTo>
                  <a:lnTo>
                    <a:pt x="12264" y="2047"/>
                  </a:lnTo>
                  <a:lnTo>
                    <a:pt x="12207" y="2180"/>
                  </a:lnTo>
                  <a:lnTo>
                    <a:pt x="12017" y="2104"/>
                  </a:lnTo>
                  <a:lnTo>
                    <a:pt x="11960" y="2066"/>
                  </a:lnTo>
                  <a:lnTo>
                    <a:pt x="11904" y="1971"/>
                  </a:lnTo>
                  <a:lnTo>
                    <a:pt x="11847" y="1895"/>
                  </a:lnTo>
                  <a:lnTo>
                    <a:pt x="11847" y="1820"/>
                  </a:lnTo>
                  <a:lnTo>
                    <a:pt x="11866" y="1744"/>
                  </a:lnTo>
                  <a:lnTo>
                    <a:pt x="11885" y="1668"/>
                  </a:lnTo>
                  <a:lnTo>
                    <a:pt x="11942" y="1573"/>
                  </a:lnTo>
                  <a:lnTo>
                    <a:pt x="12074" y="1403"/>
                  </a:lnTo>
                  <a:lnTo>
                    <a:pt x="12226" y="1213"/>
                  </a:lnTo>
                  <a:lnTo>
                    <a:pt x="12396" y="1062"/>
                  </a:lnTo>
                  <a:lnTo>
                    <a:pt x="12567" y="929"/>
                  </a:lnTo>
                  <a:lnTo>
                    <a:pt x="12794" y="758"/>
                  </a:lnTo>
                  <a:lnTo>
                    <a:pt x="12984" y="663"/>
                  </a:lnTo>
                  <a:lnTo>
                    <a:pt x="13173" y="588"/>
                  </a:lnTo>
                  <a:lnTo>
                    <a:pt x="13363" y="531"/>
                  </a:lnTo>
                  <a:lnTo>
                    <a:pt x="13571" y="474"/>
                  </a:lnTo>
                  <a:lnTo>
                    <a:pt x="13988" y="398"/>
                  </a:lnTo>
                  <a:lnTo>
                    <a:pt x="14386" y="341"/>
                  </a:lnTo>
                  <a:lnTo>
                    <a:pt x="14462" y="322"/>
                  </a:lnTo>
                  <a:lnTo>
                    <a:pt x="14500" y="284"/>
                  </a:lnTo>
                  <a:lnTo>
                    <a:pt x="14519" y="228"/>
                  </a:lnTo>
                  <a:lnTo>
                    <a:pt x="14519" y="171"/>
                  </a:lnTo>
                  <a:lnTo>
                    <a:pt x="14481" y="114"/>
                  </a:lnTo>
                  <a:lnTo>
                    <a:pt x="14443" y="76"/>
                  </a:lnTo>
                  <a:lnTo>
                    <a:pt x="14405" y="38"/>
                  </a:lnTo>
                  <a:lnTo>
                    <a:pt x="14330" y="19"/>
                  </a:lnTo>
                  <a:lnTo>
                    <a:pt x="14311" y="38"/>
                  </a:lnTo>
                  <a:lnTo>
                    <a:pt x="13894" y="95"/>
                  </a:lnTo>
                  <a:lnTo>
                    <a:pt x="13458" y="190"/>
                  </a:lnTo>
                  <a:lnTo>
                    <a:pt x="13003" y="341"/>
                  </a:lnTo>
                  <a:lnTo>
                    <a:pt x="12794" y="417"/>
                  </a:lnTo>
                  <a:lnTo>
                    <a:pt x="12586" y="512"/>
                  </a:lnTo>
                  <a:lnTo>
                    <a:pt x="12377" y="626"/>
                  </a:lnTo>
                  <a:lnTo>
                    <a:pt x="12188" y="758"/>
                  </a:lnTo>
                  <a:lnTo>
                    <a:pt x="12036" y="891"/>
                  </a:lnTo>
                  <a:lnTo>
                    <a:pt x="11885" y="1043"/>
                  </a:lnTo>
                  <a:lnTo>
                    <a:pt x="11752" y="1213"/>
                  </a:lnTo>
                  <a:lnTo>
                    <a:pt x="11657" y="1403"/>
                  </a:lnTo>
                  <a:lnTo>
                    <a:pt x="11581" y="1611"/>
                  </a:lnTo>
                  <a:lnTo>
                    <a:pt x="11562" y="1839"/>
                  </a:lnTo>
                  <a:lnTo>
                    <a:pt x="11506" y="1895"/>
                  </a:lnTo>
                  <a:lnTo>
                    <a:pt x="11487" y="1971"/>
                  </a:lnTo>
                  <a:lnTo>
                    <a:pt x="11506" y="2047"/>
                  </a:lnTo>
                  <a:lnTo>
                    <a:pt x="11525" y="2085"/>
                  </a:lnTo>
                  <a:lnTo>
                    <a:pt x="11562" y="2104"/>
                  </a:lnTo>
                  <a:lnTo>
                    <a:pt x="11600" y="2199"/>
                  </a:lnTo>
                  <a:lnTo>
                    <a:pt x="11657" y="2275"/>
                  </a:lnTo>
                  <a:lnTo>
                    <a:pt x="11828" y="2919"/>
                  </a:lnTo>
                  <a:lnTo>
                    <a:pt x="11942" y="3412"/>
                  </a:lnTo>
                  <a:lnTo>
                    <a:pt x="12377" y="4738"/>
                  </a:lnTo>
                  <a:lnTo>
                    <a:pt x="12150" y="4852"/>
                  </a:lnTo>
                  <a:lnTo>
                    <a:pt x="11942" y="4947"/>
                  </a:lnTo>
                  <a:lnTo>
                    <a:pt x="11904" y="4966"/>
                  </a:lnTo>
                  <a:lnTo>
                    <a:pt x="11885" y="5004"/>
                  </a:lnTo>
                  <a:lnTo>
                    <a:pt x="11847" y="5080"/>
                  </a:lnTo>
                  <a:lnTo>
                    <a:pt x="11714" y="5023"/>
                  </a:lnTo>
                  <a:lnTo>
                    <a:pt x="11619" y="4966"/>
                  </a:lnTo>
                  <a:lnTo>
                    <a:pt x="11525" y="4890"/>
                  </a:lnTo>
                  <a:lnTo>
                    <a:pt x="11468" y="4833"/>
                  </a:lnTo>
                  <a:lnTo>
                    <a:pt x="11392" y="4776"/>
                  </a:lnTo>
                  <a:lnTo>
                    <a:pt x="11316" y="4757"/>
                  </a:lnTo>
                  <a:lnTo>
                    <a:pt x="11240" y="4776"/>
                  </a:lnTo>
                  <a:lnTo>
                    <a:pt x="11183" y="4814"/>
                  </a:lnTo>
                  <a:lnTo>
                    <a:pt x="11089" y="4814"/>
                  </a:lnTo>
                  <a:lnTo>
                    <a:pt x="11051" y="4833"/>
                  </a:lnTo>
                  <a:lnTo>
                    <a:pt x="11013" y="4871"/>
                  </a:lnTo>
                  <a:lnTo>
                    <a:pt x="10975" y="4928"/>
                  </a:lnTo>
                  <a:lnTo>
                    <a:pt x="10918" y="5061"/>
                  </a:lnTo>
                  <a:lnTo>
                    <a:pt x="10861" y="5174"/>
                  </a:lnTo>
                  <a:lnTo>
                    <a:pt x="10766" y="5269"/>
                  </a:lnTo>
                  <a:lnTo>
                    <a:pt x="10691" y="5345"/>
                  </a:lnTo>
                  <a:lnTo>
                    <a:pt x="10577" y="5421"/>
                  </a:lnTo>
                  <a:lnTo>
                    <a:pt x="10463" y="5478"/>
                  </a:lnTo>
                  <a:lnTo>
                    <a:pt x="10236" y="5572"/>
                  </a:lnTo>
                  <a:lnTo>
                    <a:pt x="9970" y="5648"/>
                  </a:lnTo>
                  <a:lnTo>
                    <a:pt x="9705" y="5686"/>
                  </a:lnTo>
                  <a:lnTo>
                    <a:pt x="9212" y="5762"/>
                  </a:lnTo>
                  <a:lnTo>
                    <a:pt x="8378" y="5914"/>
                  </a:lnTo>
                  <a:lnTo>
                    <a:pt x="7563" y="6103"/>
                  </a:lnTo>
                  <a:lnTo>
                    <a:pt x="6900" y="6293"/>
                  </a:lnTo>
                  <a:lnTo>
                    <a:pt x="6274" y="6501"/>
                  </a:lnTo>
                  <a:lnTo>
                    <a:pt x="5649" y="6767"/>
                  </a:lnTo>
                  <a:lnTo>
                    <a:pt x="5346" y="6918"/>
                  </a:lnTo>
                  <a:lnTo>
                    <a:pt x="5042" y="7070"/>
                  </a:lnTo>
                  <a:lnTo>
                    <a:pt x="4891" y="6842"/>
                  </a:lnTo>
                  <a:lnTo>
                    <a:pt x="4720" y="6615"/>
                  </a:lnTo>
                  <a:lnTo>
                    <a:pt x="4872" y="6539"/>
                  </a:lnTo>
                  <a:lnTo>
                    <a:pt x="5024" y="6444"/>
                  </a:lnTo>
                  <a:lnTo>
                    <a:pt x="5327" y="6255"/>
                  </a:lnTo>
                  <a:lnTo>
                    <a:pt x="5516" y="6160"/>
                  </a:lnTo>
                  <a:lnTo>
                    <a:pt x="5687" y="6065"/>
                  </a:lnTo>
                  <a:lnTo>
                    <a:pt x="5876" y="6008"/>
                  </a:lnTo>
                  <a:lnTo>
                    <a:pt x="6066" y="5933"/>
                  </a:lnTo>
                  <a:lnTo>
                    <a:pt x="6464" y="5838"/>
                  </a:lnTo>
                  <a:lnTo>
                    <a:pt x="6862" y="5762"/>
                  </a:lnTo>
                  <a:lnTo>
                    <a:pt x="8151" y="5516"/>
                  </a:lnTo>
                  <a:lnTo>
                    <a:pt x="8795" y="5402"/>
                  </a:lnTo>
                  <a:lnTo>
                    <a:pt x="9440" y="5269"/>
                  </a:lnTo>
                  <a:lnTo>
                    <a:pt x="9932" y="5155"/>
                  </a:lnTo>
                  <a:lnTo>
                    <a:pt x="10198" y="5118"/>
                  </a:lnTo>
                  <a:lnTo>
                    <a:pt x="10463" y="5042"/>
                  </a:lnTo>
                  <a:lnTo>
                    <a:pt x="10710" y="4966"/>
                  </a:lnTo>
                  <a:lnTo>
                    <a:pt x="10937" y="4852"/>
                  </a:lnTo>
                  <a:lnTo>
                    <a:pt x="11145" y="4720"/>
                  </a:lnTo>
                  <a:lnTo>
                    <a:pt x="11240" y="4644"/>
                  </a:lnTo>
                  <a:lnTo>
                    <a:pt x="11335" y="4549"/>
                  </a:lnTo>
                  <a:lnTo>
                    <a:pt x="11373" y="4492"/>
                  </a:lnTo>
                  <a:lnTo>
                    <a:pt x="11373" y="4435"/>
                  </a:lnTo>
                  <a:lnTo>
                    <a:pt x="11373" y="4378"/>
                  </a:lnTo>
                  <a:lnTo>
                    <a:pt x="11335" y="4322"/>
                  </a:lnTo>
                  <a:lnTo>
                    <a:pt x="11183" y="4132"/>
                  </a:lnTo>
                  <a:lnTo>
                    <a:pt x="11051" y="3999"/>
                  </a:lnTo>
                  <a:lnTo>
                    <a:pt x="10899" y="3867"/>
                  </a:lnTo>
                  <a:lnTo>
                    <a:pt x="10766" y="3772"/>
                  </a:lnTo>
                  <a:lnTo>
                    <a:pt x="10634" y="3715"/>
                  </a:lnTo>
                  <a:lnTo>
                    <a:pt x="10482" y="3658"/>
                  </a:lnTo>
                  <a:lnTo>
                    <a:pt x="10349" y="3639"/>
                  </a:lnTo>
                  <a:lnTo>
                    <a:pt x="10198" y="3620"/>
                  </a:lnTo>
                  <a:lnTo>
                    <a:pt x="9970" y="3639"/>
                  </a:lnTo>
                  <a:lnTo>
                    <a:pt x="9705" y="3696"/>
                  </a:lnTo>
                  <a:lnTo>
                    <a:pt x="9440" y="3772"/>
                  </a:lnTo>
                  <a:lnTo>
                    <a:pt x="9136" y="3867"/>
                  </a:lnTo>
                  <a:lnTo>
                    <a:pt x="8340" y="4113"/>
                  </a:lnTo>
                  <a:lnTo>
                    <a:pt x="7544" y="4359"/>
                  </a:lnTo>
                  <a:lnTo>
                    <a:pt x="6748" y="4568"/>
                  </a:lnTo>
                  <a:lnTo>
                    <a:pt x="5952" y="4776"/>
                  </a:lnTo>
                  <a:lnTo>
                    <a:pt x="5895" y="4492"/>
                  </a:lnTo>
                  <a:lnTo>
                    <a:pt x="5839" y="4208"/>
                  </a:lnTo>
                  <a:lnTo>
                    <a:pt x="5763" y="3923"/>
                  </a:lnTo>
                  <a:lnTo>
                    <a:pt x="5687" y="3639"/>
                  </a:lnTo>
                  <a:lnTo>
                    <a:pt x="5649" y="3582"/>
                  </a:lnTo>
                  <a:lnTo>
                    <a:pt x="5630" y="3544"/>
                  </a:lnTo>
                  <a:lnTo>
                    <a:pt x="5573" y="3525"/>
                  </a:lnTo>
                  <a:lnTo>
                    <a:pt x="5535" y="3507"/>
                  </a:lnTo>
                  <a:lnTo>
                    <a:pt x="5516" y="3507"/>
                  </a:lnTo>
                  <a:lnTo>
                    <a:pt x="5289" y="3544"/>
                  </a:lnTo>
                  <a:lnTo>
                    <a:pt x="5061" y="3601"/>
                  </a:lnTo>
                  <a:lnTo>
                    <a:pt x="4815" y="3677"/>
                  </a:lnTo>
                  <a:lnTo>
                    <a:pt x="4607" y="3753"/>
                  </a:lnTo>
                  <a:lnTo>
                    <a:pt x="4379" y="3848"/>
                  </a:lnTo>
                  <a:lnTo>
                    <a:pt x="4152" y="3961"/>
                  </a:lnTo>
                  <a:lnTo>
                    <a:pt x="3735" y="4208"/>
                  </a:lnTo>
                  <a:lnTo>
                    <a:pt x="3318" y="4473"/>
                  </a:lnTo>
                  <a:lnTo>
                    <a:pt x="2920" y="4738"/>
                  </a:lnTo>
                  <a:lnTo>
                    <a:pt x="2143" y="5307"/>
                  </a:lnTo>
                  <a:lnTo>
                    <a:pt x="1498" y="5781"/>
                  </a:lnTo>
                  <a:lnTo>
                    <a:pt x="1157" y="6027"/>
                  </a:lnTo>
                  <a:lnTo>
                    <a:pt x="854" y="6293"/>
                  </a:lnTo>
                  <a:lnTo>
                    <a:pt x="702" y="6425"/>
                  </a:lnTo>
                  <a:lnTo>
                    <a:pt x="550" y="6577"/>
                  </a:lnTo>
                  <a:lnTo>
                    <a:pt x="418" y="6729"/>
                  </a:lnTo>
                  <a:lnTo>
                    <a:pt x="304" y="6899"/>
                  </a:lnTo>
                  <a:lnTo>
                    <a:pt x="209" y="7070"/>
                  </a:lnTo>
                  <a:lnTo>
                    <a:pt x="115" y="7240"/>
                  </a:lnTo>
                  <a:lnTo>
                    <a:pt x="58" y="7430"/>
                  </a:lnTo>
                  <a:lnTo>
                    <a:pt x="20" y="7638"/>
                  </a:lnTo>
                  <a:lnTo>
                    <a:pt x="1" y="7695"/>
                  </a:lnTo>
                  <a:lnTo>
                    <a:pt x="20" y="7752"/>
                  </a:lnTo>
                  <a:lnTo>
                    <a:pt x="58" y="7809"/>
                  </a:lnTo>
                  <a:lnTo>
                    <a:pt x="134" y="7828"/>
                  </a:lnTo>
                  <a:lnTo>
                    <a:pt x="209" y="7847"/>
                  </a:lnTo>
                  <a:lnTo>
                    <a:pt x="361" y="8510"/>
                  </a:lnTo>
                  <a:lnTo>
                    <a:pt x="475" y="9174"/>
                  </a:lnTo>
                  <a:lnTo>
                    <a:pt x="494" y="9230"/>
                  </a:lnTo>
                  <a:lnTo>
                    <a:pt x="532" y="9268"/>
                  </a:lnTo>
                  <a:lnTo>
                    <a:pt x="588" y="9287"/>
                  </a:lnTo>
                  <a:lnTo>
                    <a:pt x="626" y="9287"/>
                  </a:lnTo>
                  <a:lnTo>
                    <a:pt x="721" y="9268"/>
                  </a:lnTo>
                  <a:lnTo>
                    <a:pt x="873" y="9193"/>
                  </a:lnTo>
                  <a:lnTo>
                    <a:pt x="1024" y="9136"/>
                  </a:lnTo>
                  <a:lnTo>
                    <a:pt x="1024" y="9136"/>
                  </a:lnTo>
                  <a:lnTo>
                    <a:pt x="835" y="9249"/>
                  </a:lnTo>
                  <a:lnTo>
                    <a:pt x="626" y="9363"/>
                  </a:lnTo>
                  <a:lnTo>
                    <a:pt x="588" y="9401"/>
                  </a:lnTo>
                  <a:lnTo>
                    <a:pt x="569" y="9439"/>
                  </a:lnTo>
                  <a:lnTo>
                    <a:pt x="550" y="9477"/>
                  </a:lnTo>
                  <a:lnTo>
                    <a:pt x="569" y="9534"/>
                  </a:lnTo>
                  <a:lnTo>
                    <a:pt x="588" y="9572"/>
                  </a:lnTo>
                  <a:lnTo>
                    <a:pt x="607" y="9610"/>
                  </a:lnTo>
                  <a:lnTo>
                    <a:pt x="645" y="9647"/>
                  </a:lnTo>
                  <a:lnTo>
                    <a:pt x="683" y="9666"/>
                  </a:lnTo>
                  <a:lnTo>
                    <a:pt x="930" y="10538"/>
                  </a:lnTo>
                  <a:lnTo>
                    <a:pt x="949" y="10576"/>
                  </a:lnTo>
                  <a:lnTo>
                    <a:pt x="986" y="10614"/>
                  </a:lnTo>
                  <a:lnTo>
                    <a:pt x="1024" y="10652"/>
                  </a:lnTo>
                  <a:lnTo>
                    <a:pt x="1157" y="10652"/>
                  </a:lnTo>
                  <a:lnTo>
                    <a:pt x="1233" y="10690"/>
                  </a:lnTo>
                  <a:lnTo>
                    <a:pt x="1384" y="10747"/>
                  </a:lnTo>
                  <a:lnTo>
                    <a:pt x="1517" y="10823"/>
                  </a:lnTo>
                  <a:lnTo>
                    <a:pt x="1669" y="10898"/>
                  </a:lnTo>
                  <a:lnTo>
                    <a:pt x="1745" y="10917"/>
                  </a:lnTo>
                  <a:lnTo>
                    <a:pt x="1877" y="10898"/>
                  </a:lnTo>
                  <a:lnTo>
                    <a:pt x="2010" y="10860"/>
                  </a:lnTo>
                  <a:lnTo>
                    <a:pt x="2218" y="10785"/>
                  </a:lnTo>
                  <a:lnTo>
                    <a:pt x="2730" y="10633"/>
                  </a:lnTo>
                  <a:lnTo>
                    <a:pt x="3261" y="10462"/>
                  </a:lnTo>
                  <a:lnTo>
                    <a:pt x="3773" y="10292"/>
                  </a:lnTo>
                  <a:lnTo>
                    <a:pt x="4265" y="10083"/>
                  </a:lnTo>
                  <a:lnTo>
                    <a:pt x="4284" y="10538"/>
                  </a:lnTo>
                  <a:lnTo>
                    <a:pt x="4284" y="10993"/>
                  </a:lnTo>
                  <a:lnTo>
                    <a:pt x="4303" y="11050"/>
                  </a:lnTo>
                  <a:lnTo>
                    <a:pt x="4341" y="11107"/>
                  </a:lnTo>
                  <a:lnTo>
                    <a:pt x="4398" y="11145"/>
                  </a:lnTo>
                  <a:lnTo>
                    <a:pt x="4493" y="11145"/>
                  </a:lnTo>
                  <a:lnTo>
                    <a:pt x="4853" y="11107"/>
                  </a:lnTo>
                  <a:lnTo>
                    <a:pt x="5194" y="11088"/>
                  </a:lnTo>
                  <a:lnTo>
                    <a:pt x="5459" y="11107"/>
                  </a:lnTo>
                  <a:lnTo>
                    <a:pt x="5725" y="11126"/>
                  </a:lnTo>
                  <a:lnTo>
                    <a:pt x="5744" y="11164"/>
                  </a:lnTo>
                  <a:lnTo>
                    <a:pt x="5782" y="11202"/>
                  </a:lnTo>
                  <a:lnTo>
                    <a:pt x="5839" y="11221"/>
                  </a:lnTo>
                  <a:lnTo>
                    <a:pt x="5876" y="11240"/>
                  </a:lnTo>
                  <a:lnTo>
                    <a:pt x="5971" y="11221"/>
                  </a:lnTo>
                  <a:lnTo>
                    <a:pt x="6710" y="10842"/>
                  </a:lnTo>
                  <a:lnTo>
                    <a:pt x="7450" y="10444"/>
                  </a:lnTo>
                  <a:lnTo>
                    <a:pt x="7487" y="10462"/>
                  </a:lnTo>
                  <a:lnTo>
                    <a:pt x="8075" y="10519"/>
                  </a:lnTo>
                  <a:lnTo>
                    <a:pt x="8663" y="10595"/>
                  </a:lnTo>
                  <a:lnTo>
                    <a:pt x="9231" y="10728"/>
                  </a:lnTo>
                  <a:lnTo>
                    <a:pt x="9781" y="10917"/>
                  </a:lnTo>
                  <a:lnTo>
                    <a:pt x="10198" y="11069"/>
                  </a:lnTo>
                  <a:lnTo>
                    <a:pt x="10596" y="11221"/>
                  </a:lnTo>
                  <a:lnTo>
                    <a:pt x="10804" y="11296"/>
                  </a:lnTo>
                  <a:lnTo>
                    <a:pt x="11013" y="11353"/>
                  </a:lnTo>
                  <a:lnTo>
                    <a:pt x="11221" y="11391"/>
                  </a:lnTo>
                  <a:lnTo>
                    <a:pt x="11449" y="11429"/>
                  </a:lnTo>
                  <a:lnTo>
                    <a:pt x="11468" y="11429"/>
                  </a:lnTo>
                  <a:lnTo>
                    <a:pt x="11506" y="11410"/>
                  </a:lnTo>
                  <a:lnTo>
                    <a:pt x="11543" y="11391"/>
                  </a:lnTo>
                  <a:lnTo>
                    <a:pt x="11600" y="11334"/>
                  </a:lnTo>
                  <a:lnTo>
                    <a:pt x="11695" y="11164"/>
                  </a:lnTo>
                  <a:lnTo>
                    <a:pt x="11809" y="10993"/>
                  </a:lnTo>
                  <a:lnTo>
                    <a:pt x="11942" y="10860"/>
                  </a:lnTo>
                  <a:lnTo>
                    <a:pt x="12093" y="10728"/>
                  </a:lnTo>
                  <a:lnTo>
                    <a:pt x="12131" y="10690"/>
                  </a:lnTo>
                  <a:lnTo>
                    <a:pt x="12131" y="10652"/>
                  </a:lnTo>
                  <a:lnTo>
                    <a:pt x="12150" y="10614"/>
                  </a:lnTo>
                  <a:lnTo>
                    <a:pt x="12131" y="10576"/>
                  </a:lnTo>
                  <a:lnTo>
                    <a:pt x="12226" y="10462"/>
                  </a:lnTo>
                  <a:lnTo>
                    <a:pt x="12321" y="10368"/>
                  </a:lnTo>
                  <a:lnTo>
                    <a:pt x="12377" y="10235"/>
                  </a:lnTo>
                  <a:lnTo>
                    <a:pt x="12453" y="10102"/>
                  </a:lnTo>
                  <a:lnTo>
                    <a:pt x="12453" y="10045"/>
                  </a:lnTo>
                  <a:lnTo>
                    <a:pt x="12434" y="9989"/>
                  </a:lnTo>
                  <a:lnTo>
                    <a:pt x="12415" y="9951"/>
                  </a:lnTo>
                  <a:lnTo>
                    <a:pt x="12377" y="9913"/>
                  </a:lnTo>
                  <a:lnTo>
                    <a:pt x="11904" y="9666"/>
                  </a:lnTo>
                  <a:lnTo>
                    <a:pt x="11979" y="9610"/>
                  </a:lnTo>
                  <a:lnTo>
                    <a:pt x="12036" y="9647"/>
                  </a:lnTo>
                  <a:lnTo>
                    <a:pt x="12112" y="9685"/>
                  </a:lnTo>
                  <a:lnTo>
                    <a:pt x="12567" y="9723"/>
                  </a:lnTo>
                  <a:lnTo>
                    <a:pt x="13022" y="9780"/>
                  </a:lnTo>
                  <a:lnTo>
                    <a:pt x="13477" y="9856"/>
                  </a:lnTo>
                  <a:lnTo>
                    <a:pt x="13913" y="9970"/>
                  </a:lnTo>
                  <a:lnTo>
                    <a:pt x="14803" y="10197"/>
                  </a:lnTo>
                  <a:lnTo>
                    <a:pt x="15694" y="10444"/>
                  </a:lnTo>
                  <a:lnTo>
                    <a:pt x="15789" y="10444"/>
                  </a:lnTo>
                  <a:lnTo>
                    <a:pt x="15846" y="10425"/>
                  </a:lnTo>
                  <a:lnTo>
                    <a:pt x="15884" y="10387"/>
                  </a:lnTo>
                  <a:lnTo>
                    <a:pt x="15903" y="10330"/>
                  </a:lnTo>
                  <a:lnTo>
                    <a:pt x="16187" y="9761"/>
                  </a:lnTo>
                  <a:lnTo>
                    <a:pt x="16206" y="9742"/>
                  </a:lnTo>
                  <a:lnTo>
                    <a:pt x="16642" y="9799"/>
                  </a:lnTo>
                  <a:lnTo>
                    <a:pt x="17097" y="9875"/>
                  </a:lnTo>
                  <a:lnTo>
                    <a:pt x="17116" y="9894"/>
                  </a:lnTo>
                  <a:lnTo>
                    <a:pt x="17192" y="9875"/>
                  </a:lnTo>
                  <a:lnTo>
                    <a:pt x="17267" y="9818"/>
                  </a:lnTo>
                  <a:lnTo>
                    <a:pt x="17305" y="9761"/>
                  </a:lnTo>
                  <a:lnTo>
                    <a:pt x="17305" y="9723"/>
                  </a:lnTo>
                  <a:lnTo>
                    <a:pt x="17286" y="9685"/>
                  </a:lnTo>
                  <a:lnTo>
                    <a:pt x="17248" y="9496"/>
                  </a:lnTo>
                  <a:lnTo>
                    <a:pt x="17230" y="9325"/>
                  </a:lnTo>
                  <a:lnTo>
                    <a:pt x="17248" y="9155"/>
                  </a:lnTo>
                  <a:lnTo>
                    <a:pt x="17286" y="8984"/>
                  </a:lnTo>
                  <a:lnTo>
                    <a:pt x="17286" y="8908"/>
                  </a:lnTo>
                  <a:lnTo>
                    <a:pt x="17267" y="8851"/>
                  </a:lnTo>
                  <a:lnTo>
                    <a:pt x="17230" y="8814"/>
                  </a:lnTo>
                  <a:lnTo>
                    <a:pt x="17173" y="8795"/>
                  </a:lnTo>
                  <a:lnTo>
                    <a:pt x="17173" y="8738"/>
                  </a:lnTo>
                  <a:lnTo>
                    <a:pt x="17154" y="8681"/>
                  </a:lnTo>
                  <a:lnTo>
                    <a:pt x="17040" y="8453"/>
                  </a:lnTo>
                  <a:lnTo>
                    <a:pt x="18480" y="8131"/>
                  </a:lnTo>
                  <a:lnTo>
                    <a:pt x="18841" y="8055"/>
                  </a:lnTo>
                  <a:lnTo>
                    <a:pt x="19201" y="7999"/>
                  </a:lnTo>
                  <a:lnTo>
                    <a:pt x="19561" y="7961"/>
                  </a:lnTo>
                  <a:lnTo>
                    <a:pt x="19921" y="7942"/>
                  </a:lnTo>
                  <a:lnTo>
                    <a:pt x="19978" y="7923"/>
                  </a:lnTo>
                  <a:lnTo>
                    <a:pt x="20035" y="7904"/>
                  </a:lnTo>
                  <a:lnTo>
                    <a:pt x="20073" y="7866"/>
                  </a:lnTo>
                  <a:lnTo>
                    <a:pt x="20091" y="7809"/>
                  </a:lnTo>
                  <a:lnTo>
                    <a:pt x="20281" y="7146"/>
                  </a:lnTo>
                  <a:lnTo>
                    <a:pt x="20281" y="7070"/>
                  </a:lnTo>
                  <a:lnTo>
                    <a:pt x="20262" y="7013"/>
                  </a:lnTo>
                  <a:lnTo>
                    <a:pt x="20262" y="5989"/>
                  </a:lnTo>
                  <a:lnTo>
                    <a:pt x="20243" y="5914"/>
                  </a:lnTo>
                  <a:lnTo>
                    <a:pt x="20205" y="5876"/>
                  </a:lnTo>
                  <a:lnTo>
                    <a:pt x="20148" y="5838"/>
                  </a:lnTo>
                  <a:lnTo>
                    <a:pt x="20091" y="5819"/>
                  </a:lnTo>
                  <a:lnTo>
                    <a:pt x="19523" y="5819"/>
                  </a:lnTo>
                  <a:lnTo>
                    <a:pt x="19561" y="5781"/>
                  </a:lnTo>
                  <a:lnTo>
                    <a:pt x="19599" y="5724"/>
                  </a:lnTo>
                  <a:lnTo>
                    <a:pt x="19637" y="5535"/>
                  </a:lnTo>
                  <a:lnTo>
                    <a:pt x="19656" y="5345"/>
                  </a:lnTo>
                  <a:lnTo>
                    <a:pt x="19656" y="5155"/>
                  </a:lnTo>
                  <a:lnTo>
                    <a:pt x="19618" y="4966"/>
                  </a:lnTo>
                  <a:lnTo>
                    <a:pt x="19618" y="4909"/>
                  </a:lnTo>
                  <a:lnTo>
                    <a:pt x="19618" y="4852"/>
                  </a:lnTo>
                  <a:lnTo>
                    <a:pt x="19580" y="4701"/>
                  </a:lnTo>
                  <a:lnTo>
                    <a:pt x="19504" y="4568"/>
                  </a:lnTo>
                  <a:lnTo>
                    <a:pt x="19409" y="4473"/>
                  </a:lnTo>
                  <a:lnTo>
                    <a:pt x="19295" y="4378"/>
                  </a:lnTo>
                  <a:lnTo>
                    <a:pt x="19182" y="4322"/>
                  </a:lnTo>
                  <a:lnTo>
                    <a:pt x="19030" y="4265"/>
                  </a:lnTo>
                  <a:lnTo>
                    <a:pt x="18878" y="4246"/>
                  </a:lnTo>
                  <a:lnTo>
                    <a:pt x="18480" y="4246"/>
                  </a:lnTo>
                  <a:lnTo>
                    <a:pt x="18234" y="4284"/>
                  </a:lnTo>
                  <a:lnTo>
                    <a:pt x="17988" y="4322"/>
                  </a:lnTo>
                  <a:lnTo>
                    <a:pt x="17741" y="4397"/>
                  </a:lnTo>
                  <a:lnTo>
                    <a:pt x="17798" y="4075"/>
                  </a:lnTo>
                  <a:lnTo>
                    <a:pt x="17874" y="3753"/>
                  </a:lnTo>
                  <a:lnTo>
                    <a:pt x="18045" y="3108"/>
                  </a:lnTo>
                  <a:lnTo>
                    <a:pt x="18215" y="2445"/>
                  </a:lnTo>
                  <a:lnTo>
                    <a:pt x="18272" y="2123"/>
                  </a:lnTo>
                  <a:lnTo>
                    <a:pt x="18310" y="1782"/>
                  </a:lnTo>
                  <a:lnTo>
                    <a:pt x="18348" y="1668"/>
                  </a:lnTo>
                  <a:lnTo>
                    <a:pt x="18348" y="1516"/>
                  </a:lnTo>
                  <a:lnTo>
                    <a:pt x="18348" y="1403"/>
                  </a:lnTo>
                  <a:lnTo>
                    <a:pt x="18329" y="1289"/>
                  </a:lnTo>
                  <a:lnTo>
                    <a:pt x="18291" y="1194"/>
                  </a:lnTo>
                  <a:lnTo>
                    <a:pt x="18253" y="1080"/>
                  </a:lnTo>
                  <a:lnTo>
                    <a:pt x="18196" y="986"/>
                  </a:lnTo>
                  <a:lnTo>
                    <a:pt x="18139" y="910"/>
                  </a:lnTo>
                  <a:lnTo>
                    <a:pt x="17988" y="739"/>
                  </a:lnTo>
                  <a:lnTo>
                    <a:pt x="17798" y="607"/>
                  </a:lnTo>
                  <a:lnTo>
                    <a:pt x="17590" y="493"/>
                  </a:lnTo>
                  <a:lnTo>
                    <a:pt x="17362" y="379"/>
                  </a:lnTo>
                  <a:lnTo>
                    <a:pt x="17097" y="303"/>
                  </a:lnTo>
                  <a:lnTo>
                    <a:pt x="16850" y="228"/>
                  </a:lnTo>
                  <a:lnTo>
                    <a:pt x="16585" y="171"/>
                  </a:lnTo>
                  <a:lnTo>
                    <a:pt x="16054" y="95"/>
                  </a:lnTo>
                  <a:lnTo>
                    <a:pt x="15581" y="38"/>
                  </a:lnTo>
                  <a:lnTo>
                    <a:pt x="15183" y="0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-342025" y="4633863"/>
              <a:ext cx="28450" cy="13300"/>
            </a:xfrm>
            <a:custGeom>
              <a:avLst/>
              <a:gdLst/>
              <a:ahLst/>
              <a:cxnLst/>
              <a:rect l="l" t="t" r="r" b="b"/>
              <a:pathLst>
                <a:path w="1138" h="532" fill="none" extrusionOk="0">
                  <a:moveTo>
                    <a:pt x="19" y="532"/>
                  </a:moveTo>
                  <a:lnTo>
                    <a:pt x="19" y="532"/>
                  </a:lnTo>
                  <a:lnTo>
                    <a:pt x="1" y="1"/>
                  </a:lnTo>
                  <a:lnTo>
                    <a:pt x="1" y="1"/>
                  </a:lnTo>
                  <a:lnTo>
                    <a:pt x="190" y="1"/>
                  </a:lnTo>
                  <a:lnTo>
                    <a:pt x="190" y="1"/>
                  </a:lnTo>
                  <a:lnTo>
                    <a:pt x="569" y="20"/>
                  </a:lnTo>
                  <a:lnTo>
                    <a:pt x="948" y="77"/>
                  </a:lnTo>
                  <a:lnTo>
                    <a:pt x="948" y="77"/>
                  </a:lnTo>
                  <a:lnTo>
                    <a:pt x="1005" y="96"/>
                  </a:lnTo>
                  <a:lnTo>
                    <a:pt x="1062" y="134"/>
                  </a:lnTo>
                  <a:lnTo>
                    <a:pt x="1081" y="172"/>
                  </a:lnTo>
                  <a:lnTo>
                    <a:pt x="1100" y="228"/>
                  </a:lnTo>
                  <a:lnTo>
                    <a:pt x="1138" y="380"/>
                  </a:lnTo>
                  <a:lnTo>
                    <a:pt x="1138" y="532"/>
                  </a:lnTo>
                  <a:lnTo>
                    <a:pt x="1138" y="532"/>
                  </a:lnTo>
                  <a:lnTo>
                    <a:pt x="853" y="494"/>
                  </a:lnTo>
                  <a:lnTo>
                    <a:pt x="588" y="494"/>
                  </a:lnTo>
                  <a:lnTo>
                    <a:pt x="588" y="494"/>
                  </a:lnTo>
                  <a:lnTo>
                    <a:pt x="304" y="494"/>
                  </a:lnTo>
                  <a:lnTo>
                    <a:pt x="19" y="532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-258625" y="4622038"/>
              <a:ext cx="93375" cy="31750"/>
            </a:xfrm>
            <a:custGeom>
              <a:avLst/>
              <a:gdLst/>
              <a:ahLst/>
              <a:cxnLst/>
              <a:rect l="l" t="t" r="r" b="b"/>
              <a:pathLst>
                <a:path w="3735" h="1270" fill="none" extrusionOk="0">
                  <a:moveTo>
                    <a:pt x="3241" y="1270"/>
                  </a:moveTo>
                  <a:lnTo>
                    <a:pt x="3241" y="1270"/>
                  </a:lnTo>
                  <a:lnTo>
                    <a:pt x="3090" y="1251"/>
                  </a:lnTo>
                  <a:lnTo>
                    <a:pt x="2900" y="1213"/>
                  </a:lnTo>
                  <a:lnTo>
                    <a:pt x="2711" y="1137"/>
                  </a:lnTo>
                  <a:lnTo>
                    <a:pt x="2521" y="1061"/>
                  </a:lnTo>
                  <a:lnTo>
                    <a:pt x="1934" y="796"/>
                  </a:lnTo>
                  <a:lnTo>
                    <a:pt x="1934" y="796"/>
                  </a:lnTo>
                  <a:lnTo>
                    <a:pt x="1460" y="626"/>
                  </a:lnTo>
                  <a:lnTo>
                    <a:pt x="986" y="512"/>
                  </a:lnTo>
                  <a:lnTo>
                    <a:pt x="493" y="417"/>
                  </a:lnTo>
                  <a:lnTo>
                    <a:pt x="0" y="360"/>
                  </a:lnTo>
                  <a:lnTo>
                    <a:pt x="0" y="360"/>
                  </a:lnTo>
                  <a:lnTo>
                    <a:pt x="588" y="0"/>
                  </a:lnTo>
                  <a:lnTo>
                    <a:pt x="588" y="0"/>
                  </a:lnTo>
                  <a:lnTo>
                    <a:pt x="664" y="38"/>
                  </a:lnTo>
                  <a:lnTo>
                    <a:pt x="664" y="38"/>
                  </a:lnTo>
                  <a:lnTo>
                    <a:pt x="1043" y="95"/>
                  </a:lnTo>
                  <a:lnTo>
                    <a:pt x="1441" y="171"/>
                  </a:lnTo>
                  <a:lnTo>
                    <a:pt x="1839" y="265"/>
                  </a:lnTo>
                  <a:lnTo>
                    <a:pt x="2218" y="360"/>
                  </a:lnTo>
                  <a:lnTo>
                    <a:pt x="2597" y="474"/>
                  </a:lnTo>
                  <a:lnTo>
                    <a:pt x="2976" y="588"/>
                  </a:lnTo>
                  <a:lnTo>
                    <a:pt x="3355" y="720"/>
                  </a:lnTo>
                  <a:lnTo>
                    <a:pt x="3734" y="853"/>
                  </a:lnTo>
                  <a:lnTo>
                    <a:pt x="3734" y="853"/>
                  </a:lnTo>
                  <a:lnTo>
                    <a:pt x="3583" y="1005"/>
                  </a:lnTo>
                  <a:lnTo>
                    <a:pt x="3469" y="1175"/>
                  </a:lnTo>
                  <a:lnTo>
                    <a:pt x="3469" y="1175"/>
                  </a:lnTo>
                  <a:lnTo>
                    <a:pt x="3431" y="1232"/>
                  </a:lnTo>
                  <a:lnTo>
                    <a:pt x="3374" y="1251"/>
                  </a:lnTo>
                  <a:lnTo>
                    <a:pt x="3317" y="1270"/>
                  </a:lnTo>
                  <a:lnTo>
                    <a:pt x="3241" y="1270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-234000" y="4605913"/>
              <a:ext cx="78225" cy="30350"/>
            </a:xfrm>
            <a:custGeom>
              <a:avLst/>
              <a:gdLst/>
              <a:ahLst/>
              <a:cxnLst/>
              <a:rect l="l" t="t" r="r" b="b"/>
              <a:pathLst>
                <a:path w="3129" h="1214" fill="none" extrusionOk="0">
                  <a:moveTo>
                    <a:pt x="2901" y="1214"/>
                  </a:moveTo>
                  <a:lnTo>
                    <a:pt x="2901" y="1214"/>
                  </a:lnTo>
                  <a:lnTo>
                    <a:pt x="2200" y="948"/>
                  </a:lnTo>
                  <a:lnTo>
                    <a:pt x="1479" y="721"/>
                  </a:lnTo>
                  <a:lnTo>
                    <a:pt x="740" y="531"/>
                  </a:lnTo>
                  <a:lnTo>
                    <a:pt x="1" y="399"/>
                  </a:lnTo>
                  <a:lnTo>
                    <a:pt x="1" y="399"/>
                  </a:lnTo>
                  <a:lnTo>
                    <a:pt x="570" y="1"/>
                  </a:lnTo>
                  <a:lnTo>
                    <a:pt x="570" y="1"/>
                  </a:lnTo>
                  <a:lnTo>
                    <a:pt x="911" y="76"/>
                  </a:lnTo>
                  <a:lnTo>
                    <a:pt x="1233" y="171"/>
                  </a:lnTo>
                  <a:lnTo>
                    <a:pt x="1555" y="266"/>
                  </a:lnTo>
                  <a:lnTo>
                    <a:pt x="1877" y="380"/>
                  </a:lnTo>
                  <a:lnTo>
                    <a:pt x="2200" y="512"/>
                  </a:lnTo>
                  <a:lnTo>
                    <a:pt x="2503" y="645"/>
                  </a:lnTo>
                  <a:lnTo>
                    <a:pt x="2825" y="797"/>
                  </a:lnTo>
                  <a:lnTo>
                    <a:pt x="3128" y="948"/>
                  </a:lnTo>
                  <a:lnTo>
                    <a:pt x="3128" y="948"/>
                  </a:lnTo>
                  <a:lnTo>
                    <a:pt x="2901" y="1214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-51575" y="4600238"/>
              <a:ext cx="18525" cy="14700"/>
            </a:xfrm>
            <a:custGeom>
              <a:avLst/>
              <a:gdLst/>
              <a:ahLst/>
              <a:cxnLst/>
              <a:rect l="l" t="t" r="r" b="b"/>
              <a:pathLst>
                <a:path w="741" h="588" fill="none" extrusionOk="0">
                  <a:moveTo>
                    <a:pt x="134" y="76"/>
                  </a:moveTo>
                  <a:lnTo>
                    <a:pt x="134" y="76"/>
                  </a:lnTo>
                  <a:lnTo>
                    <a:pt x="285" y="57"/>
                  </a:lnTo>
                  <a:lnTo>
                    <a:pt x="437" y="38"/>
                  </a:lnTo>
                  <a:lnTo>
                    <a:pt x="740" y="0"/>
                  </a:lnTo>
                  <a:lnTo>
                    <a:pt x="740" y="0"/>
                  </a:lnTo>
                  <a:lnTo>
                    <a:pt x="702" y="152"/>
                  </a:lnTo>
                  <a:lnTo>
                    <a:pt x="683" y="303"/>
                  </a:lnTo>
                  <a:lnTo>
                    <a:pt x="683" y="436"/>
                  </a:lnTo>
                  <a:lnTo>
                    <a:pt x="702" y="588"/>
                  </a:lnTo>
                  <a:lnTo>
                    <a:pt x="702" y="588"/>
                  </a:lnTo>
                  <a:lnTo>
                    <a:pt x="1" y="474"/>
                  </a:lnTo>
                  <a:lnTo>
                    <a:pt x="1" y="474"/>
                  </a:lnTo>
                  <a:lnTo>
                    <a:pt x="58" y="285"/>
                  </a:lnTo>
                  <a:lnTo>
                    <a:pt x="115" y="76"/>
                  </a:lnTo>
                  <a:lnTo>
                    <a:pt x="115" y="76"/>
                  </a:lnTo>
                  <a:lnTo>
                    <a:pt x="134" y="76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-149175" y="4596438"/>
              <a:ext cx="85800" cy="32725"/>
            </a:xfrm>
            <a:custGeom>
              <a:avLst/>
              <a:gdLst/>
              <a:ahLst/>
              <a:cxnLst/>
              <a:rect l="l" t="t" r="r" b="b"/>
              <a:pathLst>
                <a:path w="3432" h="1309" fill="none" extrusionOk="0">
                  <a:moveTo>
                    <a:pt x="1233" y="285"/>
                  </a:moveTo>
                  <a:lnTo>
                    <a:pt x="1233" y="285"/>
                  </a:lnTo>
                  <a:lnTo>
                    <a:pt x="1308" y="285"/>
                  </a:lnTo>
                  <a:lnTo>
                    <a:pt x="1346" y="247"/>
                  </a:lnTo>
                  <a:lnTo>
                    <a:pt x="1365" y="228"/>
                  </a:lnTo>
                  <a:lnTo>
                    <a:pt x="1365" y="228"/>
                  </a:lnTo>
                  <a:lnTo>
                    <a:pt x="1972" y="114"/>
                  </a:lnTo>
                  <a:lnTo>
                    <a:pt x="2597" y="1"/>
                  </a:lnTo>
                  <a:lnTo>
                    <a:pt x="2597" y="1"/>
                  </a:lnTo>
                  <a:lnTo>
                    <a:pt x="2825" y="228"/>
                  </a:lnTo>
                  <a:lnTo>
                    <a:pt x="3033" y="455"/>
                  </a:lnTo>
                  <a:lnTo>
                    <a:pt x="3223" y="702"/>
                  </a:lnTo>
                  <a:lnTo>
                    <a:pt x="3374" y="986"/>
                  </a:lnTo>
                  <a:lnTo>
                    <a:pt x="3374" y="986"/>
                  </a:lnTo>
                  <a:lnTo>
                    <a:pt x="3412" y="1024"/>
                  </a:lnTo>
                  <a:lnTo>
                    <a:pt x="3431" y="1043"/>
                  </a:lnTo>
                  <a:lnTo>
                    <a:pt x="3431" y="1043"/>
                  </a:lnTo>
                  <a:lnTo>
                    <a:pt x="3374" y="1176"/>
                  </a:lnTo>
                  <a:lnTo>
                    <a:pt x="3317" y="1308"/>
                  </a:lnTo>
                  <a:lnTo>
                    <a:pt x="3317" y="1308"/>
                  </a:lnTo>
                  <a:lnTo>
                    <a:pt x="2502" y="1081"/>
                  </a:lnTo>
                  <a:lnTo>
                    <a:pt x="1668" y="872"/>
                  </a:lnTo>
                  <a:lnTo>
                    <a:pt x="1270" y="778"/>
                  </a:lnTo>
                  <a:lnTo>
                    <a:pt x="853" y="702"/>
                  </a:lnTo>
                  <a:lnTo>
                    <a:pt x="437" y="645"/>
                  </a:lnTo>
                  <a:lnTo>
                    <a:pt x="1" y="588"/>
                  </a:lnTo>
                  <a:lnTo>
                    <a:pt x="1" y="588"/>
                  </a:lnTo>
                  <a:lnTo>
                    <a:pt x="437" y="342"/>
                  </a:lnTo>
                  <a:lnTo>
                    <a:pt x="872" y="133"/>
                  </a:lnTo>
                  <a:lnTo>
                    <a:pt x="872" y="133"/>
                  </a:lnTo>
                  <a:lnTo>
                    <a:pt x="910" y="152"/>
                  </a:lnTo>
                  <a:lnTo>
                    <a:pt x="910" y="152"/>
                  </a:lnTo>
                  <a:lnTo>
                    <a:pt x="929" y="209"/>
                  </a:lnTo>
                  <a:lnTo>
                    <a:pt x="948" y="247"/>
                  </a:lnTo>
                  <a:lnTo>
                    <a:pt x="1005" y="285"/>
                  </a:lnTo>
                  <a:lnTo>
                    <a:pt x="1062" y="285"/>
                  </a:lnTo>
                  <a:lnTo>
                    <a:pt x="1062" y="285"/>
                  </a:lnTo>
                  <a:lnTo>
                    <a:pt x="1100" y="285"/>
                  </a:lnTo>
                  <a:lnTo>
                    <a:pt x="1100" y="285"/>
                  </a:lnTo>
                  <a:lnTo>
                    <a:pt x="1157" y="266"/>
                  </a:lnTo>
                  <a:lnTo>
                    <a:pt x="1157" y="266"/>
                  </a:lnTo>
                  <a:lnTo>
                    <a:pt x="1233" y="285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-306025" y="4583163"/>
              <a:ext cx="84375" cy="64000"/>
            </a:xfrm>
            <a:custGeom>
              <a:avLst/>
              <a:gdLst/>
              <a:ahLst/>
              <a:cxnLst/>
              <a:rect l="l" t="t" r="r" b="b"/>
              <a:pathLst>
                <a:path w="3375" h="2560" fill="none" extrusionOk="0">
                  <a:moveTo>
                    <a:pt x="1" y="2560"/>
                  </a:moveTo>
                  <a:lnTo>
                    <a:pt x="1" y="2560"/>
                  </a:lnTo>
                  <a:lnTo>
                    <a:pt x="1" y="2162"/>
                  </a:lnTo>
                  <a:lnTo>
                    <a:pt x="1" y="2162"/>
                  </a:lnTo>
                  <a:lnTo>
                    <a:pt x="39" y="2162"/>
                  </a:lnTo>
                  <a:lnTo>
                    <a:pt x="77" y="2143"/>
                  </a:lnTo>
                  <a:lnTo>
                    <a:pt x="77" y="2143"/>
                  </a:lnTo>
                  <a:lnTo>
                    <a:pt x="513" y="1896"/>
                  </a:lnTo>
                  <a:lnTo>
                    <a:pt x="930" y="1631"/>
                  </a:lnTo>
                  <a:lnTo>
                    <a:pt x="1347" y="1347"/>
                  </a:lnTo>
                  <a:lnTo>
                    <a:pt x="1745" y="1062"/>
                  </a:lnTo>
                  <a:lnTo>
                    <a:pt x="1745" y="1062"/>
                  </a:lnTo>
                  <a:lnTo>
                    <a:pt x="2105" y="797"/>
                  </a:lnTo>
                  <a:lnTo>
                    <a:pt x="2446" y="513"/>
                  </a:lnTo>
                  <a:lnTo>
                    <a:pt x="2446" y="513"/>
                  </a:lnTo>
                  <a:lnTo>
                    <a:pt x="2598" y="380"/>
                  </a:lnTo>
                  <a:lnTo>
                    <a:pt x="2768" y="209"/>
                  </a:lnTo>
                  <a:lnTo>
                    <a:pt x="2863" y="134"/>
                  </a:lnTo>
                  <a:lnTo>
                    <a:pt x="2939" y="58"/>
                  </a:lnTo>
                  <a:lnTo>
                    <a:pt x="3034" y="20"/>
                  </a:lnTo>
                  <a:lnTo>
                    <a:pt x="3109" y="1"/>
                  </a:lnTo>
                  <a:lnTo>
                    <a:pt x="3109" y="1"/>
                  </a:lnTo>
                  <a:lnTo>
                    <a:pt x="3166" y="1"/>
                  </a:lnTo>
                  <a:lnTo>
                    <a:pt x="3242" y="39"/>
                  </a:lnTo>
                  <a:lnTo>
                    <a:pt x="3280" y="96"/>
                  </a:lnTo>
                  <a:lnTo>
                    <a:pt x="3337" y="153"/>
                  </a:lnTo>
                  <a:lnTo>
                    <a:pt x="3337" y="153"/>
                  </a:lnTo>
                  <a:lnTo>
                    <a:pt x="3375" y="228"/>
                  </a:lnTo>
                  <a:lnTo>
                    <a:pt x="3375" y="285"/>
                  </a:lnTo>
                  <a:lnTo>
                    <a:pt x="3375" y="361"/>
                  </a:lnTo>
                  <a:lnTo>
                    <a:pt x="3337" y="437"/>
                  </a:lnTo>
                  <a:lnTo>
                    <a:pt x="3261" y="588"/>
                  </a:lnTo>
                  <a:lnTo>
                    <a:pt x="3109" y="740"/>
                  </a:lnTo>
                  <a:lnTo>
                    <a:pt x="2920" y="911"/>
                  </a:lnTo>
                  <a:lnTo>
                    <a:pt x="2692" y="1081"/>
                  </a:lnTo>
                  <a:lnTo>
                    <a:pt x="2446" y="1252"/>
                  </a:lnTo>
                  <a:lnTo>
                    <a:pt x="2162" y="1441"/>
                  </a:lnTo>
                  <a:lnTo>
                    <a:pt x="1574" y="1783"/>
                  </a:lnTo>
                  <a:lnTo>
                    <a:pt x="987" y="2086"/>
                  </a:lnTo>
                  <a:lnTo>
                    <a:pt x="437" y="2370"/>
                  </a:lnTo>
                  <a:lnTo>
                    <a:pt x="1" y="2560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-432525" y="4581763"/>
              <a:ext cx="138850" cy="58775"/>
            </a:xfrm>
            <a:custGeom>
              <a:avLst/>
              <a:gdLst/>
              <a:ahLst/>
              <a:cxnLst/>
              <a:rect l="l" t="t" r="r" b="b"/>
              <a:pathLst>
                <a:path w="5554" h="2351" fill="none" extrusionOk="0">
                  <a:moveTo>
                    <a:pt x="778" y="2350"/>
                  </a:moveTo>
                  <a:lnTo>
                    <a:pt x="778" y="2350"/>
                  </a:lnTo>
                  <a:lnTo>
                    <a:pt x="683" y="2331"/>
                  </a:lnTo>
                  <a:lnTo>
                    <a:pt x="607" y="2331"/>
                  </a:lnTo>
                  <a:lnTo>
                    <a:pt x="531" y="2293"/>
                  </a:lnTo>
                  <a:lnTo>
                    <a:pt x="455" y="2256"/>
                  </a:lnTo>
                  <a:lnTo>
                    <a:pt x="342" y="2161"/>
                  </a:lnTo>
                  <a:lnTo>
                    <a:pt x="247" y="2028"/>
                  </a:lnTo>
                  <a:lnTo>
                    <a:pt x="171" y="1876"/>
                  </a:lnTo>
                  <a:lnTo>
                    <a:pt x="114" y="1725"/>
                  </a:lnTo>
                  <a:lnTo>
                    <a:pt x="0" y="1346"/>
                  </a:lnTo>
                  <a:lnTo>
                    <a:pt x="0" y="1346"/>
                  </a:lnTo>
                  <a:lnTo>
                    <a:pt x="247" y="1232"/>
                  </a:lnTo>
                  <a:lnTo>
                    <a:pt x="493" y="1137"/>
                  </a:lnTo>
                  <a:lnTo>
                    <a:pt x="740" y="1042"/>
                  </a:lnTo>
                  <a:lnTo>
                    <a:pt x="986" y="967"/>
                  </a:lnTo>
                  <a:lnTo>
                    <a:pt x="2028" y="701"/>
                  </a:lnTo>
                  <a:lnTo>
                    <a:pt x="2028" y="701"/>
                  </a:lnTo>
                  <a:lnTo>
                    <a:pt x="4568" y="0"/>
                  </a:lnTo>
                  <a:lnTo>
                    <a:pt x="4568" y="0"/>
                  </a:lnTo>
                  <a:lnTo>
                    <a:pt x="4625" y="190"/>
                  </a:lnTo>
                  <a:lnTo>
                    <a:pt x="4663" y="360"/>
                  </a:lnTo>
                  <a:lnTo>
                    <a:pt x="4682" y="531"/>
                  </a:lnTo>
                  <a:lnTo>
                    <a:pt x="4701" y="739"/>
                  </a:lnTo>
                  <a:lnTo>
                    <a:pt x="4701" y="739"/>
                  </a:lnTo>
                  <a:lnTo>
                    <a:pt x="4720" y="815"/>
                  </a:lnTo>
                  <a:lnTo>
                    <a:pt x="4758" y="853"/>
                  </a:lnTo>
                  <a:lnTo>
                    <a:pt x="4815" y="891"/>
                  </a:lnTo>
                  <a:lnTo>
                    <a:pt x="4871" y="910"/>
                  </a:lnTo>
                  <a:lnTo>
                    <a:pt x="4871" y="910"/>
                  </a:lnTo>
                  <a:lnTo>
                    <a:pt x="4928" y="891"/>
                  </a:lnTo>
                  <a:lnTo>
                    <a:pt x="4985" y="853"/>
                  </a:lnTo>
                  <a:lnTo>
                    <a:pt x="5023" y="815"/>
                  </a:lnTo>
                  <a:lnTo>
                    <a:pt x="5023" y="739"/>
                  </a:lnTo>
                  <a:lnTo>
                    <a:pt x="5023" y="739"/>
                  </a:lnTo>
                  <a:lnTo>
                    <a:pt x="5023" y="550"/>
                  </a:lnTo>
                  <a:lnTo>
                    <a:pt x="5004" y="379"/>
                  </a:lnTo>
                  <a:lnTo>
                    <a:pt x="4966" y="209"/>
                  </a:lnTo>
                  <a:lnTo>
                    <a:pt x="4928" y="38"/>
                  </a:lnTo>
                  <a:lnTo>
                    <a:pt x="4928" y="38"/>
                  </a:lnTo>
                  <a:lnTo>
                    <a:pt x="5364" y="19"/>
                  </a:lnTo>
                  <a:lnTo>
                    <a:pt x="5364" y="19"/>
                  </a:lnTo>
                  <a:lnTo>
                    <a:pt x="5364" y="19"/>
                  </a:lnTo>
                  <a:lnTo>
                    <a:pt x="5402" y="76"/>
                  </a:lnTo>
                  <a:lnTo>
                    <a:pt x="5459" y="114"/>
                  </a:lnTo>
                  <a:lnTo>
                    <a:pt x="5459" y="114"/>
                  </a:lnTo>
                  <a:lnTo>
                    <a:pt x="5459" y="152"/>
                  </a:lnTo>
                  <a:lnTo>
                    <a:pt x="5459" y="152"/>
                  </a:lnTo>
                  <a:lnTo>
                    <a:pt x="5478" y="474"/>
                  </a:lnTo>
                  <a:lnTo>
                    <a:pt x="5478" y="474"/>
                  </a:lnTo>
                  <a:lnTo>
                    <a:pt x="5497" y="550"/>
                  </a:lnTo>
                  <a:lnTo>
                    <a:pt x="5554" y="607"/>
                  </a:lnTo>
                  <a:lnTo>
                    <a:pt x="5554" y="607"/>
                  </a:lnTo>
                  <a:lnTo>
                    <a:pt x="5099" y="853"/>
                  </a:lnTo>
                  <a:lnTo>
                    <a:pt x="4625" y="1080"/>
                  </a:lnTo>
                  <a:lnTo>
                    <a:pt x="4132" y="1270"/>
                  </a:lnTo>
                  <a:lnTo>
                    <a:pt x="3639" y="1441"/>
                  </a:lnTo>
                  <a:lnTo>
                    <a:pt x="3639" y="1441"/>
                  </a:lnTo>
                  <a:lnTo>
                    <a:pt x="3621" y="1441"/>
                  </a:lnTo>
                  <a:lnTo>
                    <a:pt x="3621" y="1441"/>
                  </a:lnTo>
                  <a:lnTo>
                    <a:pt x="3583" y="1441"/>
                  </a:lnTo>
                  <a:lnTo>
                    <a:pt x="3583" y="1441"/>
                  </a:lnTo>
                  <a:lnTo>
                    <a:pt x="3526" y="1459"/>
                  </a:lnTo>
                  <a:lnTo>
                    <a:pt x="3526" y="1459"/>
                  </a:lnTo>
                  <a:lnTo>
                    <a:pt x="2938" y="1687"/>
                  </a:lnTo>
                  <a:lnTo>
                    <a:pt x="2351" y="1895"/>
                  </a:lnTo>
                  <a:lnTo>
                    <a:pt x="1744" y="2104"/>
                  </a:lnTo>
                  <a:lnTo>
                    <a:pt x="1138" y="2293"/>
                  </a:lnTo>
                  <a:lnTo>
                    <a:pt x="1138" y="2293"/>
                  </a:lnTo>
                  <a:lnTo>
                    <a:pt x="948" y="2331"/>
                  </a:lnTo>
                  <a:lnTo>
                    <a:pt x="778" y="2350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-76200" y="4581763"/>
              <a:ext cx="19925" cy="29875"/>
            </a:xfrm>
            <a:custGeom>
              <a:avLst/>
              <a:gdLst/>
              <a:ahLst/>
              <a:cxnLst/>
              <a:rect l="l" t="t" r="r" b="b"/>
              <a:pathLst>
                <a:path w="797" h="1195" fill="none" extrusionOk="0">
                  <a:moveTo>
                    <a:pt x="626" y="1194"/>
                  </a:moveTo>
                  <a:lnTo>
                    <a:pt x="626" y="1194"/>
                  </a:lnTo>
                  <a:lnTo>
                    <a:pt x="493" y="986"/>
                  </a:lnTo>
                  <a:lnTo>
                    <a:pt x="342" y="796"/>
                  </a:lnTo>
                  <a:lnTo>
                    <a:pt x="171" y="607"/>
                  </a:lnTo>
                  <a:lnTo>
                    <a:pt x="0" y="436"/>
                  </a:lnTo>
                  <a:lnTo>
                    <a:pt x="0" y="436"/>
                  </a:lnTo>
                  <a:lnTo>
                    <a:pt x="57" y="227"/>
                  </a:lnTo>
                  <a:lnTo>
                    <a:pt x="114" y="0"/>
                  </a:lnTo>
                  <a:lnTo>
                    <a:pt x="114" y="0"/>
                  </a:lnTo>
                  <a:lnTo>
                    <a:pt x="285" y="190"/>
                  </a:lnTo>
                  <a:lnTo>
                    <a:pt x="436" y="398"/>
                  </a:lnTo>
                  <a:lnTo>
                    <a:pt x="607" y="569"/>
                  </a:lnTo>
                  <a:lnTo>
                    <a:pt x="702" y="663"/>
                  </a:lnTo>
                  <a:lnTo>
                    <a:pt x="796" y="739"/>
                  </a:lnTo>
                  <a:lnTo>
                    <a:pt x="796" y="739"/>
                  </a:lnTo>
                  <a:lnTo>
                    <a:pt x="759" y="796"/>
                  </a:lnTo>
                  <a:lnTo>
                    <a:pt x="759" y="796"/>
                  </a:lnTo>
                  <a:lnTo>
                    <a:pt x="740" y="910"/>
                  </a:lnTo>
                  <a:lnTo>
                    <a:pt x="721" y="1005"/>
                  </a:lnTo>
                  <a:lnTo>
                    <a:pt x="626" y="1194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-287525" y="4579863"/>
              <a:ext cx="18025" cy="12800"/>
            </a:xfrm>
            <a:custGeom>
              <a:avLst/>
              <a:gdLst/>
              <a:ahLst/>
              <a:cxnLst/>
              <a:rect l="l" t="t" r="r" b="b"/>
              <a:pathLst>
                <a:path w="721" h="512" fill="none" extrusionOk="0">
                  <a:moveTo>
                    <a:pt x="0" y="512"/>
                  </a:moveTo>
                  <a:lnTo>
                    <a:pt x="0" y="512"/>
                  </a:lnTo>
                  <a:lnTo>
                    <a:pt x="0" y="341"/>
                  </a:lnTo>
                  <a:lnTo>
                    <a:pt x="0" y="152"/>
                  </a:lnTo>
                  <a:lnTo>
                    <a:pt x="0" y="152"/>
                  </a:lnTo>
                  <a:lnTo>
                    <a:pt x="720" y="0"/>
                  </a:lnTo>
                  <a:lnTo>
                    <a:pt x="720" y="0"/>
                  </a:lnTo>
                  <a:lnTo>
                    <a:pt x="645" y="57"/>
                  </a:lnTo>
                  <a:lnTo>
                    <a:pt x="645" y="57"/>
                  </a:lnTo>
                  <a:lnTo>
                    <a:pt x="322" y="303"/>
                  </a:lnTo>
                  <a:lnTo>
                    <a:pt x="0" y="512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-339650" y="4577488"/>
              <a:ext cx="103800" cy="52625"/>
            </a:xfrm>
            <a:custGeom>
              <a:avLst/>
              <a:gdLst/>
              <a:ahLst/>
              <a:cxnLst/>
              <a:rect l="l" t="t" r="r" b="b"/>
              <a:pathLst>
                <a:path w="4152" h="2105" fill="none" extrusionOk="0">
                  <a:moveTo>
                    <a:pt x="0" y="1934"/>
                  </a:moveTo>
                  <a:lnTo>
                    <a:pt x="19" y="1934"/>
                  </a:lnTo>
                  <a:lnTo>
                    <a:pt x="19" y="1934"/>
                  </a:lnTo>
                  <a:lnTo>
                    <a:pt x="531" y="1744"/>
                  </a:lnTo>
                  <a:lnTo>
                    <a:pt x="1043" y="1536"/>
                  </a:lnTo>
                  <a:lnTo>
                    <a:pt x="1554" y="1308"/>
                  </a:lnTo>
                  <a:lnTo>
                    <a:pt x="2028" y="1024"/>
                  </a:lnTo>
                  <a:lnTo>
                    <a:pt x="2028" y="1024"/>
                  </a:lnTo>
                  <a:lnTo>
                    <a:pt x="2407" y="797"/>
                  </a:lnTo>
                  <a:lnTo>
                    <a:pt x="2749" y="550"/>
                  </a:lnTo>
                  <a:lnTo>
                    <a:pt x="2749" y="550"/>
                  </a:lnTo>
                  <a:lnTo>
                    <a:pt x="3071" y="323"/>
                  </a:lnTo>
                  <a:lnTo>
                    <a:pt x="3241" y="228"/>
                  </a:lnTo>
                  <a:lnTo>
                    <a:pt x="3393" y="152"/>
                  </a:lnTo>
                  <a:lnTo>
                    <a:pt x="3564" y="76"/>
                  </a:lnTo>
                  <a:lnTo>
                    <a:pt x="3734" y="38"/>
                  </a:lnTo>
                  <a:lnTo>
                    <a:pt x="3905" y="19"/>
                  </a:lnTo>
                  <a:lnTo>
                    <a:pt x="4094" y="0"/>
                  </a:lnTo>
                  <a:lnTo>
                    <a:pt x="4094" y="0"/>
                  </a:lnTo>
                  <a:lnTo>
                    <a:pt x="4151" y="0"/>
                  </a:lnTo>
                  <a:lnTo>
                    <a:pt x="4151" y="0"/>
                  </a:lnTo>
                  <a:lnTo>
                    <a:pt x="3469" y="588"/>
                  </a:lnTo>
                  <a:lnTo>
                    <a:pt x="2749" y="1119"/>
                  </a:lnTo>
                  <a:lnTo>
                    <a:pt x="2028" y="1612"/>
                  </a:lnTo>
                  <a:lnTo>
                    <a:pt x="1270" y="2085"/>
                  </a:lnTo>
                  <a:lnTo>
                    <a:pt x="1251" y="2104"/>
                  </a:lnTo>
                  <a:lnTo>
                    <a:pt x="1251" y="2104"/>
                  </a:lnTo>
                  <a:lnTo>
                    <a:pt x="1232" y="2085"/>
                  </a:lnTo>
                  <a:lnTo>
                    <a:pt x="1232" y="2085"/>
                  </a:lnTo>
                  <a:lnTo>
                    <a:pt x="948" y="2010"/>
                  </a:lnTo>
                  <a:lnTo>
                    <a:pt x="645" y="1972"/>
                  </a:lnTo>
                  <a:lnTo>
                    <a:pt x="360" y="1934"/>
                  </a:lnTo>
                  <a:lnTo>
                    <a:pt x="76" y="1934"/>
                  </a:lnTo>
                  <a:lnTo>
                    <a:pt x="76" y="1934"/>
                  </a:lnTo>
                  <a:lnTo>
                    <a:pt x="0" y="1934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-442950" y="4575588"/>
              <a:ext cx="24675" cy="23725"/>
            </a:xfrm>
            <a:custGeom>
              <a:avLst/>
              <a:gdLst/>
              <a:ahLst/>
              <a:cxnLst/>
              <a:rect l="l" t="t" r="r" b="b"/>
              <a:pathLst>
                <a:path w="987" h="949" fill="none" extrusionOk="0">
                  <a:moveTo>
                    <a:pt x="190" y="948"/>
                  </a:moveTo>
                  <a:lnTo>
                    <a:pt x="190" y="948"/>
                  </a:lnTo>
                  <a:lnTo>
                    <a:pt x="114" y="474"/>
                  </a:lnTo>
                  <a:lnTo>
                    <a:pt x="0" y="1"/>
                  </a:lnTo>
                  <a:lnTo>
                    <a:pt x="0" y="1"/>
                  </a:lnTo>
                  <a:lnTo>
                    <a:pt x="626" y="171"/>
                  </a:lnTo>
                  <a:lnTo>
                    <a:pt x="626" y="171"/>
                  </a:lnTo>
                  <a:lnTo>
                    <a:pt x="664" y="171"/>
                  </a:lnTo>
                  <a:lnTo>
                    <a:pt x="664" y="171"/>
                  </a:lnTo>
                  <a:lnTo>
                    <a:pt x="740" y="152"/>
                  </a:lnTo>
                  <a:lnTo>
                    <a:pt x="796" y="114"/>
                  </a:lnTo>
                  <a:lnTo>
                    <a:pt x="796" y="114"/>
                  </a:lnTo>
                  <a:lnTo>
                    <a:pt x="872" y="266"/>
                  </a:lnTo>
                  <a:lnTo>
                    <a:pt x="929" y="418"/>
                  </a:lnTo>
                  <a:lnTo>
                    <a:pt x="967" y="588"/>
                  </a:lnTo>
                  <a:lnTo>
                    <a:pt x="986" y="778"/>
                  </a:lnTo>
                  <a:lnTo>
                    <a:pt x="986" y="778"/>
                  </a:lnTo>
                  <a:lnTo>
                    <a:pt x="778" y="797"/>
                  </a:lnTo>
                  <a:lnTo>
                    <a:pt x="569" y="816"/>
                  </a:lnTo>
                  <a:lnTo>
                    <a:pt x="380" y="873"/>
                  </a:lnTo>
                  <a:lnTo>
                    <a:pt x="190" y="948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-216450" y="4571813"/>
              <a:ext cx="79625" cy="43600"/>
            </a:xfrm>
            <a:custGeom>
              <a:avLst/>
              <a:gdLst/>
              <a:ahLst/>
              <a:cxnLst/>
              <a:rect l="l" t="t" r="r" b="b"/>
              <a:pathLst>
                <a:path w="3185" h="1744" fill="none" extrusionOk="0">
                  <a:moveTo>
                    <a:pt x="171" y="815"/>
                  </a:moveTo>
                  <a:lnTo>
                    <a:pt x="171" y="815"/>
                  </a:lnTo>
                  <a:lnTo>
                    <a:pt x="95" y="607"/>
                  </a:lnTo>
                  <a:lnTo>
                    <a:pt x="0" y="398"/>
                  </a:lnTo>
                  <a:lnTo>
                    <a:pt x="0" y="398"/>
                  </a:lnTo>
                  <a:lnTo>
                    <a:pt x="190" y="322"/>
                  </a:lnTo>
                  <a:lnTo>
                    <a:pt x="190" y="322"/>
                  </a:lnTo>
                  <a:lnTo>
                    <a:pt x="796" y="114"/>
                  </a:lnTo>
                  <a:lnTo>
                    <a:pt x="796" y="114"/>
                  </a:lnTo>
                  <a:lnTo>
                    <a:pt x="834" y="95"/>
                  </a:lnTo>
                  <a:lnTo>
                    <a:pt x="872" y="57"/>
                  </a:lnTo>
                  <a:lnTo>
                    <a:pt x="910" y="0"/>
                  </a:lnTo>
                  <a:lnTo>
                    <a:pt x="910" y="0"/>
                  </a:lnTo>
                  <a:lnTo>
                    <a:pt x="1479" y="209"/>
                  </a:lnTo>
                  <a:lnTo>
                    <a:pt x="2047" y="436"/>
                  </a:lnTo>
                  <a:lnTo>
                    <a:pt x="2616" y="663"/>
                  </a:lnTo>
                  <a:lnTo>
                    <a:pt x="3184" y="929"/>
                  </a:lnTo>
                  <a:lnTo>
                    <a:pt x="3184" y="929"/>
                  </a:lnTo>
                  <a:lnTo>
                    <a:pt x="2900" y="1080"/>
                  </a:lnTo>
                  <a:lnTo>
                    <a:pt x="2635" y="1232"/>
                  </a:lnTo>
                  <a:lnTo>
                    <a:pt x="2369" y="1403"/>
                  </a:lnTo>
                  <a:lnTo>
                    <a:pt x="2104" y="1592"/>
                  </a:lnTo>
                  <a:lnTo>
                    <a:pt x="2104" y="1592"/>
                  </a:lnTo>
                  <a:lnTo>
                    <a:pt x="2066" y="1630"/>
                  </a:lnTo>
                  <a:lnTo>
                    <a:pt x="2047" y="1668"/>
                  </a:lnTo>
                  <a:lnTo>
                    <a:pt x="2028" y="1706"/>
                  </a:lnTo>
                  <a:lnTo>
                    <a:pt x="2028" y="1744"/>
                  </a:lnTo>
                  <a:lnTo>
                    <a:pt x="2028" y="1744"/>
                  </a:lnTo>
                  <a:lnTo>
                    <a:pt x="1611" y="1554"/>
                  </a:lnTo>
                  <a:lnTo>
                    <a:pt x="1175" y="1403"/>
                  </a:lnTo>
                  <a:lnTo>
                    <a:pt x="739" y="1251"/>
                  </a:lnTo>
                  <a:lnTo>
                    <a:pt x="284" y="1118"/>
                  </a:lnTo>
                  <a:lnTo>
                    <a:pt x="284" y="1118"/>
                  </a:lnTo>
                  <a:lnTo>
                    <a:pt x="607" y="986"/>
                  </a:lnTo>
                  <a:lnTo>
                    <a:pt x="948" y="872"/>
                  </a:lnTo>
                  <a:lnTo>
                    <a:pt x="1289" y="758"/>
                  </a:lnTo>
                  <a:lnTo>
                    <a:pt x="1649" y="663"/>
                  </a:lnTo>
                  <a:lnTo>
                    <a:pt x="1649" y="663"/>
                  </a:lnTo>
                  <a:lnTo>
                    <a:pt x="1706" y="625"/>
                  </a:lnTo>
                  <a:lnTo>
                    <a:pt x="1744" y="588"/>
                  </a:lnTo>
                  <a:lnTo>
                    <a:pt x="1763" y="531"/>
                  </a:lnTo>
                  <a:lnTo>
                    <a:pt x="1763" y="474"/>
                  </a:lnTo>
                  <a:lnTo>
                    <a:pt x="1744" y="436"/>
                  </a:lnTo>
                  <a:lnTo>
                    <a:pt x="1706" y="379"/>
                  </a:lnTo>
                  <a:lnTo>
                    <a:pt x="1668" y="341"/>
                  </a:lnTo>
                  <a:lnTo>
                    <a:pt x="1611" y="341"/>
                  </a:lnTo>
                  <a:lnTo>
                    <a:pt x="1611" y="341"/>
                  </a:lnTo>
                  <a:lnTo>
                    <a:pt x="1554" y="341"/>
                  </a:lnTo>
                  <a:lnTo>
                    <a:pt x="1554" y="341"/>
                  </a:lnTo>
                  <a:lnTo>
                    <a:pt x="1213" y="436"/>
                  </a:lnTo>
                  <a:lnTo>
                    <a:pt x="853" y="550"/>
                  </a:lnTo>
                  <a:lnTo>
                    <a:pt x="512" y="682"/>
                  </a:lnTo>
                  <a:lnTo>
                    <a:pt x="171" y="815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-107950" y="4569438"/>
              <a:ext cx="27975" cy="22300"/>
            </a:xfrm>
            <a:custGeom>
              <a:avLst/>
              <a:gdLst/>
              <a:ahLst/>
              <a:cxnLst/>
              <a:rect l="l" t="t" r="r" b="b"/>
              <a:pathLst>
                <a:path w="1119" h="892" fill="none" extrusionOk="0">
                  <a:moveTo>
                    <a:pt x="190" y="891"/>
                  </a:moveTo>
                  <a:lnTo>
                    <a:pt x="190" y="891"/>
                  </a:lnTo>
                  <a:lnTo>
                    <a:pt x="228" y="853"/>
                  </a:lnTo>
                  <a:lnTo>
                    <a:pt x="247" y="796"/>
                  </a:lnTo>
                  <a:lnTo>
                    <a:pt x="266" y="758"/>
                  </a:lnTo>
                  <a:lnTo>
                    <a:pt x="266" y="702"/>
                  </a:lnTo>
                  <a:lnTo>
                    <a:pt x="266" y="702"/>
                  </a:lnTo>
                  <a:lnTo>
                    <a:pt x="152" y="474"/>
                  </a:lnTo>
                  <a:lnTo>
                    <a:pt x="1" y="266"/>
                  </a:lnTo>
                  <a:lnTo>
                    <a:pt x="1" y="266"/>
                  </a:lnTo>
                  <a:lnTo>
                    <a:pt x="19" y="266"/>
                  </a:lnTo>
                  <a:lnTo>
                    <a:pt x="19" y="266"/>
                  </a:lnTo>
                  <a:lnTo>
                    <a:pt x="304" y="152"/>
                  </a:lnTo>
                  <a:lnTo>
                    <a:pt x="569" y="76"/>
                  </a:lnTo>
                  <a:lnTo>
                    <a:pt x="834" y="19"/>
                  </a:lnTo>
                  <a:lnTo>
                    <a:pt x="1119" y="0"/>
                  </a:lnTo>
                  <a:lnTo>
                    <a:pt x="1119" y="0"/>
                  </a:lnTo>
                  <a:lnTo>
                    <a:pt x="1100" y="190"/>
                  </a:lnTo>
                  <a:lnTo>
                    <a:pt x="1062" y="379"/>
                  </a:lnTo>
                  <a:lnTo>
                    <a:pt x="1024" y="569"/>
                  </a:lnTo>
                  <a:lnTo>
                    <a:pt x="967" y="739"/>
                  </a:lnTo>
                  <a:lnTo>
                    <a:pt x="967" y="739"/>
                  </a:lnTo>
                  <a:lnTo>
                    <a:pt x="190" y="891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-43025" y="4556163"/>
              <a:ext cx="83875" cy="24675"/>
            </a:xfrm>
            <a:custGeom>
              <a:avLst/>
              <a:gdLst/>
              <a:ahLst/>
              <a:cxnLst/>
              <a:rect l="l" t="t" r="r" b="b"/>
              <a:pathLst>
                <a:path w="3355" h="987" fill="none" extrusionOk="0">
                  <a:moveTo>
                    <a:pt x="303" y="986"/>
                  </a:moveTo>
                  <a:lnTo>
                    <a:pt x="303" y="986"/>
                  </a:lnTo>
                  <a:lnTo>
                    <a:pt x="0" y="455"/>
                  </a:lnTo>
                  <a:lnTo>
                    <a:pt x="0" y="455"/>
                  </a:lnTo>
                  <a:lnTo>
                    <a:pt x="398" y="418"/>
                  </a:lnTo>
                  <a:lnTo>
                    <a:pt x="796" y="342"/>
                  </a:lnTo>
                  <a:lnTo>
                    <a:pt x="1592" y="190"/>
                  </a:lnTo>
                  <a:lnTo>
                    <a:pt x="1990" y="114"/>
                  </a:lnTo>
                  <a:lnTo>
                    <a:pt x="2407" y="57"/>
                  </a:lnTo>
                  <a:lnTo>
                    <a:pt x="2805" y="20"/>
                  </a:lnTo>
                  <a:lnTo>
                    <a:pt x="3203" y="1"/>
                  </a:lnTo>
                  <a:lnTo>
                    <a:pt x="3203" y="1"/>
                  </a:lnTo>
                  <a:lnTo>
                    <a:pt x="3355" y="1"/>
                  </a:lnTo>
                  <a:lnTo>
                    <a:pt x="3355" y="1"/>
                  </a:lnTo>
                  <a:lnTo>
                    <a:pt x="3317" y="190"/>
                  </a:lnTo>
                  <a:lnTo>
                    <a:pt x="3279" y="266"/>
                  </a:lnTo>
                  <a:lnTo>
                    <a:pt x="3241" y="342"/>
                  </a:lnTo>
                  <a:lnTo>
                    <a:pt x="3184" y="380"/>
                  </a:lnTo>
                  <a:lnTo>
                    <a:pt x="3109" y="418"/>
                  </a:lnTo>
                  <a:lnTo>
                    <a:pt x="3014" y="455"/>
                  </a:lnTo>
                  <a:lnTo>
                    <a:pt x="2881" y="474"/>
                  </a:lnTo>
                  <a:lnTo>
                    <a:pt x="2881" y="474"/>
                  </a:lnTo>
                  <a:lnTo>
                    <a:pt x="2521" y="531"/>
                  </a:lnTo>
                  <a:lnTo>
                    <a:pt x="2142" y="607"/>
                  </a:lnTo>
                  <a:lnTo>
                    <a:pt x="2142" y="607"/>
                  </a:lnTo>
                  <a:lnTo>
                    <a:pt x="303" y="986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-308850" y="4550488"/>
              <a:ext cx="105200" cy="25125"/>
            </a:xfrm>
            <a:custGeom>
              <a:avLst/>
              <a:gdLst/>
              <a:ahLst/>
              <a:cxnLst/>
              <a:rect l="l" t="t" r="r" b="b"/>
              <a:pathLst>
                <a:path w="4208" h="1005" fill="none" extrusionOk="0">
                  <a:moveTo>
                    <a:pt x="0" y="948"/>
                  </a:moveTo>
                  <a:lnTo>
                    <a:pt x="0" y="948"/>
                  </a:lnTo>
                  <a:lnTo>
                    <a:pt x="1043" y="57"/>
                  </a:lnTo>
                  <a:lnTo>
                    <a:pt x="1043" y="57"/>
                  </a:lnTo>
                  <a:lnTo>
                    <a:pt x="1100" y="0"/>
                  </a:lnTo>
                  <a:lnTo>
                    <a:pt x="1100" y="0"/>
                  </a:lnTo>
                  <a:lnTo>
                    <a:pt x="1896" y="133"/>
                  </a:lnTo>
                  <a:lnTo>
                    <a:pt x="2673" y="303"/>
                  </a:lnTo>
                  <a:lnTo>
                    <a:pt x="3450" y="493"/>
                  </a:lnTo>
                  <a:lnTo>
                    <a:pt x="4208" y="720"/>
                  </a:lnTo>
                  <a:lnTo>
                    <a:pt x="4208" y="720"/>
                  </a:lnTo>
                  <a:lnTo>
                    <a:pt x="3999" y="796"/>
                  </a:lnTo>
                  <a:lnTo>
                    <a:pt x="3810" y="872"/>
                  </a:lnTo>
                  <a:lnTo>
                    <a:pt x="3810" y="872"/>
                  </a:lnTo>
                  <a:lnTo>
                    <a:pt x="3677" y="910"/>
                  </a:lnTo>
                  <a:lnTo>
                    <a:pt x="3677" y="910"/>
                  </a:lnTo>
                  <a:lnTo>
                    <a:pt x="3620" y="872"/>
                  </a:lnTo>
                  <a:lnTo>
                    <a:pt x="3620" y="872"/>
                  </a:lnTo>
                  <a:lnTo>
                    <a:pt x="3545" y="872"/>
                  </a:lnTo>
                  <a:lnTo>
                    <a:pt x="3545" y="872"/>
                  </a:lnTo>
                  <a:lnTo>
                    <a:pt x="3507" y="872"/>
                  </a:lnTo>
                  <a:lnTo>
                    <a:pt x="3469" y="891"/>
                  </a:lnTo>
                  <a:lnTo>
                    <a:pt x="3469" y="891"/>
                  </a:lnTo>
                  <a:lnTo>
                    <a:pt x="3412" y="834"/>
                  </a:lnTo>
                  <a:lnTo>
                    <a:pt x="3412" y="834"/>
                  </a:lnTo>
                  <a:lnTo>
                    <a:pt x="3374" y="796"/>
                  </a:lnTo>
                  <a:lnTo>
                    <a:pt x="3317" y="796"/>
                  </a:lnTo>
                  <a:lnTo>
                    <a:pt x="3317" y="796"/>
                  </a:lnTo>
                  <a:lnTo>
                    <a:pt x="3241" y="815"/>
                  </a:lnTo>
                  <a:lnTo>
                    <a:pt x="3241" y="815"/>
                  </a:lnTo>
                  <a:lnTo>
                    <a:pt x="3203" y="777"/>
                  </a:lnTo>
                  <a:lnTo>
                    <a:pt x="3147" y="777"/>
                  </a:lnTo>
                  <a:lnTo>
                    <a:pt x="3147" y="777"/>
                  </a:lnTo>
                  <a:lnTo>
                    <a:pt x="2862" y="739"/>
                  </a:lnTo>
                  <a:lnTo>
                    <a:pt x="2616" y="739"/>
                  </a:lnTo>
                  <a:lnTo>
                    <a:pt x="2616" y="739"/>
                  </a:lnTo>
                  <a:lnTo>
                    <a:pt x="2369" y="758"/>
                  </a:lnTo>
                  <a:lnTo>
                    <a:pt x="2369" y="758"/>
                  </a:lnTo>
                  <a:lnTo>
                    <a:pt x="2313" y="720"/>
                  </a:lnTo>
                  <a:lnTo>
                    <a:pt x="2256" y="720"/>
                  </a:lnTo>
                  <a:lnTo>
                    <a:pt x="2256" y="720"/>
                  </a:lnTo>
                  <a:lnTo>
                    <a:pt x="2237" y="720"/>
                  </a:lnTo>
                  <a:lnTo>
                    <a:pt x="2237" y="720"/>
                  </a:lnTo>
                  <a:lnTo>
                    <a:pt x="1460" y="853"/>
                  </a:lnTo>
                  <a:lnTo>
                    <a:pt x="702" y="1005"/>
                  </a:lnTo>
                  <a:lnTo>
                    <a:pt x="702" y="1005"/>
                  </a:lnTo>
                  <a:lnTo>
                    <a:pt x="683" y="986"/>
                  </a:lnTo>
                  <a:lnTo>
                    <a:pt x="683" y="986"/>
                  </a:lnTo>
                  <a:lnTo>
                    <a:pt x="588" y="948"/>
                  </a:lnTo>
                  <a:lnTo>
                    <a:pt x="493" y="948"/>
                  </a:lnTo>
                  <a:lnTo>
                    <a:pt x="493" y="948"/>
                  </a:lnTo>
                  <a:lnTo>
                    <a:pt x="341" y="948"/>
                  </a:lnTo>
                  <a:lnTo>
                    <a:pt x="341" y="948"/>
                  </a:lnTo>
                  <a:lnTo>
                    <a:pt x="0" y="948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-347225" y="4550013"/>
              <a:ext cx="54500" cy="31300"/>
            </a:xfrm>
            <a:custGeom>
              <a:avLst/>
              <a:gdLst/>
              <a:ahLst/>
              <a:cxnLst/>
              <a:rect l="l" t="t" r="r" b="b"/>
              <a:pathLst>
                <a:path w="2180" h="1252" fill="none" extrusionOk="0">
                  <a:moveTo>
                    <a:pt x="0" y="1251"/>
                  </a:moveTo>
                  <a:lnTo>
                    <a:pt x="0" y="1251"/>
                  </a:lnTo>
                  <a:lnTo>
                    <a:pt x="95" y="1137"/>
                  </a:lnTo>
                  <a:lnTo>
                    <a:pt x="209" y="1024"/>
                  </a:lnTo>
                  <a:lnTo>
                    <a:pt x="436" y="815"/>
                  </a:lnTo>
                  <a:lnTo>
                    <a:pt x="701" y="645"/>
                  </a:lnTo>
                  <a:lnTo>
                    <a:pt x="986" y="474"/>
                  </a:lnTo>
                  <a:lnTo>
                    <a:pt x="1289" y="341"/>
                  </a:lnTo>
                  <a:lnTo>
                    <a:pt x="1592" y="209"/>
                  </a:lnTo>
                  <a:lnTo>
                    <a:pt x="2180" y="0"/>
                  </a:lnTo>
                  <a:lnTo>
                    <a:pt x="2180" y="0"/>
                  </a:lnTo>
                  <a:lnTo>
                    <a:pt x="1251" y="777"/>
                  </a:lnTo>
                  <a:lnTo>
                    <a:pt x="1251" y="777"/>
                  </a:lnTo>
                  <a:lnTo>
                    <a:pt x="1213" y="815"/>
                  </a:lnTo>
                  <a:lnTo>
                    <a:pt x="1194" y="853"/>
                  </a:lnTo>
                  <a:lnTo>
                    <a:pt x="1194" y="929"/>
                  </a:lnTo>
                  <a:lnTo>
                    <a:pt x="1194" y="929"/>
                  </a:lnTo>
                  <a:lnTo>
                    <a:pt x="0" y="1251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-406475" y="4542888"/>
              <a:ext cx="69700" cy="54050"/>
            </a:xfrm>
            <a:custGeom>
              <a:avLst/>
              <a:gdLst/>
              <a:ahLst/>
              <a:cxnLst/>
              <a:rect l="l" t="t" r="r" b="b"/>
              <a:pathLst>
                <a:path w="2788" h="2162" fill="none" extrusionOk="0">
                  <a:moveTo>
                    <a:pt x="1" y="2162"/>
                  </a:moveTo>
                  <a:lnTo>
                    <a:pt x="1" y="2162"/>
                  </a:lnTo>
                  <a:lnTo>
                    <a:pt x="456" y="1574"/>
                  </a:lnTo>
                  <a:lnTo>
                    <a:pt x="911" y="1005"/>
                  </a:lnTo>
                  <a:lnTo>
                    <a:pt x="911" y="1005"/>
                  </a:lnTo>
                  <a:lnTo>
                    <a:pt x="1157" y="721"/>
                  </a:lnTo>
                  <a:lnTo>
                    <a:pt x="1422" y="418"/>
                  </a:lnTo>
                  <a:lnTo>
                    <a:pt x="1574" y="285"/>
                  </a:lnTo>
                  <a:lnTo>
                    <a:pt x="1726" y="171"/>
                  </a:lnTo>
                  <a:lnTo>
                    <a:pt x="1877" y="58"/>
                  </a:lnTo>
                  <a:lnTo>
                    <a:pt x="2048" y="1"/>
                  </a:lnTo>
                  <a:lnTo>
                    <a:pt x="2048" y="1"/>
                  </a:lnTo>
                  <a:lnTo>
                    <a:pt x="2048" y="1"/>
                  </a:lnTo>
                  <a:lnTo>
                    <a:pt x="2105" y="39"/>
                  </a:lnTo>
                  <a:lnTo>
                    <a:pt x="2162" y="77"/>
                  </a:lnTo>
                  <a:lnTo>
                    <a:pt x="2237" y="96"/>
                  </a:lnTo>
                  <a:lnTo>
                    <a:pt x="2294" y="96"/>
                  </a:lnTo>
                  <a:lnTo>
                    <a:pt x="2294" y="96"/>
                  </a:lnTo>
                  <a:lnTo>
                    <a:pt x="2351" y="96"/>
                  </a:lnTo>
                  <a:lnTo>
                    <a:pt x="2351" y="96"/>
                  </a:lnTo>
                  <a:lnTo>
                    <a:pt x="2579" y="399"/>
                  </a:lnTo>
                  <a:lnTo>
                    <a:pt x="2787" y="702"/>
                  </a:lnTo>
                  <a:lnTo>
                    <a:pt x="2787" y="702"/>
                  </a:lnTo>
                  <a:lnTo>
                    <a:pt x="2541" y="892"/>
                  </a:lnTo>
                  <a:lnTo>
                    <a:pt x="2313" y="1100"/>
                  </a:lnTo>
                  <a:lnTo>
                    <a:pt x="2124" y="1309"/>
                  </a:lnTo>
                  <a:lnTo>
                    <a:pt x="2029" y="1441"/>
                  </a:lnTo>
                  <a:lnTo>
                    <a:pt x="1972" y="1574"/>
                  </a:lnTo>
                  <a:lnTo>
                    <a:pt x="1972" y="1574"/>
                  </a:lnTo>
                  <a:lnTo>
                    <a:pt x="1953" y="1612"/>
                  </a:lnTo>
                  <a:lnTo>
                    <a:pt x="1953" y="1650"/>
                  </a:lnTo>
                  <a:lnTo>
                    <a:pt x="892" y="1934"/>
                  </a:lnTo>
                  <a:lnTo>
                    <a:pt x="892" y="1934"/>
                  </a:lnTo>
                  <a:lnTo>
                    <a:pt x="1" y="2162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-281375" y="4539588"/>
              <a:ext cx="167775" cy="53550"/>
            </a:xfrm>
            <a:custGeom>
              <a:avLst/>
              <a:gdLst/>
              <a:ahLst/>
              <a:cxnLst/>
              <a:rect l="l" t="t" r="r" b="b"/>
              <a:pathLst>
                <a:path w="6711" h="2142" fill="none" extrusionOk="0">
                  <a:moveTo>
                    <a:pt x="304" y="133"/>
                  </a:moveTo>
                  <a:lnTo>
                    <a:pt x="304" y="133"/>
                  </a:lnTo>
                  <a:lnTo>
                    <a:pt x="342" y="114"/>
                  </a:lnTo>
                  <a:lnTo>
                    <a:pt x="342" y="114"/>
                  </a:lnTo>
                  <a:lnTo>
                    <a:pt x="702" y="76"/>
                  </a:lnTo>
                  <a:lnTo>
                    <a:pt x="1081" y="38"/>
                  </a:lnTo>
                  <a:lnTo>
                    <a:pt x="1441" y="0"/>
                  </a:lnTo>
                  <a:lnTo>
                    <a:pt x="1801" y="0"/>
                  </a:lnTo>
                  <a:lnTo>
                    <a:pt x="1801" y="0"/>
                  </a:lnTo>
                  <a:lnTo>
                    <a:pt x="2370" y="19"/>
                  </a:lnTo>
                  <a:lnTo>
                    <a:pt x="2938" y="76"/>
                  </a:lnTo>
                  <a:lnTo>
                    <a:pt x="3488" y="171"/>
                  </a:lnTo>
                  <a:lnTo>
                    <a:pt x="4057" y="284"/>
                  </a:lnTo>
                  <a:lnTo>
                    <a:pt x="4057" y="284"/>
                  </a:lnTo>
                  <a:lnTo>
                    <a:pt x="4341" y="379"/>
                  </a:lnTo>
                  <a:lnTo>
                    <a:pt x="4758" y="531"/>
                  </a:lnTo>
                  <a:lnTo>
                    <a:pt x="5270" y="739"/>
                  </a:lnTo>
                  <a:lnTo>
                    <a:pt x="5781" y="986"/>
                  </a:lnTo>
                  <a:lnTo>
                    <a:pt x="6028" y="1118"/>
                  </a:lnTo>
                  <a:lnTo>
                    <a:pt x="6255" y="1251"/>
                  </a:lnTo>
                  <a:lnTo>
                    <a:pt x="6426" y="1403"/>
                  </a:lnTo>
                  <a:lnTo>
                    <a:pt x="6577" y="1535"/>
                  </a:lnTo>
                  <a:lnTo>
                    <a:pt x="6634" y="1611"/>
                  </a:lnTo>
                  <a:lnTo>
                    <a:pt x="6672" y="1687"/>
                  </a:lnTo>
                  <a:lnTo>
                    <a:pt x="6691" y="1763"/>
                  </a:lnTo>
                  <a:lnTo>
                    <a:pt x="6710" y="1839"/>
                  </a:lnTo>
                  <a:lnTo>
                    <a:pt x="6691" y="1896"/>
                  </a:lnTo>
                  <a:lnTo>
                    <a:pt x="6672" y="1971"/>
                  </a:lnTo>
                  <a:lnTo>
                    <a:pt x="6615" y="2047"/>
                  </a:lnTo>
                  <a:lnTo>
                    <a:pt x="6558" y="2104"/>
                  </a:lnTo>
                  <a:lnTo>
                    <a:pt x="6558" y="2104"/>
                  </a:lnTo>
                  <a:lnTo>
                    <a:pt x="6521" y="2123"/>
                  </a:lnTo>
                  <a:lnTo>
                    <a:pt x="6464" y="2142"/>
                  </a:lnTo>
                  <a:lnTo>
                    <a:pt x="6464" y="2142"/>
                  </a:lnTo>
                  <a:lnTo>
                    <a:pt x="6445" y="2142"/>
                  </a:lnTo>
                  <a:lnTo>
                    <a:pt x="6445" y="2142"/>
                  </a:lnTo>
                  <a:lnTo>
                    <a:pt x="6426" y="2085"/>
                  </a:lnTo>
                  <a:lnTo>
                    <a:pt x="6407" y="2028"/>
                  </a:lnTo>
                  <a:lnTo>
                    <a:pt x="6369" y="2009"/>
                  </a:lnTo>
                  <a:lnTo>
                    <a:pt x="6312" y="1990"/>
                  </a:lnTo>
                  <a:lnTo>
                    <a:pt x="6312" y="1990"/>
                  </a:lnTo>
                  <a:lnTo>
                    <a:pt x="6255" y="2009"/>
                  </a:lnTo>
                  <a:lnTo>
                    <a:pt x="6255" y="2009"/>
                  </a:lnTo>
                  <a:lnTo>
                    <a:pt x="6141" y="2047"/>
                  </a:lnTo>
                  <a:lnTo>
                    <a:pt x="6141" y="2047"/>
                  </a:lnTo>
                  <a:lnTo>
                    <a:pt x="5800" y="1914"/>
                  </a:lnTo>
                  <a:lnTo>
                    <a:pt x="5478" y="1744"/>
                  </a:lnTo>
                  <a:lnTo>
                    <a:pt x="5023" y="1498"/>
                  </a:lnTo>
                  <a:lnTo>
                    <a:pt x="5023" y="1498"/>
                  </a:lnTo>
                  <a:lnTo>
                    <a:pt x="4322" y="1213"/>
                  </a:lnTo>
                  <a:lnTo>
                    <a:pt x="3602" y="948"/>
                  </a:lnTo>
                  <a:lnTo>
                    <a:pt x="3602" y="948"/>
                  </a:lnTo>
                  <a:lnTo>
                    <a:pt x="3166" y="815"/>
                  </a:lnTo>
                  <a:lnTo>
                    <a:pt x="2711" y="683"/>
                  </a:lnTo>
                  <a:lnTo>
                    <a:pt x="2275" y="550"/>
                  </a:lnTo>
                  <a:lnTo>
                    <a:pt x="1820" y="436"/>
                  </a:lnTo>
                  <a:lnTo>
                    <a:pt x="910" y="247"/>
                  </a:lnTo>
                  <a:lnTo>
                    <a:pt x="1" y="114"/>
                  </a:lnTo>
                  <a:lnTo>
                    <a:pt x="1" y="114"/>
                  </a:lnTo>
                  <a:lnTo>
                    <a:pt x="171" y="57"/>
                  </a:lnTo>
                  <a:lnTo>
                    <a:pt x="171" y="57"/>
                  </a:lnTo>
                  <a:lnTo>
                    <a:pt x="228" y="114"/>
                  </a:lnTo>
                  <a:lnTo>
                    <a:pt x="304" y="133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-61525" y="4530588"/>
              <a:ext cx="102375" cy="31275"/>
            </a:xfrm>
            <a:custGeom>
              <a:avLst/>
              <a:gdLst/>
              <a:ahLst/>
              <a:cxnLst/>
              <a:rect l="l" t="t" r="r" b="b"/>
              <a:pathLst>
                <a:path w="4095" h="1251" fill="none" extrusionOk="0">
                  <a:moveTo>
                    <a:pt x="247" y="265"/>
                  </a:moveTo>
                  <a:lnTo>
                    <a:pt x="247" y="265"/>
                  </a:lnTo>
                  <a:lnTo>
                    <a:pt x="285" y="265"/>
                  </a:lnTo>
                  <a:lnTo>
                    <a:pt x="285" y="265"/>
                  </a:lnTo>
                  <a:lnTo>
                    <a:pt x="626" y="190"/>
                  </a:lnTo>
                  <a:lnTo>
                    <a:pt x="987" y="133"/>
                  </a:lnTo>
                  <a:lnTo>
                    <a:pt x="1328" y="76"/>
                  </a:lnTo>
                  <a:lnTo>
                    <a:pt x="1688" y="57"/>
                  </a:lnTo>
                  <a:lnTo>
                    <a:pt x="2427" y="19"/>
                  </a:lnTo>
                  <a:lnTo>
                    <a:pt x="3147" y="0"/>
                  </a:lnTo>
                  <a:lnTo>
                    <a:pt x="3147" y="0"/>
                  </a:lnTo>
                  <a:lnTo>
                    <a:pt x="4095" y="0"/>
                  </a:lnTo>
                  <a:lnTo>
                    <a:pt x="4095" y="0"/>
                  </a:lnTo>
                  <a:lnTo>
                    <a:pt x="4095" y="701"/>
                  </a:lnTo>
                  <a:lnTo>
                    <a:pt x="4095" y="701"/>
                  </a:lnTo>
                  <a:lnTo>
                    <a:pt x="3924" y="701"/>
                  </a:lnTo>
                  <a:lnTo>
                    <a:pt x="3924" y="701"/>
                  </a:lnTo>
                  <a:lnTo>
                    <a:pt x="3526" y="701"/>
                  </a:lnTo>
                  <a:lnTo>
                    <a:pt x="3128" y="758"/>
                  </a:lnTo>
                  <a:lnTo>
                    <a:pt x="2730" y="815"/>
                  </a:lnTo>
                  <a:lnTo>
                    <a:pt x="2332" y="891"/>
                  </a:lnTo>
                  <a:lnTo>
                    <a:pt x="1536" y="1043"/>
                  </a:lnTo>
                  <a:lnTo>
                    <a:pt x="1138" y="1099"/>
                  </a:lnTo>
                  <a:lnTo>
                    <a:pt x="740" y="1156"/>
                  </a:lnTo>
                  <a:lnTo>
                    <a:pt x="740" y="1156"/>
                  </a:lnTo>
                  <a:lnTo>
                    <a:pt x="683" y="1156"/>
                  </a:lnTo>
                  <a:lnTo>
                    <a:pt x="645" y="1175"/>
                  </a:lnTo>
                  <a:lnTo>
                    <a:pt x="607" y="1251"/>
                  </a:lnTo>
                  <a:lnTo>
                    <a:pt x="607" y="1251"/>
                  </a:lnTo>
                  <a:lnTo>
                    <a:pt x="304" y="796"/>
                  </a:lnTo>
                  <a:lnTo>
                    <a:pt x="1" y="360"/>
                  </a:lnTo>
                  <a:lnTo>
                    <a:pt x="1" y="360"/>
                  </a:lnTo>
                  <a:lnTo>
                    <a:pt x="209" y="265"/>
                  </a:lnTo>
                  <a:lnTo>
                    <a:pt x="209" y="265"/>
                  </a:lnTo>
                  <a:lnTo>
                    <a:pt x="247" y="265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-418775" y="4519688"/>
              <a:ext cx="59250" cy="69200"/>
            </a:xfrm>
            <a:custGeom>
              <a:avLst/>
              <a:gdLst/>
              <a:ahLst/>
              <a:cxnLst/>
              <a:rect l="l" t="t" r="r" b="b"/>
              <a:pathLst>
                <a:path w="2370" h="2768" fill="none" extrusionOk="0">
                  <a:moveTo>
                    <a:pt x="322" y="2767"/>
                  </a:moveTo>
                  <a:lnTo>
                    <a:pt x="322" y="2767"/>
                  </a:lnTo>
                  <a:lnTo>
                    <a:pt x="303" y="2616"/>
                  </a:lnTo>
                  <a:lnTo>
                    <a:pt x="246" y="2464"/>
                  </a:lnTo>
                  <a:lnTo>
                    <a:pt x="171" y="2294"/>
                  </a:lnTo>
                  <a:lnTo>
                    <a:pt x="95" y="2161"/>
                  </a:lnTo>
                  <a:lnTo>
                    <a:pt x="95" y="2161"/>
                  </a:lnTo>
                  <a:lnTo>
                    <a:pt x="57" y="2104"/>
                  </a:lnTo>
                  <a:lnTo>
                    <a:pt x="0" y="2085"/>
                  </a:lnTo>
                  <a:lnTo>
                    <a:pt x="0" y="2085"/>
                  </a:lnTo>
                  <a:lnTo>
                    <a:pt x="228" y="1782"/>
                  </a:lnTo>
                  <a:lnTo>
                    <a:pt x="474" y="1497"/>
                  </a:lnTo>
                  <a:lnTo>
                    <a:pt x="720" y="1213"/>
                  </a:lnTo>
                  <a:lnTo>
                    <a:pt x="986" y="948"/>
                  </a:lnTo>
                  <a:lnTo>
                    <a:pt x="1251" y="701"/>
                  </a:lnTo>
                  <a:lnTo>
                    <a:pt x="1535" y="455"/>
                  </a:lnTo>
                  <a:lnTo>
                    <a:pt x="1839" y="228"/>
                  </a:lnTo>
                  <a:lnTo>
                    <a:pt x="2142" y="0"/>
                  </a:lnTo>
                  <a:lnTo>
                    <a:pt x="2142" y="0"/>
                  </a:lnTo>
                  <a:lnTo>
                    <a:pt x="2123" y="76"/>
                  </a:lnTo>
                  <a:lnTo>
                    <a:pt x="2142" y="152"/>
                  </a:lnTo>
                  <a:lnTo>
                    <a:pt x="2142" y="152"/>
                  </a:lnTo>
                  <a:lnTo>
                    <a:pt x="2199" y="247"/>
                  </a:lnTo>
                  <a:lnTo>
                    <a:pt x="2256" y="379"/>
                  </a:lnTo>
                  <a:lnTo>
                    <a:pt x="2369" y="645"/>
                  </a:lnTo>
                  <a:lnTo>
                    <a:pt x="2369" y="645"/>
                  </a:lnTo>
                  <a:lnTo>
                    <a:pt x="2199" y="720"/>
                  </a:lnTo>
                  <a:lnTo>
                    <a:pt x="2047" y="815"/>
                  </a:lnTo>
                  <a:lnTo>
                    <a:pt x="1914" y="929"/>
                  </a:lnTo>
                  <a:lnTo>
                    <a:pt x="1782" y="1043"/>
                  </a:lnTo>
                  <a:lnTo>
                    <a:pt x="1516" y="1327"/>
                  </a:lnTo>
                  <a:lnTo>
                    <a:pt x="1289" y="1573"/>
                  </a:lnTo>
                  <a:lnTo>
                    <a:pt x="1289" y="1573"/>
                  </a:lnTo>
                  <a:lnTo>
                    <a:pt x="1024" y="1858"/>
                  </a:lnTo>
                  <a:lnTo>
                    <a:pt x="796" y="2161"/>
                  </a:lnTo>
                  <a:lnTo>
                    <a:pt x="322" y="2767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-27400" y="4505463"/>
              <a:ext cx="53575" cy="18975"/>
            </a:xfrm>
            <a:custGeom>
              <a:avLst/>
              <a:gdLst/>
              <a:ahLst/>
              <a:cxnLst/>
              <a:rect l="l" t="t" r="r" b="b"/>
              <a:pathLst>
                <a:path w="2143" h="759" fill="none" extrusionOk="0">
                  <a:moveTo>
                    <a:pt x="1" y="759"/>
                  </a:moveTo>
                  <a:lnTo>
                    <a:pt x="1" y="759"/>
                  </a:lnTo>
                  <a:lnTo>
                    <a:pt x="531" y="550"/>
                  </a:lnTo>
                  <a:lnTo>
                    <a:pt x="1062" y="361"/>
                  </a:lnTo>
                  <a:lnTo>
                    <a:pt x="1593" y="171"/>
                  </a:lnTo>
                  <a:lnTo>
                    <a:pt x="2123" y="1"/>
                  </a:lnTo>
                  <a:lnTo>
                    <a:pt x="2123" y="1"/>
                  </a:lnTo>
                  <a:lnTo>
                    <a:pt x="2142" y="114"/>
                  </a:lnTo>
                  <a:lnTo>
                    <a:pt x="2142" y="247"/>
                  </a:lnTo>
                  <a:lnTo>
                    <a:pt x="2123" y="380"/>
                  </a:lnTo>
                  <a:lnTo>
                    <a:pt x="2085" y="512"/>
                  </a:lnTo>
                  <a:lnTo>
                    <a:pt x="2085" y="512"/>
                  </a:lnTo>
                  <a:lnTo>
                    <a:pt x="2067" y="569"/>
                  </a:lnTo>
                  <a:lnTo>
                    <a:pt x="2085" y="607"/>
                  </a:lnTo>
                  <a:lnTo>
                    <a:pt x="2104" y="645"/>
                  </a:lnTo>
                  <a:lnTo>
                    <a:pt x="2142" y="683"/>
                  </a:lnTo>
                  <a:lnTo>
                    <a:pt x="2142" y="683"/>
                  </a:lnTo>
                  <a:lnTo>
                    <a:pt x="1839" y="683"/>
                  </a:lnTo>
                  <a:lnTo>
                    <a:pt x="1839" y="683"/>
                  </a:lnTo>
                  <a:lnTo>
                    <a:pt x="929" y="702"/>
                  </a:lnTo>
                  <a:lnTo>
                    <a:pt x="474" y="721"/>
                  </a:lnTo>
                  <a:lnTo>
                    <a:pt x="1" y="759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-236350" y="4504513"/>
              <a:ext cx="154475" cy="65425"/>
            </a:xfrm>
            <a:custGeom>
              <a:avLst/>
              <a:gdLst/>
              <a:ahLst/>
              <a:cxnLst/>
              <a:rect l="l" t="t" r="r" b="b"/>
              <a:pathLst>
                <a:path w="6179" h="2617" fill="none" extrusionOk="0">
                  <a:moveTo>
                    <a:pt x="0" y="1062"/>
                  </a:moveTo>
                  <a:lnTo>
                    <a:pt x="0" y="1062"/>
                  </a:lnTo>
                  <a:lnTo>
                    <a:pt x="190" y="1024"/>
                  </a:lnTo>
                  <a:lnTo>
                    <a:pt x="190" y="1024"/>
                  </a:lnTo>
                  <a:lnTo>
                    <a:pt x="853" y="929"/>
                  </a:lnTo>
                  <a:lnTo>
                    <a:pt x="1194" y="872"/>
                  </a:lnTo>
                  <a:lnTo>
                    <a:pt x="1497" y="797"/>
                  </a:lnTo>
                  <a:lnTo>
                    <a:pt x="1649" y="740"/>
                  </a:lnTo>
                  <a:lnTo>
                    <a:pt x="1801" y="683"/>
                  </a:lnTo>
                  <a:lnTo>
                    <a:pt x="1933" y="607"/>
                  </a:lnTo>
                  <a:lnTo>
                    <a:pt x="2047" y="512"/>
                  </a:lnTo>
                  <a:lnTo>
                    <a:pt x="2161" y="418"/>
                  </a:lnTo>
                  <a:lnTo>
                    <a:pt x="2275" y="304"/>
                  </a:lnTo>
                  <a:lnTo>
                    <a:pt x="2350" y="152"/>
                  </a:lnTo>
                  <a:lnTo>
                    <a:pt x="2426" y="1"/>
                  </a:lnTo>
                  <a:lnTo>
                    <a:pt x="2426" y="1"/>
                  </a:lnTo>
                  <a:lnTo>
                    <a:pt x="2597" y="133"/>
                  </a:lnTo>
                  <a:lnTo>
                    <a:pt x="2786" y="247"/>
                  </a:lnTo>
                  <a:lnTo>
                    <a:pt x="2995" y="342"/>
                  </a:lnTo>
                  <a:lnTo>
                    <a:pt x="3222" y="418"/>
                  </a:lnTo>
                  <a:lnTo>
                    <a:pt x="3677" y="550"/>
                  </a:lnTo>
                  <a:lnTo>
                    <a:pt x="3886" y="626"/>
                  </a:lnTo>
                  <a:lnTo>
                    <a:pt x="4075" y="702"/>
                  </a:lnTo>
                  <a:lnTo>
                    <a:pt x="4075" y="702"/>
                  </a:lnTo>
                  <a:lnTo>
                    <a:pt x="4378" y="854"/>
                  </a:lnTo>
                  <a:lnTo>
                    <a:pt x="4663" y="1005"/>
                  </a:lnTo>
                  <a:lnTo>
                    <a:pt x="4947" y="1176"/>
                  </a:lnTo>
                  <a:lnTo>
                    <a:pt x="5212" y="1365"/>
                  </a:lnTo>
                  <a:lnTo>
                    <a:pt x="5478" y="1574"/>
                  </a:lnTo>
                  <a:lnTo>
                    <a:pt x="5724" y="1782"/>
                  </a:lnTo>
                  <a:lnTo>
                    <a:pt x="5952" y="2029"/>
                  </a:lnTo>
                  <a:lnTo>
                    <a:pt x="6179" y="2256"/>
                  </a:lnTo>
                  <a:lnTo>
                    <a:pt x="6179" y="2256"/>
                  </a:lnTo>
                  <a:lnTo>
                    <a:pt x="5876" y="2313"/>
                  </a:lnTo>
                  <a:lnTo>
                    <a:pt x="5572" y="2370"/>
                  </a:lnTo>
                  <a:lnTo>
                    <a:pt x="5288" y="2465"/>
                  </a:lnTo>
                  <a:lnTo>
                    <a:pt x="5004" y="2559"/>
                  </a:lnTo>
                  <a:lnTo>
                    <a:pt x="5004" y="2559"/>
                  </a:lnTo>
                  <a:lnTo>
                    <a:pt x="4966" y="2597"/>
                  </a:lnTo>
                  <a:lnTo>
                    <a:pt x="4928" y="2616"/>
                  </a:lnTo>
                  <a:lnTo>
                    <a:pt x="4928" y="2616"/>
                  </a:lnTo>
                  <a:lnTo>
                    <a:pt x="4701" y="2408"/>
                  </a:lnTo>
                  <a:lnTo>
                    <a:pt x="4416" y="2218"/>
                  </a:lnTo>
                  <a:lnTo>
                    <a:pt x="4132" y="2048"/>
                  </a:lnTo>
                  <a:lnTo>
                    <a:pt x="3829" y="1896"/>
                  </a:lnTo>
                  <a:lnTo>
                    <a:pt x="3525" y="1763"/>
                  </a:lnTo>
                  <a:lnTo>
                    <a:pt x="3203" y="1650"/>
                  </a:lnTo>
                  <a:lnTo>
                    <a:pt x="2597" y="1441"/>
                  </a:lnTo>
                  <a:lnTo>
                    <a:pt x="2597" y="1441"/>
                  </a:lnTo>
                  <a:lnTo>
                    <a:pt x="2294" y="1365"/>
                  </a:lnTo>
                  <a:lnTo>
                    <a:pt x="1990" y="1270"/>
                  </a:lnTo>
                  <a:lnTo>
                    <a:pt x="1668" y="1214"/>
                  </a:lnTo>
                  <a:lnTo>
                    <a:pt x="1365" y="1157"/>
                  </a:lnTo>
                  <a:lnTo>
                    <a:pt x="1043" y="1119"/>
                  </a:lnTo>
                  <a:lnTo>
                    <a:pt x="720" y="1081"/>
                  </a:lnTo>
                  <a:lnTo>
                    <a:pt x="417" y="1081"/>
                  </a:lnTo>
                  <a:lnTo>
                    <a:pt x="95" y="1062"/>
                  </a:lnTo>
                  <a:lnTo>
                    <a:pt x="95" y="1062"/>
                  </a:lnTo>
                  <a:lnTo>
                    <a:pt x="0" y="1062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-152500" y="4498363"/>
              <a:ext cx="114225" cy="94775"/>
            </a:xfrm>
            <a:custGeom>
              <a:avLst/>
              <a:gdLst/>
              <a:ahLst/>
              <a:cxnLst/>
              <a:rect l="l" t="t" r="r" b="b"/>
              <a:pathLst>
                <a:path w="4569" h="3791" fill="none" extrusionOk="0">
                  <a:moveTo>
                    <a:pt x="399" y="171"/>
                  </a:moveTo>
                  <a:lnTo>
                    <a:pt x="399" y="171"/>
                  </a:lnTo>
                  <a:lnTo>
                    <a:pt x="475" y="152"/>
                  </a:lnTo>
                  <a:lnTo>
                    <a:pt x="551" y="95"/>
                  </a:lnTo>
                  <a:lnTo>
                    <a:pt x="551" y="95"/>
                  </a:lnTo>
                  <a:lnTo>
                    <a:pt x="797" y="19"/>
                  </a:lnTo>
                  <a:lnTo>
                    <a:pt x="911" y="0"/>
                  </a:lnTo>
                  <a:lnTo>
                    <a:pt x="1043" y="0"/>
                  </a:lnTo>
                  <a:lnTo>
                    <a:pt x="1043" y="0"/>
                  </a:lnTo>
                  <a:lnTo>
                    <a:pt x="1176" y="0"/>
                  </a:lnTo>
                  <a:lnTo>
                    <a:pt x="1328" y="57"/>
                  </a:lnTo>
                  <a:lnTo>
                    <a:pt x="1328" y="57"/>
                  </a:lnTo>
                  <a:lnTo>
                    <a:pt x="1650" y="266"/>
                  </a:lnTo>
                  <a:lnTo>
                    <a:pt x="1972" y="493"/>
                  </a:lnTo>
                  <a:lnTo>
                    <a:pt x="2294" y="739"/>
                  </a:lnTo>
                  <a:lnTo>
                    <a:pt x="2598" y="986"/>
                  </a:lnTo>
                  <a:lnTo>
                    <a:pt x="2598" y="986"/>
                  </a:lnTo>
                  <a:lnTo>
                    <a:pt x="2635" y="1024"/>
                  </a:lnTo>
                  <a:lnTo>
                    <a:pt x="2673" y="1043"/>
                  </a:lnTo>
                  <a:lnTo>
                    <a:pt x="2673" y="1043"/>
                  </a:lnTo>
                  <a:lnTo>
                    <a:pt x="2863" y="1213"/>
                  </a:lnTo>
                  <a:lnTo>
                    <a:pt x="2863" y="1213"/>
                  </a:lnTo>
                  <a:lnTo>
                    <a:pt x="3033" y="1365"/>
                  </a:lnTo>
                  <a:lnTo>
                    <a:pt x="3185" y="1535"/>
                  </a:lnTo>
                  <a:lnTo>
                    <a:pt x="3185" y="1535"/>
                  </a:lnTo>
                  <a:lnTo>
                    <a:pt x="3166" y="1611"/>
                  </a:lnTo>
                  <a:lnTo>
                    <a:pt x="3204" y="1687"/>
                  </a:lnTo>
                  <a:lnTo>
                    <a:pt x="3261" y="1744"/>
                  </a:lnTo>
                  <a:lnTo>
                    <a:pt x="3299" y="1763"/>
                  </a:lnTo>
                  <a:lnTo>
                    <a:pt x="3337" y="1763"/>
                  </a:lnTo>
                  <a:lnTo>
                    <a:pt x="3337" y="1763"/>
                  </a:lnTo>
                  <a:lnTo>
                    <a:pt x="3375" y="1763"/>
                  </a:lnTo>
                  <a:lnTo>
                    <a:pt x="3375" y="1763"/>
                  </a:lnTo>
                  <a:lnTo>
                    <a:pt x="3545" y="1990"/>
                  </a:lnTo>
                  <a:lnTo>
                    <a:pt x="3716" y="2237"/>
                  </a:lnTo>
                  <a:lnTo>
                    <a:pt x="4019" y="2730"/>
                  </a:lnTo>
                  <a:lnTo>
                    <a:pt x="4303" y="3260"/>
                  </a:lnTo>
                  <a:lnTo>
                    <a:pt x="4569" y="3772"/>
                  </a:lnTo>
                  <a:lnTo>
                    <a:pt x="4569" y="3772"/>
                  </a:lnTo>
                  <a:lnTo>
                    <a:pt x="4322" y="3791"/>
                  </a:lnTo>
                  <a:lnTo>
                    <a:pt x="4322" y="3791"/>
                  </a:lnTo>
                  <a:lnTo>
                    <a:pt x="4190" y="3772"/>
                  </a:lnTo>
                  <a:lnTo>
                    <a:pt x="4057" y="3734"/>
                  </a:lnTo>
                  <a:lnTo>
                    <a:pt x="3943" y="3639"/>
                  </a:lnTo>
                  <a:lnTo>
                    <a:pt x="3829" y="3507"/>
                  </a:lnTo>
                  <a:lnTo>
                    <a:pt x="3829" y="3507"/>
                  </a:lnTo>
                  <a:lnTo>
                    <a:pt x="3697" y="3355"/>
                  </a:lnTo>
                  <a:lnTo>
                    <a:pt x="3545" y="3203"/>
                  </a:lnTo>
                  <a:lnTo>
                    <a:pt x="3394" y="3071"/>
                  </a:lnTo>
                  <a:lnTo>
                    <a:pt x="3223" y="2957"/>
                  </a:lnTo>
                  <a:lnTo>
                    <a:pt x="3223" y="2957"/>
                  </a:lnTo>
                  <a:lnTo>
                    <a:pt x="3223" y="2805"/>
                  </a:lnTo>
                  <a:lnTo>
                    <a:pt x="3223" y="2805"/>
                  </a:lnTo>
                  <a:lnTo>
                    <a:pt x="3280" y="2767"/>
                  </a:lnTo>
                  <a:lnTo>
                    <a:pt x="3318" y="2711"/>
                  </a:lnTo>
                  <a:lnTo>
                    <a:pt x="3318" y="2635"/>
                  </a:lnTo>
                  <a:lnTo>
                    <a:pt x="3299" y="2578"/>
                  </a:lnTo>
                  <a:lnTo>
                    <a:pt x="3299" y="2578"/>
                  </a:lnTo>
                  <a:lnTo>
                    <a:pt x="3223" y="2483"/>
                  </a:lnTo>
                  <a:lnTo>
                    <a:pt x="3223" y="2483"/>
                  </a:lnTo>
                  <a:lnTo>
                    <a:pt x="3204" y="2426"/>
                  </a:lnTo>
                  <a:lnTo>
                    <a:pt x="3185" y="2388"/>
                  </a:lnTo>
                  <a:lnTo>
                    <a:pt x="3147" y="2350"/>
                  </a:lnTo>
                  <a:lnTo>
                    <a:pt x="3109" y="2332"/>
                  </a:lnTo>
                  <a:lnTo>
                    <a:pt x="3109" y="2332"/>
                  </a:lnTo>
                  <a:lnTo>
                    <a:pt x="2806" y="2009"/>
                  </a:lnTo>
                  <a:lnTo>
                    <a:pt x="2484" y="1706"/>
                  </a:lnTo>
                  <a:lnTo>
                    <a:pt x="2143" y="1422"/>
                  </a:lnTo>
                  <a:lnTo>
                    <a:pt x="1783" y="1156"/>
                  </a:lnTo>
                  <a:lnTo>
                    <a:pt x="1783" y="1156"/>
                  </a:lnTo>
                  <a:lnTo>
                    <a:pt x="1517" y="986"/>
                  </a:lnTo>
                  <a:lnTo>
                    <a:pt x="1233" y="834"/>
                  </a:lnTo>
                  <a:lnTo>
                    <a:pt x="664" y="550"/>
                  </a:lnTo>
                  <a:lnTo>
                    <a:pt x="664" y="550"/>
                  </a:lnTo>
                  <a:lnTo>
                    <a:pt x="532" y="512"/>
                  </a:lnTo>
                  <a:lnTo>
                    <a:pt x="361" y="455"/>
                  </a:lnTo>
                  <a:lnTo>
                    <a:pt x="1" y="341"/>
                  </a:lnTo>
                  <a:lnTo>
                    <a:pt x="1" y="341"/>
                  </a:lnTo>
                  <a:lnTo>
                    <a:pt x="399" y="171"/>
                  </a:lnTo>
                  <a:lnTo>
                    <a:pt x="399" y="171"/>
                  </a:lnTo>
                  <a:lnTo>
                    <a:pt x="399" y="171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-76675" y="4492663"/>
              <a:ext cx="100475" cy="40300"/>
            </a:xfrm>
            <a:custGeom>
              <a:avLst/>
              <a:gdLst/>
              <a:ahLst/>
              <a:cxnLst/>
              <a:rect l="l" t="t" r="r" b="b"/>
              <a:pathLst>
                <a:path w="4019" h="1612" fill="none" extrusionOk="0">
                  <a:moveTo>
                    <a:pt x="2313" y="228"/>
                  </a:moveTo>
                  <a:lnTo>
                    <a:pt x="2313" y="228"/>
                  </a:lnTo>
                  <a:lnTo>
                    <a:pt x="2389" y="228"/>
                  </a:lnTo>
                  <a:lnTo>
                    <a:pt x="2426" y="190"/>
                  </a:lnTo>
                  <a:lnTo>
                    <a:pt x="2426" y="190"/>
                  </a:lnTo>
                  <a:lnTo>
                    <a:pt x="2730" y="114"/>
                  </a:lnTo>
                  <a:lnTo>
                    <a:pt x="2995" y="58"/>
                  </a:lnTo>
                  <a:lnTo>
                    <a:pt x="3260" y="1"/>
                  </a:lnTo>
                  <a:lnTo>
                    <a:pt x="3488" y="1"/>
                  </a:lnTo>
                  <a:lnTo>
                    <a:pt x="3488" y="1"/>
                  </a:lnTo>
                  <a:lnTo>
                    <a:pt x="3658" y="1"/>
                  </a:lnTo>
                  <a:lnTo>
                    <a:pt x="3810" y="39"/>
                  </a:lnTo>
                  <a:lnTo>
                    <a:pt x="3924" y="96"/>
                  </a:lnTo>
                  <a:lnTo>
                    <a:pt x="4019" y="171"/>
                  </a:lnTo>
                  <a:lnTo>
                    <a:pt x="4019" y="171"/>
                  </a:lnTo>
                  <a:lnTo>
                    <a:pt x="3090" y="494"/>
                  </a:lnTo>
                  <a:lnTo>
                    <a:pt x="2180" y="835"/>
                  </a:lnTo>
                  <a:lnTo>
                    <a:pt x="1270" y="1195"/>
                  </a:lnTo>
                  <a:lnTo>
                    <a:pt x="398" y="1612"/>
                  </a:lnTo>
                  <a:lnTo>
                    <a:pt x="398" y="1612"/>
                  </a:lnTo>
                  <a:lnTo>
                    <a:pt x="209" y="1403"/>
                  </a:lnTo>
                  <a:lnTo>
                    <a:pt x="0" y="1176"/>
                  </a:lnTo>
                  <a:lnTo>
                    <a:pt x="0" y="1176"/>
                  </a:lnTo>
                  <a:lnTo>
                    <a:pt x="417" y="986"/>
                  </a:lnTo>
                  <a:lnTo>
                    <a:pt x="986" y="740"/>
                  </a:lnTo>
                  <a:lnTo>
                    <a:pt x="1630" y="475"/>
                  </a:lnTo>
                  <a:lnTo>
                    <a:pt x="1972" y="342"/>
                  </a:lnTo>
                  <a:lnTo>
                    <a:pt x="2313" y="228"/>
                  </a:lnTo>
                  <a:lnTo>
                    <a:pt x="2313" y="228"/>
                  </a:lnTo>
                  <a:lnTo>
                    <a:pt x="2313" y="228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-361925" y="4475138"/>
              <a:ext cx="177725" cy="60675"/>
            </a:xfrm>
            <a:custGeom>
              <a:avLst/>
              <a:gdLst/>
              <a:ahLst/>
              <a:cxnLst/>
              <a:rect l="l" t="t" r="r" b="b"/>
              <a:pathLst>
                <a:path w="7109" h="2427" fill="none" extrusionOk="0">
                  <a:moveTo>
                    <a:pt x="815" y="1517"/>
                  </a:moveTo>
                  <a:lnTo>
                    <a:pt x="815" y="1517"/>
                  </a:lnTo>
                  <a:lnTo>
                    <a:pt x="853" y="1498"/>
                  </a:lnTo>
                  <a:lnTo>
                    <a:pt x="853" y="1498"/>
                  </a:lnTo>
                  <a:lnTo>
                    <a:pt x="1782" y="1289"/>
                  </a:lnTo>
                  <a:lnTo>
                    <a:pt x="2692" y="1062"/>
                  </a:lnTo>
                  <a:lnTo>
                    <a:pt x="3602" y="815"/>
                  </a:lnTo>
                  <a:lnTo>
                    <a:pt x="4511" y="550"/>
                  </a:lnTo>
                  <a:lnTo>
                    <a:pt x="4511" y="550"/>
                  </a:lnTo>
                  <a:lnTo>
                    <a:pt x="4909" y="399"/>
                  </a:lnTo>
                  <a:lnTo>
                    <a:pt x="5402" y="209"/>
                  </a:lnTo>
                  <a:lnTo>
                    <a:pt x="5649" y="133"/>
                  </a:lnTo>
                  <a:lnTo>
                    <a:pt x="5895" y="57"/>
                  </a:lnTo>
                  <a:lnTo>
                    <a:pt x="6141" y="0"/>
                  </a:lnTo>
                  <a:lnTo>
                    <a:pt x="6388" y="0"/>
                  </a:lnTo>
                  <a:lnTo>
                    <a:pt x="6388" y="0"/>
                  </a:lnTo>
                  <a:lnTo>
                    <a:pt x="6558" y="0"/>
                  </a:lnTo>
                  <a:lnTo>
                    <a:pt x="6729" y="57"/>
                  </a:lnTo>
                  <a:lnTo>
                    <a:pt x="6729" y="57"/>
                  </a:lnTo>
                  <a:lnTo>
                    <a:pt x="6881" y="133"/>
                  </a:lnTo>
                  <a:lnTo>
                    <a:pt x="6994" y="209"/>
                  </a:lnTo>
                  <a:lnTo>
                    <a:pt x="7070" y="285"/>
                  </a:lnTo>
                  <a:lnTo>
                    <a:pt x="7108" y="361"/>
                  </a:lnTo>
                  <a:lnTo>
                    <a:pt x="7108" y="417"/>
                  </a:lnTo>
                  <a:lnTo>
                    <a:pt x="7089" y="474"/>
                  </a:lnTo>
                  <a:lnTo>
                    <a:pt x="7032" y="531"/>
                  </a:lnTo>
                  <a:lnTo>
                    <a:pt x="6956" y="588"/>
                  </a:lnTo>
                  <a:lnTo>
                    <a:pt x="6767" y="683"/>
                  </a:lnTo>
                  <a:lnTo>
                    <a:pt x="6539" y="759"/>
                  </a:lnTo>
                  <a:lnTo>
                    <a:pt x="6122" y="872"/>
                  </a:lnTo>
                  <a:lnTo>
                    <a:pt x="6122" y="872"/>
                  </a:lnTo>
                  <a:lnTo>
                    <a:pt x="5270" y="1081"/>
                  </a:lnTo>
                  <a:lnTo>
                    <a:pt x="4417" y="1251"/>
                  </a:lnTo>
                  <a:lnTo>
                    <a:pt x="2692" y="1574"/>
                  </a:lnTo>
                  <a:lnTo>
                    <a:pt x="2692" y="1574"/>
                  </a:lnTo>
                  <a:lnTo>
                    <a:pt x="2332" y="1668"/>
                  </a:lnTo>
                  <a:lnTo>
                    <a:pt x="2010" y="1763"/>
                  </a:lnTo>
                  <a:lnTo>
                    <a:pt x="1687" y="1896"/>
                  </a:lnTo>
                  <a:lnTo>
                    <a:pt x="1365" y="2047"/>
                  </a:lnTo>
                  <a:lnTo>
                    <a:pt x="1365" y="2047"/>
                  </a:lnTo>
                  <a:lnTo>
                    <a:pt x="1062" y="2237"/>
                  </a:lnTo>
                  <a:lnTo>
                    <a:pt x="834" y="2370"/>
                  </a:lnTo>
                  <a:lnTo>
                    <a:pt x="740" y="2408"/>
                  </a:lnTo>
                  <a:lnTo>
                    <a:pt x="626" y="2427"/>
                  </a:lnTo>
                  <a:lnTo>
                    <a:pt x="626" y="2427"/>
                  </a:lnTo>
                  <a:lnTo>
                    <a:pt x="607" y="2408"/>
                  </a:lnTo>
                  <a:lnTo>
                    <a:pt x="607" y="2408"/>
                  </a:lnTo>
                  <a:lnTo>
                    <a:pt x="588" y="2408"/>
                  </a:lnTo>
                  <a:lnTo>
                    <a:pt x="588" y="2408"/>
                  </a:lnTo>
                  <a:lnTo>
                    <a:pt x="550" y="2408"/>
                  </a:lnTo>
                  <a:lnTo>
                    <a:pt x="493" y="2370"/>
                  </a:lnTo>
                  <a:lnTo>
                    <a:pt x="474" y="2332"/>
                  </a:lnTo>
                  <a:lnTo>
                    <a:pt x="436" y="2275"/>
                  </a:lnTo>
                  <a:lnTo>
                    <a:pt x="436" y="2275"/>
                  </a:lnTo>
                  <a:lnTo>
                    <a:pt x="380" y="2142"/>
                  </a:lnTo>
                  <a:lnTo>
                    <a:pt x="323" y="2010"/>
                  </a:lnTo>
                  <a:lnTo>
                    <a:pt x="152" y="1763"/>
                  </a:lnTo>
                  <a:lnTo>
                    <a:pt x="152" y="1763"/>
                  </a:lnTo>
                  <a:lnTo>
                    <a:pt x="133" y="1725"/>
                  </a:lnTo>
                  <a:lnTo>
                    <a:pt x="95" y="1706"/>
                  </a:lnTo>
                  <a:lnTo>
                    <a:pt x="19" y="1687"/>
                  </a:lnTo>
                  <a:lnTo>
                    <a:pt x="19" y="1687"/>
                  </a:lnTo>
                  <a:lnTo>
                    <a:pt x="0" y="1687"/>
                  </a:lnTo>
                  <a:lnTo>
                    <a:pt x="0" y="1687"/>
                  </a:lnTo>
                  <a:lnTo>
                    <a:pt x="323" y="1498"/>
                  </a:lnTo>
                  <a:lnTo>
                    <a:pt x="664" y="1308"/>
                  </a:lnTo>
                  <a:lnTo>
                    <a:pt x="664" y="1308"/>
                  </a:lnTo>
                  <a:lnTo>
                    <a:pt x="664" y="1384"/>
                  </a:lnTo>
                  <a:lnTo>
                    <a:pt x="683" y="1441"/>
                  </a:lnTo>
                  <a:lnTo>
                    <a:pt x="740" y="1498"/>
                  </a:lnTo>
                  <a:lnTo>
                    <a:pt x="815" y="1517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-448175" y="4474663"/>
              <a:ext cx="131775" cy="95750"/>
            </a:xfrm>
            <a:custGeom>
              <a:avLst/>
              <a:gdLst/>
              <a:ahLst/>
              <a:cxnLst/>
              <a:rect l="l" t="t" r="r" b="b"/>
              <a:pathLst>
                <a:path w="5271" h="3830" fill="none" extrusionOk="0">
                  <a:moveTo>
                    <a:pt x="702" y="3829"/>
                  </a:moveTo>
                  <a:lnTo>
                    <a:pt x="702" y="3829"/>
                  </a:lnTo>
                  <a:lnTo>
                    <a:pt x="645" y="3810"/>
                  </a:lnTo>
                  <a:lnTo>
                    <a:pt x="645" y="3810"/>
                  </a:lnTo>
                  <a:lnTo>
                    <a:pt x="1" y="3659"/>
                  </a:lnTo>
                  <a:lnTo>
                    <a:pt x="1" y="3659"/>
                  </a:lnTo>
                  <a:lnTo>
                    <a:pt x="77" y="3469"/>
                  </a:lnTo>
                  <a:lnTo>
                    <a:pt x="172" y="3280"/>
                  </a:lnTo>
                  <a:lnTo>
                    <a:pt x="266" y="3109"/>
                  </a:lnTo>
                  <a:lnTo>
                    <a:pt x="399" y="2938"/>
                  </a:lnTo>
                  <a:lnTo>
                    <a:pt x="551" y="2768"/>
                  </a:lnTo>
                  <a:lnTo>
                    <a:pt x="702" y="2616"/>
                  </a:lnTo>
                  <a:lnTo>
                    <a:pt x="1024" y="2332"/>
                  </a:lnTo>
                  <a:lnTo>
                    <a:pt x="1385" y="2066"/>
                  </a:lnTo>
                  <a:lnTo>
                    <a:pt x="1764" y="1801"/>
                  </a:lnTo>
                  <a:lnTo>
                    <a:pt x="2446" y="1346"/>
                  </a:lnTo>
                  <a:lnTo>
                    <a:pt x="2446" y="1346"/>
                  </a:lnTo>
                  <a:lnTo>
                    <a:pt x="3052" y="929"/>
                  </a:lnTo>
                  <a:lnTo>
                    <a:pt x="3697" y="531"/>
                  </a:lnTo>
                  <a:lnTo>
                    <a:pt x="3697" y="531"/>
                  </a:lnTo>
                  <a:lnTo>
                    <a:pt x="3924" y="380"/>
                  </a:lnTo>
                  <a:lnTo>
                    <a:pt x="4171" y="266"/>
                  </a:lnTo>
                  <a:lnTo>
                    <a:pt x="4417" y="152"/>
                  </a:lnTo>
                  <a:lnTo>
                    <a:pt x="4664" y="38"/>
                  </a:lnTo>
                  <a:lnTo>
                    <a:pt x="4664" y="38"/>
                  </a:lnTo>
                  <a:lnTo>
                    <a:pt x="4758" y="1"/>
                  </a:lnTo>
                  <a:lnTo>
                    <a:pt x="4853" y="1"/>
                  </a:lnTo>
                  <a:lnTo>
                    <a:pt x="4853" y="1"/>
                  </a:lnTo>
                  <a:lnTo>
                    <a:pt x="4929" y="1"/>
                  </a:lnTo>
                  <a:lnTo>
                    <a:pt x="4986" y="38"/>
                  </a:lnTo>
                  <a:lnTo>
                    <a:pt x="5043" y="57"/>
                  </a:lnTo>
                  <a:lnTo>
                    <a:pt x="5080" y="114"/>
                  </a:lnTo>
                  <a:lnTo>
                    <a:pt x="5156" y="228"/>
                  </a:lnTo>
                  <a:lnTo>
                    <a:pt x="5194" y="380"/>
                  </a:lnTo>
                  <a:lnTo>
                    <a:pt x="5232" y="550"/>
                  </a:lnTo>
                  <a:lnTo>
                    <a:pt x="5251" y="702"/>
                  </a:lnTo>
                  <a:lnTo>
                    <a:pt x="5270" y="967"/>
                  </a:lnTo>
                  <a:lnTo>
                    <a:pt x="5270" y="967"/>
                  </a:lnTo>
                  <a:lnTo>
                    <a:pt x="5270" y="967"/>
                  </a:lnTo>
                  <a:lnTo>
                    <a:pt x="4455" y="1157"/>
                  </a:lnTo>
                  <a:lnTo>
                    <a:pt x="4455" y="1157"/>
                  </a:lnTo>
                  <a:lnTo>
                    <a:pt x="4607" y="1081"/>
                  </a:lnTo>
                  <a:lnTo>
                    <a:pt x="4607" y="1081"/>
                  </a:lnTo>
                  <a:lnTo>
                    <a:pt x="4664" y="1043"/>
                  </a:lnTo>
                  <a:lnTo>
                    <a:pt x="4682" y="986"/>
                  </a:lnTo>
                  <a:lnTo>
                    <a:pt x="4701" y="948"/>
                  </a:lnTo>
                  <a:lnTo>
                    <a:pt x="4682" y="891"/>
                  </a:lnTo>
                  <a:lnTo>
                    <a:pt x="4664" y="853"/>
                  </a:lnTo>
                  <a:lnTo>
                    <a:pt x="4626" y="816"/>
                  </a:lnTo>
                  <a:lnTo>
                    <a:pt x="4569" y="778"/>
                  </a:lnTo>
                  <a:lnTo>
                    <a:pt x="4512" y="778"/>
                  </a:lnTo>
                  <a:lnTo>
                    <a:pt x="4512" y="778"/>
                  </a:lnTo>
                  <a:lnTo>
                    <a:pt x="4436" y="797"/>
                  </a:lnTo>
                  <a:lnTo>
                    <a:pt x="4436" y="797"/>
                  </a:lnTo>
                  <a:lnTo>
                    <a:pt x="4114" y="948"/>
                  </a:lnTo>
                  <a:lnTo>
                    <a:pt x="3811" y="1119"/>
                  </a:lnTo>
                  <a:lnTo>
                    <a:pt x="3488" y="1289"/>
                  </a:lnTo>
                  <a:lnTo>
                    <a:pt x="3185" y="1479"/>
                  </a:lnTo>
                  <a:lnTo>
                    <a:pt x="2901" y="1687"/>
                  </a:lnTo>
                  <a:lnTo>
                    <a:pt x="2617" y="1896"/>
                  </a:lnTo>
                  <a:lnTo>
                    <a:pt x="2332" y="2123"/>
                  </a:lnTo>
                  <a:lnTo>
                    <a:pt x="2067" y="2351"/>
                  </a:lnTo>
                  <a:lnTo>
                    <a:pt x="2067" y="2351"/>
                  </a:lnTo>
                  <a:lnTo>
                    <a:pt x="1820" y="2578"/>
                  </a:lnTo>
                  <a:lnTo>
                    <a:pt x="1593" y="2825"/>
                  </a:lnTo>
                  <a:lnTo>
                    <a:pt x="1385" y="3071"/>
                  </a:lnTo>
                  <a:lnTo>
                    <a:pt x="1176" y="3336"/>
                  </a:lnTo>
                  <a:lnTo>
                    <a:pt x="1176" y="3336"/>
                  </a:lnTo>
                  <a:lnTo>
                    <a:pt x="1081" y="3469"/>
                  </a:lnTo>
                  <a:lnTo>
                    <a:pt x="987" y="3621"/>
                  </a:lnTo>
                  <a:lnTo>
                    <a:pt x="911" y="3696"/>
                  </a:lnTo>
                  <a:lnTo>
                    <a:pt x="854" y="3753"/>
                  </a:lnTo>
                  <a:lnTo>
                    <a:pt x="778" y="3810"/>
                  </a:lnTo>
                  <a:lnTo>
                    <a:pt x="702" y="3829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-155800" y="4435338"/>
              <a:ext cx="146425" cy="81050"/>
            </a:xfrm>
            <a:custGeom>
              <a:avLst/>
              <a:gdLst/>
              <a:ahLst/>
              <a:cxnLst/>
              <a:rect l="l" t="t" r="r" b="b"/>
              <a:pathLst>
                <a:path w="5857" h="3242" fill="none" extrusionOk="0">
                  <a:moveTo>
                    <a:pt x="2805" y="721"/>
                  </a:moveTo>
                  <a:lnTo>
                    <a:pt x="2805" y="721"/>
                  </a:lnTo>
                  <a:lnTo>
                    <a:pt x="3052" y="721"/>
                  </a:lnTo>
                  <a:lnTo>
                    <a:pt x="3052" y="721"/>
                  </a:lnTo>
                  <a:lnTo>
                    <a:pt x="3317" y="702"/>
                  </a:lnTo>
                  <a:lnTo>
                    <a:pt x="3639" y="683"/>
                  </a:lnTo>
                  <a:lnTo>
                    <a:pt x="4018" y="626"/>
                  </a:lnTo>
                  <a:lnTo>
                    <a:pt x="4416" y="550"/>
                  </a:lnTo>
                  <a:lnTo>
                    <a:pt x="4814" y="474"/>
                  </a:lnTo>
                  <a:lnTo>
                    <a:pt x="5193" y="342"/>
                  </a:lnTo>
                  <a:lnTo>
                    <a:pt x="5364" y="266"/>
                  </a:lnTo>
                  <a:lnTo>
                    <a:pt x="5554" y="190"/>
                  </a:lnTo>
                  <a:lnTo>
                    <a:pt x="5705" y="95"/>
                  </a:lnTo>
                  <a:lnTo>
                    <a:pt x="5857" y="0"/>
                  </a:lnTo>
                  <a:lnTo>
                    <a:pt x="5857" y="0"/>
                  </a:lnTo>
                  <a:lnTo>
                    <a:pt x="5724" y="550"/>
                  </a:lnTo>
                  <a:lnTo>
                    <a:pt x="5573" y="1081"/>
                  </a:lnTo>
                  <a:lnTo>
                    <a:pt x="5421" y="1611"/>
                  </a:lnTo>
                  <a:lnTo>
                    <a:pt x="5383" y="1896"/>
                  </a:lnTo>
                  <a:lnTo>
                    <a:pt x="5345" y="2180"/>
                  </a:lnTo>
                  <a:lnTo>
                    <a:pt x="5345" y="2180"/>
                  </a:lnTo>
                  <a:lnTo>
                    <a:pt x="4985" y="2294"/>
                  </a:lnTo>
                  <a:lnTo>
                    <a:pt x="4625" y="2445"/>
                  </a:lnTo>
                  <a:lnTo>
                    <a:pt x="3943" y="2749"/>
                  </a:lnTo>
                  <a:lnTo>
                    <a:pt x="2900" y="3241"/>
                  </a:lnTo>
                  <a:lnTo>
                    <a:pt x="2900" y="3241"/>
                  </a:lnTo>
                  <a:lnTo>
                    <a:pt x="2578" y="2957"/>
                  </a:lnTo>
                  <a:lnTo>
                    <a:pt x="2578" y="2957"/>
                  </a:lnTo>
                  <a:lnTo>
                    <a:pt x="2275" y="2730"/>
                  </a:lnTo>
                  <a:lnTo>
                    <a:pt x="1952" y="2483"/>
                  </a:lnTo>
                  <a:lnTo>
                    <a:pt x="1782" y="2389"/>
                  </a:lnTo>
                  <a:lnTo>
                    <a:pt x="1611" y="2294"/>
                  </a:lnTo>
                  <a:lnTo>
                    <a:pt x="1441" y="2218"/>
                  </a:lnTo>
                  <a:lnTo>
                    <a:pt x="1270" y="2142"/>
                  </a:lnTo>
                  <a:lnTo>
                    <a:pt x="1270" y="2142"/>
                  </a:lnTo>
                  <a:lnTo>
                    <a:pt x="1137" y="2123"/>
                  </a:lnTo>
                  <a:lnTo>
                    <a:pt x="1137" y="2123"/>
                  </a:lnTo>
                  <a:lnTo>
                    <a:pt x="1024" y="2142"/>
                  </a:lnTo>
                  <a:lnTo>
                    <a:pt x="891" y="2161"/>
                  </a:lnTo>
                  <a:lnTo>
                    <a:pt x="626" y="2256"/>
                  </a:lnTo>
                  <a:lnTo>
                    <a:pt x="626" y="2256"/>
                  </a:lnTo>
                  <a:lnTo>
                    <a:pt x="76" y="607"/>
                  </a:lnTo>
                  <a:lnTo>
                    <a:pt x="76" y="607"/>
                  </a:lnTo>
                  <a:lnTo>
                    <a:pt x="38" y="417"/>
                  </a:lnTo>
                  <a:lnTo>
                    <a:pt x="0" y="190"/>
                  </a:lnTo>
                  <a:lnTo>
                    <a:pt x="0" y="190"/>
                  </a:lnTo>
                  <a:lnTo>
                    <a:pt x="341" y="304"/>
                  </a:lnTo>
                  <a:lnTo>
                    <a:pt x="588" y="379"/>
                  </a:lnTo>
                  <a:lnTo>
                    <a:pt x="588" y="379"/>
                  </a:lnTo>
                  <a:lnTo>
                    <a:pt x="872" y="474"/>
                  </a:lnTo>
                  <a:lnTo>
                    <a:pt x="1137" y="531"/>
                  </a:lnTo>
                  <a:lnTo>
                    <a:pt x="1403" y="588"/>
                  </a:lnTo>
                  <a:lnTo>
                    <a:pt x="1687" y="645"/>
                  </a:lnTo>
                  <a:lnTo>
                    <a:pt x="2256" y="702"/>
                  </a:lnTo>
                  <a:lnTo>
                    <a:pt x="2805" y="721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-144425" y="4409738"/>
              <a:ext cx="129375" cy="35575"/>
            </a:xfrm>
            <a:custGeom>
              <a:avLst/>
              <a:gdLst/>
              <a:ahLst/>
              <a:cxnLst/>
              <a:rect l="l" t="t" r="r" b="b"/>
              <a:pathLst>
                <a:path w="5175" h="1423" fill="none" extrusionOk="0">
                  <a:moveTo>
                    <a:pt x="2199" y="1422"/>
                  </a:moveTo>
                  <a:lnTo>
                    <a:pt x="2199" y="1422"/>
                  </a:lnTo>
                  <a:lnTo>
                    <a:pt x="1914" y="1403"/>
                  </a:lnTo>
                  <a:lnTo>
                    <a:pt x="1630" y="1385"/>
                  </a:lnTo>
                  <a:lnTo>
                    <a:pt x="1346" y="1347"/>
                  </a:lnTo>
                  <a:lnTo>
                    <a:pt x="1080" y="1309"/>
                  </a:lnTo>
                  <a:lnTo>
                    <a:pt x="796" y="1252"/>
                  </a:lnTo>
                  <a:lnTo>
                    <a:pt x="531" y="1176"/>
                  </a:lnTo>
                  <a:lnTo>
                    <a:pt x="0" y="986"/>
                  </a:lnTo>
                  <a:lnTo>
                    <a:pt x="0" y="986"/>
                  </a:lnTo>
                  <a:lnTo>
                    <a:pt x="57" y="892"/>
                  </a:lnTo>
                  <a:lnTo>
                    <a:pt x="114" y="797"/>
                  </a:lnTo>
                  <a:lnTo>
                    <a:pt x="190" y="740"/>
                  </a:lnTo>
                  <a:lnTo>
                    <a:pt x="265" y="664"/>
                  </a:lnTo>
                  <a:lnTo>
                    <a:pt x="360" y="626"/>
                  </a:lnTo>
                  <a:lnTo>
                    <a:pt x="455" y="588"/>
                  </a:lnTo>
                  <a:lnTo>
                    <a:pt x="645" y="532"/>
                  </a:lnTo>
                  <a:lnTo>
                    <a:pt x="853" y="494"/>
                  </a:lnTo>
                  <a:lnTo>
                    <a:pt x="1080" y="475"/>
                  </a:lnTo>
                  <a:lnTo>
                    <a:pt x="1289" y="456"/>
                  </a:lnTo>
                  <a:lnTo>
                    <a:pt x="1497" y="418"/>
                  </a:lnTo>
                  <a:lnTo>
                    <a:pt x="1497" y="418"/>
                  </a:lnTo>
                  <a:lnTo>
                    <a:pt x="1668" y="361"/>
                  </a:lnTo>
                  <a:lnTo>
                    <a:pt x="1839" y="304"/>
                  </a:lnTo>
                  <a:lnTo>
                    <a:pt x="2180" y="190"/>
                  </a:lnTo>
                  <a:lnTo>
                    <a:pt x="2540" y="77"/>
                  </a:lnTo>
                  <a:lnTo>
                    <a:pt x="2710" y="20"/>
                  </a:lnTo>
                  <a:lnTo>
                    <a:pt x="2881" y="1"/>
                  </a:lnTo>
                  <a:lnTo>
                    <a:pt x="2881" y="1"/>
                  </a:lnTo>
                  <a:lnTo>
                    <a:pt x="2919" y="1"/>
                  </a:lnTo>
                  <a:lnTo>
                    <a:pt x="2919" y="1"/>
                  </a:lnTo>
                  <a:lnTo>
                    <a:pt x="3014" y="1"/>
                  </a:lnTo>
                  <a:lnTo>
                    <a:pt x="3108" y="39"/>
                  </a:lnTo>
                  <a:lnTo>
                    <a:pt x="3298" y="115"/>
                  </a:lnTo>
                  <a:lnTo>
                    <a:pt x="3298" y="115"/>
                  </a:lnTo>
                  <a:lnTo>
                    <a:pt x="3469" y="190"/>
                  </a:lnTo>
                  <a:lnTo>
                    <a:pt x="3563" y="228"/>
                  </a:lnTo>
                  <a:lnTo>
                    <a:pt x="3658" y="228"/>
                  </a:lnTo>
                  <a:lnTo>
                    <a:pt x="3658" y="228"/>
                  </a:lnTo>
                  <a:lnTo>
                    <a:pt x="3677" y="228"/>
                  </a:lnTo>
                  <a:lnTo>
                    <a:pt x="3677" y="228"/>
                  </a:lnTo>
                  <a:lnTo>
                    <a:pt x="3696" y="228"/>
                  </a:lnTo>
                  <a:lnTo>
                    <a:pt x="3696" y="228"/>
                  </a:lnTo>
                  <a:lnTo>
                    <a:pt x="3886" y="247"/>
                  </a:lnTo>
                  <a:lnTo>
                    <a:pt x="4094" y="266"/>
                  </a:lnTo>
                  <a:lnTo>
                    <a:pt x="4284" y="285"/>
                  </a:lnTo>
                  <a:lnTo>
                    <a:pt x="4454" y="342"/>
                  </a:lnTo>
                  <a:lnTo>
                    <a:pt x="4644" y="399"/>
                  </a:lnTo>
                  <a:lnTo>
                    <a:pt x="4833" y="475"/>
                  </a:lnTo>
                  <a:lnTo>
                    <a:pt x="5004" y="570"/>
                  </a:lnTo>
                  <a:lnTo>
                    <a:pt x="5174" y="664"/>
                  </a:lnTo>
                  <a:lnTo>
                    <a:pt x="5174" y="664"/>
                  </a:lnTo>
                  <a:lnTo>
                    <a:pt x="5099" y="778"/>
                  </a:lnTo>
                  <a:lnTo>
                    <a:pt x="5099" y="778"/>
                  </a:lnTo>
                  <a:lnTo>
                    <a:pt x="4795" y="949"/>
                  </a:lnTo>
                  <a:lnTo>
                    <a:pt x="4454" y="1081"/>
                  </a:lnTo>
                  <a:lnTo>
                    <a:pt x="4113" y="1195"/>
                  </a:lnTo>
                  <a:lnTo>
                    <a:pt x="3753" y="1271"/>
                  </a:lnTo>
                  <a:lnTo>
                    <a:pt x="3374" y="1328"/>
                  </a:lnTo>
                  <a:lnTo>
                    <a:pt x="3014" y="1366"/>
                  </a:lnTo>
                  <a:lnTo>
                    <a:pt x="2654" y="1403"/>
                  </a:lnTo>
                  <a:lnTo>
                    <a:pt x="2312" y="1403"/>
                  </a:lnTo>
                  <a:lnTo>
                    <a:pt x="2312" y="1403"/>
                  </a:lnTo>
                  <a:lnTo>
                    <a:pt x="2199" y="1422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-457175" y="4377063"/>
              <a:ext cx="507050" cy="285750"/>
            </a:xfrm>
            <a:custGeom>
              <a:avLst/>
              <a:gdLst/>
              <a:ahLst/>
              <a:cxnLst/>
              <a:rect l="l" t="t" r="r" b="b"/>
              <a:pathLst>
                <a:path w="20282" h="11430" fill="none" extrusionOk="0">
                  <a:moveTo>
                    <a:pt x="15183" y="0"/>
                  </a:moveTo>
                  <a:lnTo>
                    <a:pt x="15183" y="0"/>
                  </a:lnTo>
                  <a:lnTo>
                    <a:pt x="15107" y="19"/>
                  </a:lnTo>
                  <a:lnTo>
                    <a:pt x="15069" y="57"/>
                  </a:lnTo>
                  <a:lnTo>
                    <a:pt x="15031" y="114"/>
                  </a:lnTo>
                  <a:lnTo>
                    <a:pt x="15031" y="171"/>
                  </a:lnTo>
                  <a:lnTo>
                    <a:pt x="15050" y="228"/>
                  </a:lnTo>
                  <a:lnTo>
                    <a:pt x="15069" y="284"/>
                  </a:lnTo>
                  <a:lnTo>
                    <a:pt x="15126" y="322"/>
                  </a:lnTo>
                  <a:lnTo>
                    <a:pt x="15183" y="341"/>
                  </a:lnTo>
                  <a:lnTo>
                    <a:pt x="15183" y="341"/>
                  </a:lnTo>
                  <a:lnTo>
                    <a:pt x="15524" y="360"/>
                  </a:lnTo>
                  <a:lnTo>
                    <a:pt x="15865" y="417"/>
                  </a:lnTo>
                  <a:lnTo>
                    <a:pt x="16509" y="531"/>
                  </a:lnTo>
                  <a:lnTo>
                    <a:pt x="16509" y="531"/>
                  </a:lnTo>
                  <a:lnTo>
                    <a:pt x="17059" y="682"/>
                  </a:lnTo>
                  <a:lnTo>
                    <a:pt x="17267" y="758"/>
                  </a:lnTo>
                  <a:lnTo>
                    <a:pt x="17267" y="758"/>
                  </a:lnTo>
                  <a:lnTo>
                    <a:pt x="17457" y="815"/>
                  </a:lnTo>
                  <a:lnTo>
                    <a:pt x="17609" y="891"/>
                  </a:lnTo>
                  <a:lnTo>
                    <a:pt x="17722" y="986"/>
                  </a:lnTo>
                  <a:lnTo>
                    <a:pt x="17817" y="1080"/>
                  </a:lnTo>
                  <a:lnTo>
                    <a:pt x="17855" y="1213"/>
                  </a:lnTo>
                  <a:lnTo>
                    <a:pt x="17874" y="1346"/>
                  </a:lnTo>
                  <a:lnTo>
                    <a:pt x="17874" y="1497"/>
                  </a:lnTo>
                  <a:lnTo>
                    <a:pt x="17817" y="1668"/>
                  </a:lnTo>
                  <a:lnTo>
                    <a:pt x="17817" y="1668"/>
                  </a:lnTo>
                  <a:lnTo>
                    <a:pt x="17533" y="1516"/>
                  </a:lnTo>
                  <a:lnTo>
                    <a:pt x="17248" y="1384"/>
                  </a:lnTo>
                  <a:lnTo>
                    <a:pt x="16945" y="1270"/>
                  </a:lnTo>
                  <a:lnTo>
                    <a:pt x="16642" y="1175"/>
                  </a:lnTo>
                  <a:lnTo>
                    <a:pt x="16642" y="1175"/>
                  </a:lnTo>
                  <a:lnTo>
                    <a:pt x="16566" y="1156"/>
                  </a:lnTo>
                  <a:lnTo>
                    <a:pt x="16490" y="1156"/>
                  </a:lnTo>
                  <a:lnTo>
                    <a:pt x="16490" y="1156"/>
                  </a:lnTo>
                  <a:lnTo>
                    <a:pt x="16320" y="1175"/>
                  </a:lnTo>
                  <a:lnTo>
                    <a:pt x="16320" y="1175"/>
                  </a:lnTo>
                  <a:lnTo>
                    <a:pt x="16149" y="1194"/>
                  </a:lnTo>
                  <a:lnTo>
                    <a:pt x="16149" y="1194"/>
                  </a:lnTo>
                  <a:lnTo>
                    <a:pt x="16016" y="1175"/>
                  </a:lnTo>
                  <a:lnTo>
                    <a:pt x="15941" y="1137"/>
                  </a:lnTo>
                  <a:lnTo>
                    <a:pt x="15865" y="1099"/>
                  </a:lnTo>
                  <a:lnTo>
                    <a:pt x="15865" y="1099"/>
                  </a:lnTo>
                  <a:lnTo>
                    <a:pt x="15751" y="1043"/>
                  </a:lnTo>
                  <a:lnTo>
                    <a:pt x="15637" y="1005"/>
                  </a:lnTo>
                  <a:lnTo>
                    <a:pt x="15505" y="986"/>
                  </a:lnTo>
                  <a:lnTo>
                    <a:pt x="15391" y="986"/>
                  </a:lnTo>
                  <a:lnTo>
                    <a:pt x="15391" y="986"/>
                  </a:lnTo>
                  <a:lnTo>
                    <a:pt x="15201" y="986"/>
                  </a:lnTo>
                  <a:lnTo>
                    <a:pt x="15201" y="986"/>
                  </a:lnTo>
                  <a:lnTo>
                    <a:pt x="15050" y="1024"/>
                  </a:lnTo>
                  <a:lnTo>
                    <a:pt x="14917" y="1062"/>
                  </a:lnTo>
                  <a:lnTo>
                    <a:pt x="14652" y="1156"/>
                  </a:lnTo>
                  <a:lnTo>
                    <a:pt x="14652" y="1156"/>
                  </a:lnTo>
                  <a:lnTo>
                    <a:pt x="14462" y="1232"/>
                  </a:lnTo>
                  <a:lnTo>
                    <a:pt x="14273" y="1289"/>
                  </a:lnTo>
                  <a:lnTo>
                    <a:pt x="13875" y="1384"/>
                  </a:lnTo>
                  <a:lnTo>
                    <a:pt x="13496" y="1441"/>
                  </a:lnTo>
                  <a:lnTo>
                    <a:pt x="13079" y="1497"/>
                  </a:lnTo>
                  <a:lnTo>
                    <a:pt x="13079" y="1497"/>
                  </a:lnTo>
                  <a:lnTo>
                    <a:pt x="12927" y="1535"/>
                  </a:lnTo>
                  <a:lnTo>
                    <a:pt x="12794" y="1592"/>
                  </a:lnTo>
                  <a:lnTo>
                    <a:pt x="12662" y="1649"/>
                  </a:lnTo>
                  <a:lnTo>
                    <a:pt x="12548" y="1725"/>
                  </a:lnTo>
                  <a:lnTo>
                    <a:pt x="12453" y="1820"/>
                  </a:lnTo>
                  <a:lnTo>
                    <a:pt x="12358" y="1933"/>
                  </a:lnTo>
                  <a:lnTo>
                    <a:pt x="12264" y="2047"/>
                  </a:lnTo>
                  <a:lnTo>
                    <a:pt x="12207" y="2180"/>
                  </a:lnTo>
                  <a:lnTo>
                    <a:pt x="12207" y="2180"/>
                  </a:lnTo>
                  <a:lnTo>
                    <a:pt x="12017" y="2104"/>
                  </a:lnTo>
                  <a:lnTo>
                    <a:pt x="12017" y="2104"/>
                  </a:lnTo>
                  <a:lnTo>
                    <a:pt x="11960" y="2066"/>
                  </a:lnTo>
                  <a:lnTo>
                    <a:pt x="11960" y="2066"/>
                  </a:lnTo>
                  <a:lnTo>
                    <a:pt x="11904" y="1971"/>
                  </a:lnTo>
                  <a:lnTo>
                    <a:pt x="11847" y="1895"/>
                  </a:lnTo>
                  <a:lnTo>
                    <a:pt x="11847" y="1895"/>
                  </a:lnTo>
                  <a:lnTo>
                    <a:pt x="11847" y="1820"/>
                  </a:lnTo>
                  <a:lnTo>
                    <a:pt x="11866" y="1744"/>
                  </a:lnTo>
                  <a:lnTo>
                    <a:pt x="11885" y="1668"/>
                  </a:lnTo>
                  <a:lnTo>
                    <a:pt x="11942" y="1573"/>
                  </a:lnTo>
                  <a:lnTo>
                    <a:pt x="12074" y="1403"/>
                  </a:lnTo>
                  <a:lnTo>
                    <a:pt x="12226" y="1213"/>
                  </a:lnTo>
                  <a:lnTo>
                    <a:pt x="12396" y="1062"/>
                  </a:lnTo>
                  <a:lnTo>
                    <a:pt x="12567" y="929"/>
                  </a:lnTo>
                  <a:lnTo>
                    <a:pt x="12794" y="758"/>
                  </a:lnTo>
                  <a:lnTo>
                    <a:pt x="12794" y="758"/>
                  </a:lnTo>
                  <a:lnTo>
                    <a:pt x="12984" y="663"/>
                  </a:lnTo>
                  <a:lnTo>
                    <a:pt x="13173" y="588"/>
                  </a:lnTo>
                  <a:lnTo>
                    <a:pt x="13363" y="531"/>
                  </a:lnTo>
                  <a:lnTo>
                    <a:pt x="13571" y="474"/>
                  </a:lnTo>
                  <a:lnTo>
                    <a:pt x="13988" y="398"/>
                  </a:lnTo>
                  <a:lnTo>
                    <a:pt x="14386" y="341"/>
                  </a:lnTo>
                  <a:lnTo>
                    <a:pt x="14386" y="341"/>
                  </a:lnTo>
                  <a:lnTo>
                    <a:pt x="14462" y="322"/>
                  </a:lnTo>
                  <a:lnTo>
                    <a:pt x="14500" y="284"/>
                  </a:lnTo>
                  <a:lnTo>
                    <a:pt x="14519" y="228"/>
                  </a:lnTo>
                  <a:lnTo>
                    <a:pt x="14519" y="171"/>
                  </a:lnTo>
                  <a:lnTo>
                    <a:pt x="14481" y="114"/>
                  </a:lnTo>
                  <a:lnTo>
                    <a:pt x="14443" y="76"/>
                  </a:lnTo>
                  <a:lnTo>
                    <a:pt x="14405" y="38"/>
                  </a:lnTo>
                  <a:lnTo>
                    <a:pt x="14330" y="19"/>
                  </a:lnTo>
                  <a:lnTo>
                    <a:pt x="14330" y="19"/>
                  </a:lnTo>
                  <a:lnTo>
                    <a:pt x="14311" y="38"/>
                  </a:lnTo>
                  <a:lnTo>
                    <a:pt x="14311" y="38"/>
                  </a:lnTo>
                  <a:lnTo>
                    <a:pt x="13894" y="95"/>
                  </a:lnTo>
                  <a:lnTo>
                    <a:pt x="13458" y="190"/>
                  </a:lnTo>
                  <a:lnTo>
                    <a:pt x="13003" y="341"/>
                  </a:lnTo>
                  <a:lnTo>
                    <a:pt x="12794" y="417"/>
                  </a:lnTo>
                  <a:lnTo>
                    <a:pt x="12586" y="512"/>
                  </a:lnTo>
                  <a:lnTo>
                    <a:pt x="12377" y="626"/>
                  </a:lnTo>
                  <a:lnTo>
                    <a:pt x="12188" y="758"/>
                  </a:lnTo>
                  <a:lnTo>
                    <a:pt x="12036" y="891"/>
                  </a:lnTo>
                  <a:lnTo>
                    <a:pt x="11885" y="1043"/>
                  </a:lnTo>
                  <a:lnTo>
                    <a:pt x="11752" y="1213"/>
                  </a:lnTo>
                  <a:lnTo>
                    <a:pt x="11657" y="1403"/>
                  </a:lnTo>
                  <a:lnTo>
                    <a:pt x="11581" y="1611"/>
                  </a:lnTo>
                  <a:lnTo>
                    <a:pt x="11562" y="1839"/>
                  </a:lnTo>
                  <a:lnTo>
                    <a:pt x="11562" y="1839"/>
                  </a:lnTo>
                  <a:lnTo>
                    <a:pt x="11506" y="1895"/>
                  </a:lnTo>
                  <a:lnTo>
                    <a:pt x="11487" y="1971"/>
                  </a:lnTo>
                  <a:lnTo>
                    <a:pt x="11506" y="2047"/>
                  </a:lnTo>
                  <a:lnTo>
                    <a:pt x="11525" y="2085"/>
                  </a:lnTo>
                  <a:lnTo>
                    <a:pt x="11562" y="2104"/>
                  </a:lnTo>
                  <a:lnTo>
                    <a:pt x="11562" y="2104"/>
                  </a:lnTo>
                  <a:lnTo>
                    <a:pt x="11600" y="2199"/>
                  </a:lnTo>
                  <a:lnTo>
                    <a:pt x="11657" y="2275"/>
                  </a:lnTo>
                  <a:lnTo>
                    <a:pt x="11657" y="2275"/>
                  </a:lnTo>
                  <a:lnTo>
                    <a:pt x="11828" y="2919"/>
                  </a:lnTo>
                  <a:lnTo>
                    <a:pt x="11942" y="3412"/>
                  </a:lnTo>
                  <a:lnTo>
                    <a:pt x="11942" y="3412"/>
                  </a:lnTo>
                  <a:lnTo>
                    <a:pt x="12377" y="4738"/>
                  </a:lnTo>
                  <a:lnTo>
                    <a:pt x="12377" y="4738"/>
                  </a:lnTo>
                  <a:lnTo>
                    <a:pt x="12150" y="4852"/>
                  </a:lnTo>
                  <a:lnTo>
                    <a:pt x="11942" y="4947"/>
                  </a:lnTo>
                  <a:lnTo>
                    <a:pt x="11942" y="4947"/>
                  </a:lnTo>
                  <a:lnTo>
                    <a:pt x="11904" y="4966"/>
                  </a:lnTo>
                  <a:lnTo>
                    <a:pt x="11885" y="5004"/>
                  </a:lnTo>
                  <a:lnTo>
                    <a:pt x="11847" y="5080"/>
                  </a:lnTo>
                  <a:lnTo>
                    <a:pt x="11847" y="5080"/>
                  </a:lnTo>
                  <a:lnTo>
                    <a:pt x="11714" y="5023"/>
                  </a:lnTo>
                  <a:lnTo>
                    <a:pt x="11619" y="4966"/>
                  </a:lnTo>
                  <a:lnTo>
                    <a:pt x="11525" y="4890"/>
                  </a:lnTo>
                  <a:lnTo>
                    <a:pt x="11468" y="4833"/>
                  </a:lnTo>
                  <a:lnTo>
                    <a:pt x="11468" y="4833"/>
                  </a:lnTo>
                  <a:lnTo>
                    <a:pt x="11392" y="4776"/>
                  </a:lnTo>
                  <a:lnTo>
                    <a:pt x="11316" y="4757"/>
                  </a:lnTo>
                  <a:lnTo>
                    <a:pt x="11316" y="4757"/>
                  </a:lnTo>
                  <a:lnTo>
                    <a:pt x="11240" y="4776"/>
                  </a:lnTo>
                  <a:lnTo>
                    <a:pt x="11183" y="4814"/>
                  </a:lnTo>
                  <a:lnTo>
                    <a:pt x="11183" y="4814"/>
                  </a:lnTo>
                  <a:lnTo>
                    <a:pt x="11145" y="4814"/>
                  </a:lnTo>
                  <a:lnTo>
                    <a:pt x="11145" y="4814"/>
                  </a:lnTo>
                  <a:lnTo>
                    <a:pt x="11089" y="4814"/>
                  </a:lnTo>
                  <a:lnTo>
                    <a:pt x="11051" y="4833"/>
                  </a:lnTo>
                  <a:lnTo>
                    <a:pt x="11013" y="4871"/>
                  </a:lnTo>
                  <a:lnTo>
                    <a:pt x="10975" y="4928"/>
                  </a:lnTo>
                  <a:lnTo>
                    <a:pt x="10975" y="4928"/>
                  </a:lnTo>
                  <a:lnTo>
                    <a:pt x="10918" y="5061"/>
                  </a:lnTo>
                  <a:lnTo>
                    <a:pt x="10861" y="5174"/>
                  </a:lnTo>
                  <a:lnTo>
                    <a:pt x="10766" y="5269"/>
                  </a:lnTo>
                  <a:lnTo>
                    <a:pt x="10691" y="5345"/>
                  </a:lnTo>
                  <a:lnTo>
                    <a:pt x="10577" y="5421"/>
                  </a:lnTo>
                  <a:lnTo>
                    <a:pt x="10463" y="5478"/>
                  </a:lnTo>
                  <a:lnTo>
                    <a:pt x="10236" y="5572"/>
                  </a:lnTo>
                  <a:lnTo>
                    <a:pt x="9970" y="5648"/>
                  </a:lnTo>
                  <a:lnTo>
                    <a:pt x="9705" y="5686"/>
                  </a:lnTo>
                  <a:lnTo>
                    <a:pt x="9212" y="5762"/>
                  </a:lnTo>
                  <a:lnTo>
                    <a:pt x="9212" y="5762"/>
                  </a:lnTo>
                  <a:lnTo>
                    <a:pt x="8378" y="5914"/>
                  </a:lnTo>
                  <a:lnTo>
                    <a:pt x="7563" y="6103"/>
                  </a:lnTo>
                  <a:lnTo>
                    <a:pt x="7563" y="6103"/>
                  </a:lnTo>
                  <a:lnTo>
                    <a:pt x="6900" y="6293"/>
                  </a:lnTo>
                  <a:lnTo>
                    <a:pt x="6274" y="6501"/>
                  </a:lnTo>
                  <a:lnTo>
                    <a:pt x="5649" y="6767"/>
                  </a:lnTo>
                  <a:lnTo>
                    <a:pt x="5346" y="6918"/>
                  </a:lnTo>
                  <a:lnTo>
                    <a:pt x="5042" y="7070"/>
                  </a:lnTo>
                  <a:lnTo>
                    <a:pt x="5042" y="7070"/>
                  </a:lnTo>
                  <a:lnTo>
                    <a:pt x="4891" y="6842"/>
                  </a:lnTo>
                  <a:lnTo>
                    <a:pt x="4720" y="6615"/>
                  </a:lnTo>
                  <a:lnTo>
                    <a:pt x="4720" y="6615"/>
                  </a:lnTo>
                  <a:lnTo>
                    <a:pt x="4872" y="6539"/>
                  </a:lnTo>
                  <a:lnTo>
                    <a:pt x="5024" y="6444"/>
                  </a:lnTo>
                  <a:lnTo>
                    <a:pt x="5327" y="6255"/>
                  </a:lnTo>
                  <a:lnTo>
                    <a:pt x="5327" y="6255"/>
                  </a:lnTo>
                  <a:lnTo>
                    <a:pt x="5516" y="6160"/>
                  </a:lnTo>
                  <a:lnTo>
                    <a:pt x="5687" y="6065"/>
                  </a:lnTo>
                  <a:lnTo>
                    <a:pt x="5876" y="6008"/>
                  </a:lnTo>
                  <a:lnTo>
                    <a:pt x="6066" y="5933"/>
                  </a:lnTo>
                  <a:lnTo>
                    <a:pt x="6464" y="5838"/>
                  </a:lnTo>
                  <a:lnTo>
                    <a:pt x="6862" y="5762"/>
                  </a:lnTo>
                  <a:lnTo>
                    <a:pt x="6862" y="5762"/>
                  </a:lnTo>
                  <a:lnTo>
                    <a:pt x="8151" y="5516"/>
                  </a:lnTo>
                  <a:lnTo>
                    <a:pt x="8795" y="5402"/>
                  </a:lnTo>
                  <a:lnTo>
                    <a:pt x="9440" y="5269"/>
                  </a:lnTo>
                  <a:lnTo>
                    <a:pt x="9440" y="5269"/>
                  </a:lnTo>
                  <a:lnTo>
                    <a:pt x="9932" y="5155"/>
                  </a:lnTo>
                  <a:lnTo>
                    <a:pt x="10198" y="5118"/>
                  </a:lnTo>
                  <a:lnTo>
                    <a:pt x="10463" y="5042"/>
                  </a:lnTo>
                  <a:lnTo>
                    <a:pt x="10710" y="4966"/>
                  </a:lnTo>
                  <a:lnTo>
                    <a:pt x="10937" y="4852"/>
                  </a:lnTo>
                  <a:lnTo>
                    <a:pt x="11145" y="4720"/>
                  </a:lnTo>
                  <a:lnTo>
                    <a:pt x="11240" y="4644"/>
                  </a:lnTo>
                  <a:lnTo>
                    <a:pt x="11335" y="4549"/>
                  </a:lnTo>
                  <a:lnTo>
                    <a:pt x="11335" y="4549"/>
                  </a:lnTo>
                  <a:lnTo>
                    <a:pt x="11373" y="4492"/>
                  </a:lnTo>
                  <a:lnTo>
                    <a:pt x="11373" y="4435"/>
                  </a:lnTo>
                  <a:lnTo>
                    <a:pt x="11373" y="4378"/>
                  </a:lnTo>
                  <a:lnTo>
                    <a:pt x="11335" y="4322"/>
                  </a:lnTo>
                  <a:lnTo>
                    <a:pt x="11335" y="4322"/>
                  </a:lnTo>
                  <a:lnTo>
                    <a:pt x="11183" y="4132"/>
                  </a:lnTo>
                  <a:lnTo>
                    <a:pt x="11051" y="3999"/>
                  </a:lnTo>
                  <a:lnTo>
                    <a:pt x="10899" y="3867"/>
                  </a:lnTo>
                  <a:lnTo>
                    <a:pt x="10766" y="3772"/>
                  </a:lnTo>
                  <a:lnTo>
                    <a:pt x="10634" y="3715"/>
                  </a:lnTo>
                  <a:lnTo>
                    <a:pt x="10482" y="3658"/>
                  </a:lnTo>
                  <a:lnTo>
                    <a:pt x="10349" y="3639"/>
                  </a:lnTo>
                  <a:lnTo>
                    <a:pt x="10198" y="3620"/>
                  </a:lnTo>
                  <a:lnTo>
                    <a:pt x="10198" y="3620"/>
                  </a:lnTo>
                  <a:lnTo>
                    <a:pt x="9970" y="3639"/>
                  </a:lnTo>
                  <a:lnTo>
                    <a:pt x="9705" y="3696"/>
                  </a:lnTo>
                  <a:lnTo>
                    <a:pt x="9440" y="3772"/>
                  </a:lnTo>
                  <a:lnTo>
                    <a:pt x="9136" y="3867"/>
                  </a:lnTo>
                  <a:lnTo>
                    <a:pt x="9136" y="3867"/>
                  </a:lnTo>
                  <a:lnTo>
                    <a:pt x="8340" y="4113"/>
                  </a:lnTo>
                  <a:lnTo>
                    <a:pt x="7544" y="4359"/>
                  </a:lnTo>
                  <a:lnTo>
                    <a:pt x="6748" y="4568"/>
                  </a:lnTo>
                  <a:lnTo>
                    <a:pt x="5952" y="4776"/>
                  </a:lnTo>
                  <a:lnTo>
                    <a:pt x="5952" y="4776"/>
                  </a:lnTo>
                  <a:lnTo>
                    <a:pt x="5895" y="4492"/>
                  </a:lnTo>
                  <a:lnTo>
                    <a:pt x="5839" y="4208"/>
                  </a:lnTo>
                  <a:lnTo>
                    <a:pt x="5763" y="3923"/>
                  </a:lnTo>
                  <a:lnTo>
                    <a:pt x="5687" y="3639"/>
                  </a:lnTo>
                  <a:lnTo>
                    <a:pt x="5687" y="3639"/>
                  </a:lnTo>
                  <a:lnTo>
                    <a:pt x="5649" y="3582"/>
                  </a:lnTo>
                  <a:lnTo>
                    <a:pt x="5630" y="3544"/>
                  </a:lnTo>
                  <a:lnTo>
                    <a:pt x="5573" y="3525"/>
                  </a:lnTo>
                  <a:lnTo>
                    <a:pt x="5535" y="3507"/>
                  </a:lnTo>
                  <a:lnTo>
                    <a:pt x="5535" y="3507"/>
                  </a:lnTo>
                  <a:lnTo>
                    <a:pt x="5516" y="3507"/>
                  </a:lnTo>
                  <a:lnTo>
                    <a:pt x="5516" y="3507"/>
                  </a:lnTo>
                  <a:lnTo>
                    <a:pt x="5289" y="3544"/>
                  </a:lnTo>
                  <a:lnTo>
                    <a:pt x="5061" y="3601"/>
                  </a:lnTo>
                  <a:lnTo>
                    <a:pt x="4815" y="3677"/>
                  </a:lnTo>
                  <a:lnTo>
                    <a:pt x="4607" y="3753"/>
                  </a:lnTo>
                  <a:lnTo>
                    <a:pt x="4379" y="3848"/>
                  </a:lnTo>
                  <a:lnTo>
                    <a:pt x="4152" y="3961"/>
                  </a:lnTo>
                  <a:lnTo>
                    <a:pt x="3735" y="4208"/>
                  </a:lnTo>
                  <a:lnTo>
                    <a:pt x="3318" y="4473"/>
                  </a:lnTo>
                  <a:lnTo>
                    <a:pt x="2920" y="4738"/>
                  </a:lnTo>
                  <a:lnTo>
                    <a:pt x="2143" y="5307"/>
                  </a:lnTo>
                  <a:lnTo>
                    <a:pt x="2143" y="5307"/>
                  </a:lnTo>
                  <a:lnTo>
                    <a:pt x="1498" y="5781"/>
                  </a:lnTo>
                  <a:lnTo>
                    <a:pt x="1157" y="6027"/>
                  </a:lnTo>
                  <a:lnTo>
                    <a:pt x="854" y="6293"/>
                  </a:lnTo>
                  <a:lnTo>
                    <a:pt x="702" y="6425"/>
                  </a:lnTo>
                  <a:lnTo>
                    <a:pt x="550" y="6577"/>
                  </a:lnTo>
                  <a:lnTo>
                    <a:pt x="418" y="6729"/>
                  </a:lnTo>
                  <a:lnTo>
                    <a:pt x="304" y="6899"/>
                  </a:lnTo>
                  <a:lnTo>
                    <a:pt x="209" y="7070"/>
                  </a:lnTo>
                  <a:lnTo>
                    <a:pt x="115" y="7240"/>
                  </a:lnTo>
                  <a:lnTo>
                    <a:pt x="58" y="7430"/>
                  </a:lnTo>
                  <a:lnTo>
                    <a:pt x="20" y="7638"/>
                  </a:lnTo>
                  <a:lnTo>
                    <a:pt x="20" y="7638"/>
                  </a:lnTo>
                  <a:lnTo>
                    <a:pt x="1" y="7695"/>
                  </a:lnTo>
                  <a:lnTo>
                    <a:pt x="20" y="7752"/>
                  </a:lnTo>
                  <a:lnTo>
                    <a:pt x="58" y="7809"/>
                  </a:lnTo>
                  <a:lnTo>
                    <a:pt x="134" y="7828"/>
                  </a:lnTo>
                  <a:lnTo>
                    <a:pt x="134" y="7828"/>
                  </a:lnTo>
                  <a:lnTo>
                    <a:pt x="209" y="7847"/>
                  </a:lnTo>
                  <a:lnTo>
                    <a:pt x="209" y="7847"/>
                  </a:lnTo>
                  <a:lnTo>
                    <a:pt x="361" y="8510"/>
                  </a:lnTo>
                  <a:lnTo>
                    <a:pt x="475" y="9174"/>
                  </a:lnTo>
                  <a:lnTo>
                    <a:pt x="475" y="9174"/>
                  </a:lnTo>
                  <a:lnTo>
                    <a:pt x="494" y="9230"/>
                  </a:lnTo>
                  <a:lnTo>
                    <a:pt x="532" y="9268"/>
                  </a:lnTo>
                  <a:lnTo>
                    <a:pt x="588" y="9287"/>
                  </a:lnTo>
                  <a:lnTo>
                    <a:pt x="626" y="9287"/>
                  </a:lnTo>
                  <a:lnTo>
                    <a:pt x="626" y="9287"/>
                  </a:lnTo>
                  <a:lnTo>
                    <a:pt x="721" y="9268"/>
                  </a:lnTo>
                  <a:lnTo>
                    <a:pt x="721" y="9268"/>
                  </a:lnTo>
                  <a:lnTo>
                    <a:pt x="873" y="9193"/>
                  </a:lnTo>
                  <a:lnTo>
                    <a:pt x="1024" y="9136"/>
                  </a:lnTo>
                  <a:lnTo>
                    <a:pt x="1024" y="9136"/>
                  </a:lnTo>
                  <a:lnTo>
                    <a:pt x="835" y="9249"/>
                  </a:lnTo>
                  <a:lnTo>
                    <a:pt x="626" y="9363"/>
                  </a:lnTo>
                  <a:lnTo>
                    <a:pt x="626" y="9363"/>
                  </a:lnTo>
                  <a:lnTo>
                    <a:pt x="588" y="9401"/>
                  </a:lnTo>
                  <a:lnTo>
                    <a:pt x="569" y="9439"/>
                  </a:lnTo>
                  <a:lnTo>
                    <a:pt x="550" y="9477"/>
                  </a:lnTo>
                  <a:lnTo>
                    <a:pt x="569" y="9534"/>
                  </a:lnTo>
                  <a:lnTo>
                    <a:pt x="588" y="9572"/>
                  </a:lnTo>
                  <a:lnTo>
                    <a:pt x="607" y="9610"/>
                  </a:lnTo>
                  <a:lnTo>
                    <a:pt x="645" y="9647"/>
                  </a:lnTo>
                  <a:lnTo>
                    <a:pt x="683" y="9666"/>
                  </a:lnTo>
                  <a:lnTo>
                    <a:pt x="683" y="9666"/>
                  </a:lnTo>
                  <a:lnTo>
                    <a:pt x="930" y="10538"/>
                  </a:lnTo>
                  <a:lnTo>
                    <a:pt x="930" y="10538"/>
                  </a:lnTo>
                  <a:lnTo>
                    <a:pt x="949" y="10576"/>
                  </a:lnTo>
                  <a:lnTo>
                    <a:pt x="986" y="10614"/>
                  </a:lnTo>
                  <a:lnTo>
                    <a:pt x="1024" y="10652"/>
                  </a:lnTo>
                  <a:lnTo>
                    <a:pt x="1081" y="10652"/>
                  </a:lnTo>
                  <a:lnTo>
                    <a:pt x="1081" y="10652"/>
                  </a:lnTo>
                  <a:lnTo>
                    <a:pt x="1081" y="10652"/>
                  </a:lnTo>
                  <a:lnTo>
                    <a:pt x="1081" y="10652"/>
                  </a:lnTo>
                  <a:lnTo>
                    <a:pt x="1081" y="10652"/>
                  </a:lnTo>
                  <a:lnTo>
                    <a:pt x="1081" y="10652"/>
                  </a:lnTo>
                  <a:lnTo>
                    <a:pt x="1157" y="10652"/>
                  </a:lnTo>
                  <a:lnTo>
                    <a:pt x="1233" y="10690"/>
                  </a:lnTo>
                  <a:lnTo>
                    <a:pt x="1384" y="10747"/>
                  </a:lnTo>
                  <a:lnTo>
                    <a:pt x="1517" y="10823"/>
                  </a:lnTo>
                  <a:lnTo>
                    <a:pt x="1669" y="10898"/>
                  </a:lnTo>
                  <a:lnTo>
                    <a:pt x="1669" y="10898"/>
                  </a:lnTo>
                  <a:lnTo>
                    <a:pt x="1745" y="10917"/>
                  </a:lnTo>
                  <a:lnTo>
                    <a:pt x="1745" y="10917"/>
                  </a:lnTo>
                  <a:lnTo>
                    <a:pt x="1877" y="10898"/>
                  </a:lnTo>
                  <a:lnTo>
                    <a:pt x="2010" y="10860"/>
                  </a:lnTo>
                  <a:lnTo>
                    <a:pt x="2218" y="10785"/>
                  </a:lnTo>
                  <a:lnTo>
                    <a:pt x="2218" y="10785"/>
                  </a:lnTo>
                  <a:lnTo>
                    <a:pt x="2730" y="10633"/>
                  </a:lnTo>
                  <a:lnTo>
                    <a:pt x="3261" y="10462"/>
                  </a:lnTo>
                  <a:lnTo>
                    <a:pt x="3773" y="10292"/>
                  </a:lnTo>
                  <a:lnTo>
                    <a:pt x="4265" y="10083"/>
                  </a:lnTo>
                  <a:lnTo>
                    <a:pt x="4265" y="10083"/>
                  </a:lnTo>
                  <a:lnTo>
                    <a:pt x="4284" y="10538"/>
                  </a:lnTo>
                  <a:lnTo>
                    <a:pt x="4284" y="10993"/>
                  </a:lnTo>
                  <a:lnTo>
                    <a:pt x="4284" y="10993"/>
                  </a:lnTo>
                  <a:lnTo>
                    <a:pt x="4303" y="11050"/>
                  </a:lnTo>
                  <a:lnTo>
                    <a:pt x="4341" y="11107"/>
                  </a:lnTo>
                  <a:lnTo>
                    <a:pt x="4398" y="11145"/>
                  </a:lnTo>
                  <a:lnTo>
                    <a:pt x="4474" y="11145"/>
                  </a:lnTo>
                  <a:lnTo>
                    <a:pt x="4474" y="11145"/>
                  </a:lnTo>
                  <a:lnTo>
                    <a:pt x="4493" y="11145"/>
                  </a:lnTo>
                  <a:lnTo>
                    <a:pt x="4493" y="11145"/>
                  </a:lnTo>
                  <a:lnTo>
                    <a:pt x="4853" y="11107"/>
                  </a:lnTo>
                  <a:lnTo>
                    <a:pt x="5194" y="11088"/>
                  </a:lnTo>
                  <a:lnTo>
                    <a:pt x="5194" y="11088"/>
                  </a:lnTo>
                  <a:lnTo>
                    <a:pt x="5459" y="11107"/>
                  </a:lnTo>
                  <a:lnTo>
                    <a:pt x="5725" y="11126"/>
                  </a:lnTo>
                  <a:lnTo>
                    <a:pt x="5725" y="11126"/>
                  </a:lnTo>
                  <a:lnTo>
                    <a:pt x="5744" y="11164"/>
                  </a:lnTo>
                  <a:lnTo>
                    <a:pt x="5782" y="11202"/>
                  </a:lnTo>
                  <a:lnTo>
                    <a:pt x="5839" y="11221"/>
                  </a:lnTo>
                  <a:lnTo>
                    <a:pt x="5876" y="11240"/>
                  </a:lnTo>
                  <a:lnTo>
                    <a:pt x="5876" y="11240"/>
                  </a:lnTo>
                  <a:lnTo>
                    <a:pt x="5971" y="11221"/>
                  </a:lnTo>
                  <a:lnTo>
                    <a:pt x="5971" y="11221"/>
                  </a:lnTo>
                  <a:lnTo>
                    <a:pt x="6710" y="10842"/>
                  </a:lnTo>
                  <a:lnTo>
                    <a:pt x="7450" y="10444"/>
                  </a:lnTo>
                  <a:lnTo>
                    <a:pt x="7450" y="10444"/>
                  </a:lnTo>
                  <a:lnTo>
                    <a:pt x="7487" y="10462"/>
                  </a:lnTo>
                  <a:lnTo>
                    <a:pt x="7487" y="10462"/>
                  </a:lnTo>
                  <a:lnTo>
                    <a:pt x="8075" y="10519"/>
                  </a:lnTo>
                  <a:lnTo>
                    <a:pt x="8663" y="10595"/>
                  </a:lnTo>
                  <a:lnTo>
                    <a:pt x="9231" y="10728"/>
                  </a:lnTo>
                  <a:lnTo>
                    <a:pt x="9781" y="10917"/>
                  </a:lnTo>
                  <a:lnTo>
                    <a:pt x="9781" y="10917"/>
                  </a:lnTo>
                  <a:lnTo>
                    <a:pt x="10198" y="11069"/>
                  </a:lnTo>
                  <a:lnTo>
                    <a:pt x="10596" y="11221"/>
                  </a:lnTo>
                  <a:lnTo>
                    <a:pt x="10804" y="11296"/>
                  </a:lnTo>
                  <a:lnTo>
                    <a:pt x="11013" y="11353"/>
                  </a:lnTo>
                  <a:lnTo>
                    <a:pt x="11221" y="11391"/>
                  </a:lnTo>
                  <a:lnTo>
                    <a:pt x="11449" y="11429"/>
                  </a:lnTo>
                  <a:lnTo>
                    <a:pt x="11449" y="11429"/>
                  </a:lnTo>
                  <a:lnTo>
                    <a:pt x="11468" y="11429"/>
                  </a:lnTo>
                  <a:lnTo>
                    <a:pt x="11468" y="11429"/>
                  </a:lnTo>
                  <a:lnTo>
                    <a:pt x="11506" y="11410"/>
                  </a:lnTo>
                  <a:lnTo>
                    <a:pt x="11543" y="11391"/>
                  </a:lnTo>
                  <a:lnTo>
                    <a:pt x="11600" y="11334"/>
                  </a:lnTo>
                  <a:lnTo>
                    <a:pt x="11600" y="11334"/>
                  </a:lnTo>
                  <a:lnTo>
                    <a:pt x="11695" y="11164"/>
                  </a:lnTo>
                  <a:lnTo>
                    <a:pt x="11809" y="10993"/>
                  </a:lnTo>
                  <a:lnTo>
                    <a:pt x="11942" y="10860"/>
                  </a:lnTo>
                  <a:lnTo>
                    <a:pt x="12093" y="10728"/>
                  </a:lnTo>
                  <a:lnTo>
                    <a:pt x="12093" y="10728"/>
                  </a:lnTo>
                  <a:lnTo>
                    <a:pt x="12131" y="10690"/>
                  </a:lnTo>
                  <a:lnTo>
                    <a:pt x="12131" y="10652"/>
                  </a:lnTo>
                  <a:lnTo>
                    <a:pt x="12150" y="10614"/>
                  </a:lnTo>
                  <a:lnTo>
                    <a:pt x="12131" y="10576"/>
                  </a:lnTo>
                  <a:lnTo>
                    <a:pt x="12131" y="10576"/>
                  </a:lnTo>
                  <a:lnTo>
                    <a:pt x="12226" y="10462"/>
                  </a:lnTo>
                  <a:lnTo>
                    <a:pt x="12321" y="10368"/>
                  </a:lnTo>
                  <a:lnTo>
                    <a:pt x="12377" y="10235"/>
                  </a:lnTo>
                  <a:lnTo>
                    <a:pt x="12453" y="10102"/>
                  </a:lnTo>
                  <a:lnTo>
                    <a:pt x="12453" y="10102"/>
                  </a:lnTo>
                  <a:lnTo>
                    <a:pt x="12453" y="10045"/>
                  </a:lnTo>
                  <a:lnTo>
                    <a:pt x="12434" y="9989"/>
                  </a:lnTo>
                  <a:lnTo>
                    <a:pt x="12415" y="9951"/>
                  </a:lnTo>
                  <a:lnTo>
                    <a:pt x="12377" y="9913"/>
                  </a:lnTo>
                  <a:lnTo>
                    <a:pt x="12377" y="9913"/>
                  </a:lnTo>
                  <a:lnTo>
                    <a:pt x="11904" y="9666"/>
                  </a:lnTo>
                  <a:lnTo>
                    <a:pt x="11904" y="9666"/>
                  </a:lnTo>
                  <a:lnTo>
                    <a:pt x="11979" y="9610"/>
                  </a:lnTo>
                  <a:lnTo>
                    <a:pt x="11979" y="9610"/>
                  </a:lnTo>
                  <a:lnTo>
                    <a:pt x="12036" y="9647"/>
                  </a:lnTo>
                  <a:lnTo>
                    <a:pt x="12112" y="9685"/>
                  </a:lnTo>
                  <a:lnTo>
                    <a:pt x="12112" y="9685"/>
                  </a:lnTo>
                  <a:lnTo>
                    <a:pt x="12567" y="9723"/>
                  </a:lnTo>
                  <a:lnTo>
                    <a:pt x="13022" y="9780"/>
                  </a:lnTo>
                  <a:lnTo>
                    <a:pt x="13477" y="9856"/>
                  </a:lnTo>
                  <a:lnTo>
                    <a:pt x="13913" y="9970"/>
                  </a:lnTo>
                  <a:lnTo>
                    <a:pt x="14803" y="10197"/>
                  </a:lnTo>
                  <a:lnTo>
                    <a:pt x="15694" y="10444"/>
                  </a:lnTo>
                  <a:lnTo>
                    <a:pt x="15694" y="10444"/>
                  </a:lnTo>
                  <a:lnTo>
                    <a:pt x="15732" y="10444"/>
                  </a:lnTo>
                  <a:lnTo>
                    <a:pt x="15732" y="10444"/>
                  </a:lnTo>
                  <a:lnTo>
                    <a:pt x="15789" y="10444"/>
                  </a:lnTo>
                  <a:lnTo>
                    <a:pt x="15846" y="10425"/>
                  </a:lnTo>
                  <a:lnTo>
                    <a:pt x="15884" y="10387"/>
                  </a:lnTo>
                  <a:lnTo>
                    <a:pt x="15903" y="10330"/>
                  </a:lnTo>
                  <a:lnTo>
                    <a:pt x="16187" y="9761"/>
                  </a:lnTo>
                  <a:lnTo>
                    <a:pt x="16187" y="9761"/>
                  </a:lnTo>
                  <a:lnTo>
                    <a:pt x="16206" y="9742"/>
                  </a:lnTo>
                  <a:lnTo>
                    <a:pt x="16206" y="9742"/>
                  </a:lnTo>
                  <a:lnTo>
                    <a:pt x="16642" y="9799"/>
                  </a:lnTo>
                  <a:lnTo>
                    <a:pt x="17097" y="9875"/>
                  </a:lnTo>
                  <a:lnTo>
                    <a:pt x="17097" y="9875"/>
                  </a:lnTo>
                  <a:lnTo>
                    <a:pt x="17116" y="9894"/>
                  </a:lnTo>
                  <a:lnTo>
                    <a:pt x="17116" y="9894"/>
                  </a:lnTo>
                  <a:lnTo>
                    <a:pt x="17192" y="9875"/>
                  </a:lnTo>
                  <a:lnTo>
                    <a:pt x="17267" y="9818"/>
                  </a:lnTo>
                  <a:lnTo>
                    <a:pt x="17305" y="9761"/>
                  </a:lnTo>
                  <a:lnTo>
                    <a:pt x="17305" y="9723"/>
                  </a:lnTo>
                  <a:lnTo>
                    <a:pt x="17286" y="9685"/>
                  </a:lnTo>
                  <a:lnTo>
                    <a:pt x="17286" y="9685"/>
                  </a:lnTo>
                  <a:lnTo>
                    <a:pt x="17248" y="9496"/>
                  </a:lnTo>
                  <a:lnTo>
                    <a:pt x="17230" y="9325"/>
                  </a:lnTo>
                  <a:lnTo>
                    <a:pt x="17248" y="9155"/>
                  </a:lnTo>
                  <a:lnTo>
                    <a:pt x="17286" y="8984"/>
                  </a:lnTo>
                  <a:lnTo>
                    <a:pt x="17286" y="8984"/>
                  </a:lnTo>
                  <a:lnTo>
                    <a:pt x="17286" y="8908"/>
                  </a:lnTo>
                  <a:lnTo>
                    <a:pt x="17267" y="8851"/>
                  </a:lnTo>
                  <a:lnTo>
                    <a:pt x="17230" y="8814"/>
                  </a:lnTo>
                  <a:lnTo>
                    <a:pt x="17173" y="8795"/>
                  </a:lnTo>
                  <a:lnTo>
                    <a:pt x="17173" y="8795"/>
                  </a:lnTo>
                  <a:lnTo>
                    <a:pt x="17173" y="8738"/>
                  </a:lnTo>
                  <a:lnTo>
                    <a:pt x="17154" y="8681"/>
                  </a:lnTo>
                  <a:lnTo>
                    <a:pt x="17154" y="8681"/>
                  </a:lnTo>
                  <a:lnTo>
                    <a:pt x="17040" y="8453"/>
                  </a:lnTo>
                  <a:lnTo>
                    <a:pt x="17040" y="8453"/>
                  </a:lnTo>
                  <a:lnTo>
                    <a:pt x="18480" y="8131"/>
                  </a:lnTo>
                  <a:lnTo>
                    <a:pt x="18841" y="8055"/>
                  </a:lnTo>
                  <a:lnTo>
                    <a:pt x="19201" y="7999"/>
                  </a:lnTo>
                  <a:lnTo>
                    <a:pt x="19561" y="7961"/>
                  </a:lnTo>
                  <a:lnTo>
                    <a:pt x="19921" y="7942"/>
                  </a:lnTo>
                  <a:lnTo>
                    <a:pt x="19921" y="7942"/>
                  </a:lnTo>
                  <a:lnTo>
                    <a:pt x="19978" y="7923"/>
                  </a:lnTo>
                  <a:lnTo>
                    <a:pt x="20035" y="7904"/>
                  </a:lnTo>
                  <a:lnTo>
                    <a:pt x="20073" y="7866"/>
                  </a:lnTo>
                  <a:lnTo>
                    <a:pt x="20091" y="7809"/>
                  </a:lnTo>
                  <a:lnTo>
                    <a:pt x="20281" y="7146"/>
                  </a:lnTo>
                  <a:lnTo>
                    <a:pt x="20281" y="7146"/>
                  </a:lnTo>
                  <a:lnTo>
                    <a:pt x="20281" y="7070"/>
                  </a:lnTo>
                  <a:lnTo>
                    <a:pt x="20262" y="7013"/>
                  </a:lnTo>
                  <a:lnTo>
                    <a:pt x="20262" y="7013"/>
                  </a:lnTo>
                  <a:lnTo>
                    <a:pt x="20262" y="7013"/>
                  </a:lnTo>
                  <a:lnTo>
                    <a:pt x="20262" y="5989"/>
                  </a:lnTo>
                  <a:lnTo>
                    <a:pt x="20262" y="5989"/>
                  </a:lnTo>
                  <a:lnTo>
                    <a:pt x="20243" y="5914"/>
                  </a:lnTo>
                  <a:lnTo>
                    <a:pt x="20205" y="5876"/>
                  </a:lnTo>
                  <a:lnTo>
                    <a:pt x="20148" y="5838"/>
                  </a:lnTo>
                  <a:lnTo>
                    <a:pt x="20091" y="5819"/>
                  </a:lnTo>
                  <a:lnTo>
                    <a:pt x="20091" y="5819"/>
                  </a:lnTo>
                  <a:lnTo>
                    <a:pt x="19523" y="5819"/>
                  </a:lnTo>
                  <a:lnTo>
                    <a:pt x="19523" y="5819"/>
                  </a:lnTo>
                  <a:lnTo>
                    <a:pt x="19561" y="5781"/>
                  </a:lnTo>
                  <a:lnTo>
                    <a:pt x="19599" y="5724"/>
                  </a:lnTo>
                  <a:lnTo>
                    <a:pt x="19599" y="5724"/>
                  </a:lnTo>
                  <a:lnTo>
                    <a:pt x="19637" y="5535"/>
                  </a:lnTo>
                  <a:lnTo>
                    <a:pt x="19656" y="5345"/>
                  </a:lnTo>
                  <a:lnTo>
                    <a:pt x="19656" y="5155"/>
                  </a:lnTo>
                  <a:lnTo>
                    <a:pt x="19618" y="4966"/>
                  </a:lnTo>
                  <a:lnTo>
                    <a:pt x="19618" y="4966"/>
                  </a:lnTo>
                  <a:lnTo>
                    <a:pt x="19618" y="4966"/>
                  </a:lnTo>
                  <a:lnTo>
                    <a:pt x="19618" y="4909"/>
                  </a:lnTo>
                  <a:lnTo>
                    <a:pt x="19618" y="4852"/>
                  </a:lnTo>
                  <a:lnTo>
                    <a:pt x="19618" y="4852"/>
                  </a:lnTo>
                  <a:lnTo>
                    <a:pt x="19580" y="4701"/>
                  </a:lnTo>
                  <a:lnTo>
                    <a:pt x="19504" y="4568"/>
                  </a:lnTo>
                  <a:lnTo>
                    <a:pt x="19409" y="4473"/>
                  </a:lnTo>
                  <a:lnTo>
                    <a:pt x="19295" y="4378"/>
                  </a:lnTo>
                  <a:lnTo>
                    <a:pt x="19182" y="4322"/>
                  </a:lnTo>
                  <a:lnTo>
                    <a:pt x="19030" y="4265"/>
                  </a:lnTo>
                  <a:lnTo>
                    <a:pt x="18878" y="4246"/>
                  </a:lnTo>
                  <a:lnTo>
                    <a:pt x="18708" y="4246"/>
                  </a:lnTo>
                  <a:lnTo>
                    <a:pt x="18708" y="4246"/>
                  </a:lnTo>
                  <a:lnTo>
                    <a:pt x="18480" y="4246"/>
                  </a:lnTo>
                  <a:lnTo>
                    <a:pt x="18234" y="4284"/>
                  </a:lnTo>
                  <a:lnTo>
                    <a:pt x="17988" y="4322"/>
                  </a:lnTo>
                  <a:lnTo>
                    <a:pt x="17741" y="4397"/>
                  </a:lnTo>
                  <a:lnTo>
                    <a:pt x="17741" y="4397"/>
                  </a:lnTo>
                  <a:lnTo>
                    <a:pt x="17798" y="4075"/>
                  </a:lnTo>
                  <a:lnTo>
                    <a:pt x="17874" y="3753"/>
                  </a:lnTo>
                  <a:lnTo>
                    <a:pt x="18045" y="3108"/>
                  </a:lnTo>
                  <a:lnTo>
                    <a:pt x="18215" y="2445"/>
                  </a:lnTo>
                  <a:lnTo>
                    <a:pt x="18272" y="2123"/>
                  </a:lnTo>
                  <a:lnTo>
                    <a:pt x="18310" y="1782"/>
                  </a:lnTo>
                  <a:lnTo>
                    <a:pt x="18310" y="1782"/>
                  </a:lnTo>
                  <a:lnTo>
                    <a:pt x="18348" y="1668"/>
                  </a:lnTo>
                  <a:lnTo>
                    <a:pt x="18348" y="1516"/>
                  </a:lnTo>
                  <a:lnTo>
                    <a:pt x="18348" y="1516"/>
                  </a:lnTo>
                  <a:lnTo>
                    <a:pt x="18348" y="1403"/>
                  </a:lnTo>
                  <a:lnTo>
                    <a:pt x="18329" y="1289"/>
                  </a:lnTo>
                  <a:lnTo>
                    <a:pt x="18291" y="1194"/>
                  </a:lnTo>
                  <a:lnTo>
                    <a:pt x="18253" y="1080"/>
                  </a:lnTo>
                  <a:lnTo>
                    <a:pt x="18196" y="986"/>
                  </a:lnTo>
                  <a:lnTo>
                    <a:pt x="18139" y="910"/>
                  </a:lnTo>
                  <a:lnTo>
                    <a:pt x="17988" y="739"/>
                  </a:lnTo>
                  <a:lnTo>
                    <a:pt x="17798" y="607"/>
                  </a:lnTo>
                  <a:lnTo>
                    <a:pt x="17590" y="493"/>
                  </a:lnTo>
                  <a:lnTo>
                    <a:pt x="17362" y="379"/>
                  </a:lnTo>
                  <a:lnTo>
                    <a:pt x="17097" y="303"/>
                  </a:lnTo>
                  <a:lnTo>
                    <a:pt x="16850" y="228"/>
                  </a:lnTo>
                  <a:lnTo>
                    <a:pt x="16585" y="171"/>
                  </a:lnTo>
                  <a:lnTo>
                    <a:pt x="16054" y="95"/>
                  </a:lnTo>
                  <a:lnTo>
                    <a:pt x="15581" y="38"/>
                  </a:lnTo>
                  <a:lnTo>
                    <a:pt x="15183" y="0"/>
                  </a:lnTo>
                  <a:lnTo>
                    <a:pt x="15183" y="0"/>
                  </a:lnTo>
                  <a:lnTo>
                    <a:pt x="15183" y="0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 1">
  <p:cSld name="CUSTOM_21_1_1">
    <p:bg>
      <p:bgPr>
        <a:solidFill>
          <a:schemeClr val="lt2"/>
        </a:solidFill>
        <a:effectLst/>
      </p:bgPr>
    </p:bg>
    <p:spTree>
      <p:nvGrpSpPr>
        <p:cNvPr id="1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9" name="Google Shape;929;p34"/>
          <p:cNvGrpSpPr/>
          <p:nvPr/>
        </p:nvGrpSpPr>
        <p:grpSpPr>
          <a:xfrm rot="10800000" flipH="1">
            <a:off x="172609" y="529178"/>
            <a:ext cx="8798782" cy="4393073"/>
            <a:chOff x="296736" y="265575"/>
            <a:chExt cx="8573304" cy="4610214"/>
          </a:xfrm>
        </p:grpSpPr>
        <p:sp>
          <p:nvSpPr>
            <p:cNvPr id="930" name="Google Shape;930;p34"/>
            <p:cNvSpPr/>
            <p:nvPr/>
          </p:nvSpPr>
          <p:spPr>
            <a:xfrm>
              <a:off x="797658" y="4596876"/>
              <a:ext cx="255161" cy="66965"/>
            </a:xfrm>
            <a:custGeom>
              <a:avLst/>
              <a:gdLst/>
              <a:ahLst/>
              <a:cxnLst/>
              <a:rect l="l" t="t" r="r" b="b"/>
              <a:pathLst>
                <a:path w="1466" h="412" extrusionOk="0">
                  <a:moveTo>
                    <a:pt x="72" y="215"/>
                  </a:moveTo>
                  <a:lnTo>
                    <a:pt x="72" y="215"/>
                  </a:lnTo>
                  <a:lnTo>
                    <a:pt x="161" y="250"/>
                  </a:lnTo>
                  <a:lnTo>
                    <a:pt x="233" y="268"/>
                  </a:lnTo>
                  <a:lnTo>
                    <a:pt x="233" y="268"/>
                  </a:lnTo>
                  <a:lnTo>
                    <a:pt x="447" y="286"/>
                  </a:lnTo>
                  <a:lnTo>
                    <a:pt x="644" y="322"/>
                  </a:lnTo>
                  <a:lnTo>
                    <a:pt x="858" y="340"/>
                  </a:lnTo>
                  <a:lnTo>
                    <a:pt x="1055" y="393"/>
                  </a:lnTo>
                  <a:lnTo>
                    <a:pt x="1055" y="393"/>
                  </a:lnTo>
                  <a:lnTo>
                    <a:pt x="1144" y="411"/>
                  </a:lnTo>
                  <a:lnTo>
                    <a:pt x="1234" y="411"/>
                  </a:lnTo>
                  <a:lnTo>
                    <a:pt x="1305" y="393"/>
                  </a:lnTo>
                  <a:lnTo>
                    <a:pt x="1394" y="376"/>
                  </a:lnTo>
                  <a:lnTo>
                    <a:pt x="1394" y="376"/>
                  </a:lnTo>
                  <a:lnTo>
                    <a:pt x="1430" y="358"/>
                  </a:lnTo>
                  <a:lnTo>
                    <a:pt x="1448" y="322"/>
                  </a:lnTo>
                  <a:lnTo>
                    <a:pt x="1466" y="286"/>
                  </a:lnTo>
                  <a:lnTo>
                    <a:pt x="1448" y="250"/>
                  </a:lnTo>
                  <a:lnTo>
                    <a:pt x="1448" y="250"/>
                  </a:lnTo>
                  <a:lnTo>
                    <a:pt x="1412" y="197"/>
                  </a:lnTo>
                  <a:lnTo>
                    <a:pt x="1359" y="179"/>
                  </a:lnTo>
                  <a:lnTo>
                    <a:pt x="1359" y="179"/>
                  </a:lnTo>
                  <a:lnTo>
                    <a:pt x="1198" y="143"/>
                  </a:lnTo>
                  <a:lnTo>
                    <a:pt x="1055" y="125"/>
                  </a:lnTo>
                  <a:lnTo>
                    <a:pt x="1055" y="125"/>
                  </a:lnTo>
                  <a:lnTo>
                    <a:pt x="858" y="72"/>
                  </a:lnTo>
                  <a:lnTo>
                    <a:pt x="662" y="36"/>
                  </a:lnTo>
                  <a:lnTo>
                    <a:pt x="447" y="18"/>
                  </a:lnTo>
                  <a:lnTo>
                    <a:pt x="233" y="0"/>
                  </a:lnTo>
                  <a:lnTo>
                    <a:pt x="233" y="0"/>
                  </a:lnTo>
                  <a:lnTo>
                    <a:pt x="90" y="18"/>
                  </a:lnTo>
                  <a:lnTo>
                    <a:pt x="90" y="18"/>
                  </a:lnTo>
                  <a:lnTo>
                    <a:pt x="54" y="36"/>
                  </a:lnTo>
                  <a:lnTo>
                    <a:pt x="36" y="54"/>
                  </a:lnTo>
                  <a:lnTo>
                    <a:pt x="18" y="90"/>
                  </a:lnTo>
                  <a:lnTo>
                    <a:pt x="0" y="125"/>
                  </a:lnTo>
                  <a:lnTo>
                    <a:pt x="0" y="125"/>
                  </a:lnTo>
                  <a:lnTo>
                    <a:pt x="36" y="179"/>
                  </a:lnTo>
                  <a:lnTo>
                    <a:pt x="72" y="215"/>
                  </a:lnTo>
                  <a:lnTo>
                    <a:pt x="72" y="215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34"/>
            <p:cNvSpPr/>
            <p:nvPr/>
          </p:nvSpPr>
          <p:spPr>
            <a:xfrm>
              <a:off x="542498" y="4198821"/>
              <a:ext cx="65618" cy="232591"/>
            </a:xfrm>
            <a:custGeom>
              <a:avLst/>
              <a:gdLst/>
              <a:ahLst/>
              <a:cxnLst/>
              <a:rect l="l" t="t" r="r" b="b"/>
              <a:pathLst>
                <a:path w="377" h="1431" extrusionOk="0">
                  <a:moveTo>
                    <a:pt x="376" y="90"/>
                  </a:moveTo>
                  <a:lnTo>
                    <a:pt x="376" y="90"/>
                  </a:lnTo>
                  <a:lnTo>
                    <a:pt x="340" y="37"/>
                  </a:lnTo>
                  <a:lnTo>
                    <a:pt x="323" y="19"/>
                  </a:lnTo>
                  <a:lnTo>
                    <a:pt x="323" y="19"/>
                  </a:lnTo>
                  <a:lnTo>
                    <a:pt x="287" y="1"/>
                  </a:lnTo>
                  <a:lnTo>
                    <a:pt x="251" y="19"/>
                  </a:lnTo>
                  <a:lnTo>
                    <a:pt x="215" y="72"/>
                  </a:lnTo>
                  <a:lnTo>
                    <a:pt x="215" y="72"/>
                  </a:lnTo>
                  <a:lnTo>
                    <a:pt x="197" y="162"/>
                  </a:lnTo>
                  <a:lnTo>
                    <a:pt x="197" y="162"/>
                  </a:lnTo>
                  <a:lnTo>
                    <a:pt x="90" y="555"/>
                  </a:lnTo>
                  <a:lnTo>
                    <a:pt x="19" y="948"/>
                  </a:lnTo>
                  <a:lnTo>
                    <a:pt x="19" y="948"/>
                  </a:lnTo>
                  <a:lnTo>
                    <a:pt x="1" y="1127"/>
                  </a:lnTo>
                  <a:lnTo>
                    <a:pt x="1" y="1288"/>
                  </a:lnTo>
                  <a:lnTo>
                    <a:pt x="1" y="1288"/>
                  </a:lnTo>
                  <a:lnTo>
                    <a:pt x="19" y="1359"/>
                  </a:lnTo>
                  <a:lnTo>
                    <a:pt x="37" y="1395"/>
                  </a:lnTo>
                  <a:lnTo>
                    <a:pt x="72" y="1431"/>
                  </a:lnTo>
                  <a:lnTo>
                    <a:pt x="108" y="1431"/>
                  </a:lnTo>
                  <a:lnTo>
                    <a:pt x="108" y="1431"/>
                  </a:lnTo>
                  <a:lnTo>
                    <a:pt x="144" y="1413"/>
                  </a:lnTo>
                  <a:lnTo>
                    <a:pt x="180" y="1395"/>
                  </a:lnTo>
                  <a:lnTo>
                    <a:pt x="197" y="1341"/>
                  </a:lnTo>
                  <a:lnTo>
                    <a:pt x="197" y="1305"/>
                  </a:lnTo>
                  <a:lnTo>
                    <a:pt x="197" y="1305"/>
                  </a:lnTo>
                  <a:lnTo>
                    <a:pt x="251" y="948"/>
                  </a:lnTo>
                  <a:lnTo>
                    <a:pt x="323" y="591"/>
                  </a:lnTo>
                  <a:lnTo>
                    <a:pt x="323" y="591"/>
                  </a:lnTo>
                  <a:lnTo>
                    <a:pt x="340" y="448"/>
                  </a:lnTo>
                  <a:lnTo>
                    <a:pt x="358" y="305"/>
                  </a:lnTo>
                  <a:lnTo>
                    <a:pt x="340" y="305"/>
                  </a:lnTo>
                  <a:lnTo>
                    <a:pt x="340" y="305"/>
                  </a:lnTo>
                  <a:lnTo>
                    <a:pt x="358" y="162"/>
                  </a:lnTo>
                  <a:lnTo>
                    <a:pt x="358" y="162"/>
                  </a:lnTo>
                  <a:lnTo>
                    <a:pt x="376" y="126"/>
                  </a:lnTo>
                  <a:lnTo>
                    <a:pt x="376" y="90"/>
                  </a:lnTo>
                  <a:lnTo>
                    <a:pt x="376" y="90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34"/>
            <p:cNvSpPr/>
            <p:nvPr/>
          </p:nvSpPr>
          <p:spPr>
            <a:xfrm>
              <a:off x="710458" y="4257010"/>
              <a:ext cx="112264" cy="151160"/>
            </a:xfrm>
            <a:custGeom>
              <a:avLst/>
              <a:gdLst/>
              <a:ahLst/>
              <a:cxnLst/>
              <a:rect l="l" t="t" r="r" b="b"/>
              <a:pathLst>
                <a:path w="645" h="930" extrusionOk="0">
                  <a:moveTo>
                    <a:pt x="72" y="930"/>
                  </a:moveTo>
                  <a:lnTo>
                    <a:pt x="72" y="930"/>
                  </a:lnTo>
                  <a:lnTo>
                    <a:pt x="126" y="930"/>
                  </a:lnTo>
                  <a:lnTo>
                    <a:pt x="144" y="912"/>
                  </a:lnTo>
                  <a:lnTo>
                    <a:pt x="144" y="912"/>
                  </a:lnTo>
                  <a:lnTo>
                    <a:pt x="233" y="804"/>
                  </a:lnTo>
                  <a:lnTo>
                    <a:pt x="233" y="804"/>
                  </a:lnTo>
                  <a:lnTo>
                    <a:pt x="376" y="572"/>
                  </a:lnTo>
                  <a:lnTo>
                    <a:pt x="448" y="465"/>
                  </a:lnTo>
                  <a:lnTo>
                    <a:pt x="537" y="358"/>
                  </a:lnTo>
                  <a:lnTo>
                    <a:pt x="537" y="358"/>
                  </a:lnTo>
                  <a:lnTo>
                    <a:pt x="591" y="304"/>
                  </a:lnTo>
                  <a:lnTo>
                    <a:pt x="609" y="233"/>
                  </a:lnTo>
                  <a:lnTo>
                    <a:pt x="644" y="72"/>
                  </a:lnTo>
                  <a:lnTo>
                    <a:pt x="644" y="72"/>
                  </a:lnTo>
                  <a:lnTo>
                    <a:pt x="644" y="36"/>
                  </a:lnTo>
                  <a:lnTo>
                    <a:pt x="609" y="0"/>
                  </a:lnTo>
                  <a:lnTo>
                    <a:pt x="609" y="0"/>
                  </a:lnTo>
                  <a:lnTo>
                    <a:pt x="573" y="0"/>
                  </a:lnTo>
                  <a:lnTo>
                    <a:pt x="537" y="18"/>
                  </a:lnTo>
                  <a:lnTo>
                    <a:pt x="537" y="18"/>
                  </a:lnTo>
                  <a:lnTo>
                    <a:pt x="376" y="161"/>
                  </a:lnTo>
                  <a:lnTo>
                    <a:pt x="233" y="304"/>
                  </a:lnTo>
                  <a:lnTo>
                    <a:pt x="126" y="483"/>
                  </a:lnTo>
                  <a:lnTo>
                    <a:pt x="19" y="679"/>
                  </a:lnTo>
                  <a:lnTo>
                    <a:pt x="19" y="679"/>
                  </a:lnTo>
                  <a:lnTo>
                    <a:pt x="1" y="769"/>
                  </a:lnTo>
                  <a:lnTo>
                    <a:pt x="1" y="840"/>
                  </a:lnTo>
                  <a:lnTo>
                    <a:pt x="1" y="840"/>
                  </a:lnTo>
                  <a:lnTo>
                    <a:pt x="19" y="894"/>
                  </a:lnTo>
                  <a:lnTo>
                    <a:pt x="72" y="930"/>
                  </a:lnTo>
                  <a:lnTo>
                    <a:pt x="72" y="930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34"/>
            <p:cNvSpPr/>
            <p:nvPr/>
          </p:nvSpPr>
          <p:spPr>
            <a:xfrm>
              <a:off x="794525" y="4416784"/>
              <a:ext cx="161869" cy="58188"/>
            </a:xfrm>
            <a:custGeom>
              <a:avLst/>
              <a:gdLst/>
              <a:ahLst/>
              <a:cxnLst/>
              <a:rect l="l" t="t" r="r" b="b"/>
              <a:pathLst>
                <a:path w="930" h="358" extrusionOk="0">
                  <a:moveTo>
                    <a:pt x="143" y="358"/>
                  </a:moveTo>
                  <a:lnTo>
                    <a:pt x="143" y="358"/>
                  </a:lnTo>
                  <a:lnTo>
                    <a:pt x="197" y="358"/>
                  </a:lnTo>
                  <a:lnTo>
                    <a:pt x="197" y="358"/>
                  </a:lnTo>
                  <a:lnTo>
                    <a:pt x="304" y="304"/>
                  </a:lnTo>
                  <a:lnTo>
                    <a:pt x="429" y="268"/>
                  </a:lnTo>
                  <a:lnTo>
                    <a:pt x="680" y="233"/>
                  </a:lnTo>
                  <a:lnTo>
                    <a:pt x="680" y="233"/>
                  </a:lnTo>
                  <a:lnTo>
                    <a:pt x="805" y="197"/>
                  </a:lnTo>
                  <a:lnTo>
                    <a:pt x="876" y="161"/>
                  </a:lnTo>
                  <a:lnTo>
                    <a:pt x="930" y="107"/>
                  </a:lnTo>
                  <a:lnTo>
                    <a:pt x="930" y="107"/>
                  </a:lnTo>
                  <a:lnTo>
                    <a:pt x="823" y="54"/>
                  </a:lnTo>
                  <a:lnTo>
                    <a:pt x="715" y="18"/>
                  </a:lnTo>
                  <a:lnTo>
                    <a:pt x="608" y="0"/>
                  </a:lnTo>
                  <a:lnTo>
                    <a:pt x="501" y="0"/>
                  </a:lnTo>
                  <a:lnTo>
                    <a:pt x="501" y="0"/>
                  </a:lnTo>
                  <a:lnTo>
                    <a:pt x="376" y="18"/>
                  </a:lnTo>
                  <a:lnTo>
                    <a:pt x="269" y="54"/>
                  </a:lnTo>
                  <a:lnTo>
                    <a:pt x="72" y="125"/>
                  </a:lnTo>
                  <a:lnTo>
                    <a:pt x="72" y="125"/>
                  </a:lnTo>
                  <a:lnTo>
                    <a:pt x="36" y="161"/>
                  </a:lnTo>
                  <a:lnTo>
                    <a:pt x="18" y="197"/>
                  </a:lnTo>
                  <a:lnTo>
                    <a:pt x="1" y="233"/>
                  </a:lnTo>
                  <a:lnTo>
                    <a:pt x="18" y="286"/>
                  </a:lnTo>
                  <a:lnTo>
                    <a:pt x="18" y="286"/>
                  </a:lnTo>
                  <a:lnTo>
                    <a:pt x="36" y="322"/>
                  </a:lnTo>
                  <a:lnTo>
                    <a:pt x="54" y="358"/>
                  </a:lnTo>
                  <a:lnTo>
                    <a:pt x="108" y="358"/>
                  </a:lnTo>
                  <a:lnTo>
                    <a:pt x="143" y="358"/>
                  </a:lnTo>
                  <a:lnTo>
                    <a:pt x="143" y="358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34"/>
            <p:cNvSpPr/>
            <p:nvPr/>
          </p:nvSpPr>
          <p:spPr>
            <a:xfrm>
              <a:off x="408826" y="364398"/>
              <a:ext cx="8349124" cy="4412731"/>
            </a:xfrm>
            <a:custGeom>
              <a:avLst/>
              <a:gdLst/>
              <a:ahLst/>
              <a:cxnLst/>
              <a:rect l="l" t="t" r="r" b="b"/>
              <a:pathLst>
                <a:path w="47969" h="27149" extrusionOk="0">
                  <a:moveTo>
                    <a:pt x="30454" y="26934"/>
                  </a:moveTo>
                  <a:lnTo>
                    <a:pt x="30454" y="26934"/>
                  </a:lnTo>
                  <a:lnTo>
                    <a:pt x="33242" y="26970"/>
                  </a:lnTo>
                  <a:lnTo>
                    <a:pt x="33242" y="26970"/>
                  </a:lnTo>
                  <a:lnTo>
                    <a:pt x="34386" y="26970"/>
                  </a:lnTo>
                  <a:lnTo>
                    <a:pt x="35512" y="26987"/>
                  </a:lnTo>
                  <a:lnTo>
                    <a:pt x="35512" y="26987"/>
                  </a:lnTo>
                  <a:lnTo>
                    <a:pt x="35887" y="27023"/>
                  </a:lnTo>
                  <a:lnTo>
                    <a:pt x="35887" y="27023"/>
                  </a:lnTo>
                  <a:lnTo>
                    <a:pt x="38086" y="27041"/>
                  </a:lnTo>
                  <a:lnTo>
                    <a:pt x="38086" y="27041"/>
                  </a:lnTo>
                  <a:lnTo>
                    <a:pt x="40284" y="27041"/>
                  </a:lnTo>
                  <a:lnTo>
                    <a:pt x="40284" y="27041"/>
                  </a:lnTo>
                  <a:lnTo>
                    <a:pt x="40641" y="27059"/>
                  </a:lnTo>
                  <a:lnTo>
                    <a:pt x="41017" y="27077"/>
                  </a:lnTo>
                  <a:lnTo>
                    <a:pt x="41017" y="27077"/>
                  </a:lnTo>
                  <a:lnTo>
                    <a:pt x="41571" y="27113"/>
                  </a:lnTo>
                  <a:lnTo>
                    <a:pt x="42125" y="27148"/>
                  </a:lnTo>
                  <a:lnTo>
                    <a:pt x="42125" y="27148"/>
                  </a:lnTo>
                  <a:lnTo>
                    <a:pt x="42571" y="27148"/>
                  </a:lnTo>
                  <a:lnTo>
                    <a:pt x="43018" y="27148"/>
                  </a:lnTo>
                  <a:lnTo>
                    <a:pt x="43018" y="27148"/>
                  </a:lnTo>
                  <a:lnTo>
                    <a:pt x="43590" y="27148"/>
                  </a:lnTo>
                  <a:lnTo>
                    <a:pt x="43876" y="27130"/>
                  </a:lnTo>
                  <a:lnTo>
                    <a:pt x="44162" y="27095"/>
                  </a:lnTo>
                  <a:lnTo>
                    <a:pt x="44162" y="27095"/>
                  </a:lnTo>
                  <a:lnTo>
                    <a:pt x="44537" y="27059"/>
                  </a:lnTo>
                  <a:lnTo>
                    <a:pt x="44931" y="27041"/>
                  </a:lnTo>
                  <a:lnTo>
                    <a:pt x="45699" y="27041"/>
                  </a:lnTo>
                  <a:lnTo>
                    <a:pt x="45699" y="27041"/>
                  </a:lnTo>
                  <a:lnTo>
                    <a:pt x="45967" y="27023"/>
                  </a:lnTo>
                  <a:lnTo>
                    <a:pt x="46110" y="27005"/>
                  </a:lnTo>
                  <a:lnTo>
                    <a:pt x="46235" y="26970"/>
                  </a:lnTo>
                  <a:lnTo>
                    <a:pt x="46235" y="26970"/>
                  </a:lnTo>
                  <a:lnTo>
                    <a:pt x="46503" y="26862"/>
                  </a:lnTo>
                  <a:lnTo>
                    <a:pt x="46771" y="26737"/>
                  </a:lnTo>
                  <a:lnTo>
                    <a:pt x="46771" y="26737"/>
                  </a:lnTo>
                  <a:lnTo>
                    <a:pt x="46861" y="26684"/>
                  </a:lnTo>
                  <a:lnTo>
                    <a:pt x="46932" y="26594"/>
                  </a:lnTo>
                  <a:lnTo>
                    <a:pt x="47004" y="26505"/>
                  </a:lnTo>
                  <a:lnTo>
                    <a:pt x="47040" y="26398"/>
                  </a:lnTo>
                  <a:lnTo>
                    <a:pt x="47040" y="26398"/>
                  </a:lnTo>
                  <a:lnTo>
                    <a:pt x="47147" y="26380"/>
                  </a:lnTo>
                  <a:lnTo>
                    <a:pt x="47147" y="26380"/>
                  </a:lnTo>
                  <a:lnTo>
                    <a:pt x="47218" y="26362"/>
                  </a:lnTo>
                  <a:lnTo>
                    <a:pt x="47290" y="26326"/>
                  </a:lnTo>
                  <a:lnTo>
                    <a:pt x="47361" y="26290"/>
                  </a:lnTo>
                  <a:lnTo>
                    <a:pt x="47415" y="26255"/>
                  </a:lnTo>
                  <a:lnTo>
                    <a:pt x="47504" y="26147"/>
                  </a:lnTo>
                  <a:lnTo>
                    <a:pt x="47558" y="25987"/>
                  </a:lnTo>
                  <a:lnTo>
                    <a:pt x="47558" y="25987"/>
                  </a:lnTo>
                  <a:lnTo>
                    <a:pt x="47629" y="25790"/>
                  </a:lnTo>
                  <a:lnTo>
                    <a:pt x="47665" y="25576"/>
                  </a:lnTo>
                  <a:lnTo>
                    <a:pt x="47754" y="25147"/>
                  </a:lnTo>
                  <a:lnTo>
                    <a:pt x="47754" y="25147"/>
                  </a:lnTo>
                  <a:lnTo>
                    <a:pt x="47754" y="24986"/>
                  </a:lnTo>
                  <a:lnTo>
                    <a:pt x="47754" y="24986"/>
                  </a:lnTo>
                  <a:lnTo>
                    <a:pt x="47754" y="24593"/>
                  </a:lnTo>
                  <a:lnTo>
                    <a:pt x="47790" y="24199"/>
                  </a:lnTo>
                  <a:lnTo>
                    <a:pt x="47879" y="23413"/>
                  </a:lnTo>
                  <a:lnTo>
                    <a:pt x="47879" y="23413"/>
                  </a:lnTo>
                  <a:lnTo>
                    <a:pt x="47915" y="22698"/>
                  </a:lnTo>
                  <a:lnTo>
                    <a:pt x="47933" y="21501"/>
                  </a:lnTo>
                  <a:lnTo>
                    <a:pt x="47969" y="19571"/>
                  </a:lnTo>
                  <a:lnTo>
                    <a:pt x="47969" y="19571"/>
                  </a:lnTo>
                  <a:lnTo>
                    <a:pt x="47969" y="13548"/>
                  </a:lnTo>
                  <a:lnTo>
                    <a:pt x="47969" y="13548"/>
                  </a:lnTo>
                  <a:lnTo>
                    <a:pt x="47969" y="7578"/>
                  </a:lnTo>
                  <a:lnTo>
                    <a:pt x="47969" y="7578"/>
                  </a:lnTo>
                  <a:lnTo>
                    <a:pt x="47933" y="5666"/>
                  </a:lnTo>
                  <a:lnTo>
                    <a:pt x="47915" y="4451"/>
                  </a:lnTo>
                  <a:lnTo>
                    <a:pt x="47879" y="3736"/>
                  </a:lnTo>
                  <a:lnTo>
                    <a:pt x="47879" y="3736"/>
                  </a:lnTo>
                  <a:lnTo>
                    <a:pt x="47790" y="2950"/>
                  </a:lnTo>
                  <a:lnTo>
                    <a:pt x="47754" y="2556"/>
                  </a:lnTo>
                  <a:lnTo>
                    <a:pt x="47754" y="2163"/>
                  </a:lnTo>
                  <a:lnTo>
                    <a:pt x="47754" y="2163"/>
                  </a:lnTo>
                  <a:lnTo>
                    <a:pt x="47754" y="2002"/>
                  </a:lnTo>
                  <a:lnTo>
                    <a:pt x="47754" y="2002"/>
                  </a:lnTo>
                  <a:lnTo>
                    <a:pt x="47665" y="1573"/>
                  </a:lnTo>
                  <a:lnTo>
                    <a:pt x="47629" y="1359"/>
                  </a:lnTo>
                  <a:lnTo>
                    <a:pt x="47558" y="1162"/>
                  </a:lnTo>
                  <a:lnTo>
                    <a:pt x="47558" y="1162"/>
                  </a:lnTo>
                  <a:lnTo>
                    <a:pt x="47504" y="1019"/>
                  </a:lnTo>
                  <a:lnTo>
                    <a:pt x="47415" y="894"/>
                  </a:lnTo>
                  <a:lnTo>
                    <a:pt x="47361" y="858"/>
                  </a:lnTo>
                  <a:lnTo>
                    <a:pt x="47290" y="823"/>
                  </a:lnTo>
                  <a:lnTo>
                    <a:pt x="47218" y="787"/>
                  </a:lnTo>
                  <a:lnTo>
                    <a:pt x="47147" y="769"/>
                  </a:lnTo>
                  <a:lnTo>
                    <a:pt x="47147" y="769"/>
                  </a:lnTo>
                  <a:lnTo>
                    <a:pt x="47040" y="751"/>
                  </a:lnTo>
                  <a:lnTo>
                    <a:pt x="47040" y="751"/>
                  </a:lnTo>
                  <a:lnTo>
                    <a:pt x="47004" y="644"/>
                  </a:lnTo>
                  <a:lnTo>
                    <a:pt x="46932" y="555"/>
                  </a:lnTo>
                  <a:lnTo>
                    <a:pt x="46861" y="465"/>
                  </a:lnTo>
                  <a:lnTo>
                    <a:pt x="46771" y="412"/>
                  </a:lnTo>
                  <a:lnTo>
                    <a:pt x="46771" y="412"/>
                  </a:lnTo>
                  <a:lnTo>
                    <a:pt x="46503" y="287"/>
                  </a:lnTo>
                  <a:lnTo>
                    <a:pt x="46235" y="179"/>
                  </a:lnTo>
                  <a:lnTo>
                    <a:pt x="46235" y="179"/>
                  </a:lnTo>
                  <a:lnTo>
                    <a:pt x="46110" y="144"/>
                  </a:lnTo>
                  <a:lnTo>
                    <a:pt x="45967" y="126"/>
                  </a:lnTo>
                  <a:lnTo>
                    <a:pt x="45699" y="108"/>
                  </a:lnTo>
                  <a:lnTo>
                    <a:pt x="45699" y="108"/>
                  </a:lnTo>
                  <a:lnTo>
                    <a:pt x="44931" y="108"/>
                  </a:lnTo>
                  <a:lnTo>
                    <a:pt x="44537" y="90"/>
                  </a:lnTo>
                  <a:lnTo>
                    <a:pt x="44162" y="54"/>
                  </a:lnTo>
                  <a:lnTo>
                    <a:pt x="44162" y="54"/>
                  </a:lnTo>
                  <a:lnTo>
                    <a:pt x="43876" y="19"/>
                  </a:lnTo>
                  <a:lnTo>
                    <a:pt x="43590" y="19"/>
                  </a:lnTo>
                  <a:lnTo>
                    <a:pt x="43018" y="1"/>
                  </a:lnTo>
                  <a:lnTo>
                    <a:pt x="43018" y="1"/>
                  </a:lnTo>
                  <a:lnTo>
                    <a:pt x="42571" y="1"/>
                  </a:lnTo>
                  <a:lnTo>
                    <a:pt x="42125" y="1"/>
                  </a:lnTo>
                  <a:lnTo>
                    <a:pt x="42125" y="1"/>
                  </a:lnTo>
                  <a:lnTo>
                    <a:pt x="41571" y="36"/>
                  </a:lnTo>
                  <a:lnTo>
                    <a:pt x="41017" y="72"/>
                  </a:lnTo>
                  <a:lnTo>
                    <a:pt x="41017" y="72"/>
                  </a:lnTo>
                  <a:lnTo>
                    <a:pt x="40641" y="108"/>
                  </a:lnTo>
                  <a:lnTo>
                    <a:pt x="40284" y="108"/>
                  </a:lnTo>
                  <a:lnTo>
                    <a:pt x="40284" y="108"/>
                  </a:lnTo>
                  <a:lnTo>
                    <a:pt x="38086" y="108"/>
                  </a:lnTo>
                  <a:lnTo>
                    <a:pt x="38086" y="108"/>
                  </a:lnTo>
                  <a:lnTo>
                    <a:pt x="33510" y="126"/>
                  </a:lnTo>
                  <a:lnTo>
                    <a:pt x="33510" y="126"/>
                  </a:lnTo>
                  <a:lnTo>
                    <a:pt x="33135" y="161"/>
                  </a:lnTo>
                  <a:lnTo>
                    <a:pt x="33135" y="161"/>
                  </a:lnTo>
                  <a:lnTo>
                    <a:pt x="32009" y="179"/>
                  </a:lnTo>
                  <a:lnTo>
                    <a:pt x="30865" y="197"/>
                  </a:lnTo>
                  <a:lnTo>
                    <a:pt x="30865" y="197"/>
                  </a:lnTo>
                  <a:lnTo>
                    <a:pt x="27720" y="197"/>
                  </a:lnTo>
                  <a:lnTo>
                    <a:pt x="24557" y="215"/>
                  </a:lnTo>
                  <a:lnTo>
                    <a:pt x="24557" y="215"/>
                  </a:lnTo>
                  <a:lnTo>
                    <a:pt x="23252" y="215"/>
                  </a:lnTo>
                  <a:lnTo>
                    <a:pt x="23252" y="215"/>
                  </a:lnTo>
                  <a:lnTo>
                    <a:pt x="23216" y="215"/>
                  </a:lnTo>
                  <a:lnTo>
                    <a:pt x="23216" y="215"/>
                  </a:lnTo>
                  <a:lnTo>
                    <a:pt x="23162" y="215"/>
                  </a:lnTo>
                  <a:lnTo>
                    <a:pt x="23162" y="215"/>
                  </a:lnTo>
                  <a:lnTo>
                    <a:pt x="21858" y="215"/>
                  </a:lnTo>
                  <a:lnTo>
                    <a:pt x="21858" y="215"/>
                  </a:lnTo>
                  <a:lnTo>
                    <a:pt x="17408" y="197"/>
                  </a:lnTo>
                  <a:lnTo>
                    <a:pt x="17408" y="197"/>
                  </a:lnTo>
                  <a:lnTo>
                    <a:pt x="16264" y="179"/>
                  </a:lnTo>
                  <a:lnTo>
                    <a:pt x="15138" y="161"/>
                  </a:lnTo>
                  <a:lnTo>
                    <a:pt x="15138" y="161"/>
                  </a:lnTo>
                  <a:lnTo>
                    <a:pt x="14763" y="126"/>
                  </a:lnTo>
                  <a:lnTo>
                    <a:pt x="14763" y="126"/>
                  </a:lnTo>
                  <a:lnTo>
                    <a:pt x="12582" y="108"/>
                  </a:lnTo>
                  <a:lnTo>
                    <a:pt x="12582" y="108"/>
                  </a:lnTo>
                  <a:lnTo>
                    <a:pt x="8722" y="108"/>
                  </a:lnTo>
                  <a:lnTo>
                    <a:pt x="8722" y="108"/>
                  </a:lnTo>
                  <a:lnTo>
                    <a:pt x="7828" y="108"/>
                  </a:lnTo>
                  <a:lnTo>
                    <a:pt x="7292" y="90"/>
                  </a:lnTo>
                  <a:lnTo>
                    <a:pt x="6953" y="72"/>
                  </a:lnTo>
                  <a:lnTo>
                    <a:pt x="6953" y="72"/>
                  </a:lnTo>
                  <a:lnTo>
                    <a:pt x="6399" y="36"/>
                  </a:lnTo>
                  <a:lnTo>
                    <a:pt x="5845" y="1"/>
                  </a:lnTo>
                  <a:lnTo>
                    <a:pt x="5845" y="1"/>
                  </a:lnTo>
                  <a:lnTo>
                    <a:pt x="5398" y="1"/>
                  </a:lnTo>
                  <a:lnTo>
                    <a:pt x="4933" y="1"/>
                  </a:lnTo>
                  <a:lnTo>
                    <a:pt x="4933" y="1"/>
                  </a:lnTo>
                  <a:lnTo>
                    <a:pt x="4379" y="19"/>
                  </a:lnTo>
                  <a:lnTo>
                    <a:pt x="4093" y="19"/>
                  </a:lnTo>
                  <a:lnTo>
                    <a:pt x="3807" y="54"/>
                  </a:lnTo>
                  <a:lnTo>
                    <a:pt x="3807" y="54"/>
                  </a:lnTo>
                  <a:lnTo>
                    <a:pt x="3432" y="90"/>
                  </a:lnTo>
                  <a:lnTo>
                    <a:pt x="3039" y="108"/>
                  </a:lnTo>
                  <a:lnTo>
                    <a:pt x="2270" y="108"/>
                  </a:lnTo>
                  <a:lnTo>
                    <a:pt x="2270" y="108"/>
                  </a:lnTo>
                  <a:lnTo>
                    <a:pt x="2002" y="126"/>
                  </a:lnTo>
                  <a:lnTo>
                    <a:pt x="1859" y="144"/>
                  </a:lnTo>
                  <a:lnTo>
                    <a:pt x="1734" y="179"/>
                  </a:lnTo>
                  <a:lnTo>
                    <a:pt x="1734" y="179"/>
                  </a:lnTo>
                  <a:lnTo>
                    <a:pt x="1448" y="287"/>
                  </a:lnTo>
                  <a:lnTo>
                    <a:pt x="1198" y="412"/>
                  </a:lnTo>
                  <a:lnTo>
                    <a:pt x="1198" y="412"/>
                  </a:lnTo>
                  <a:lnTo>
                    <a:pt x="1108" y="465"/>
                  </a:lnTo>
                  <a:lnTo>
                    <a:pt x="1037" y="555"/>
                  </a:lnTo>
                  <a:lnTo>
                    <a:pt x="965" y="644"/>
                  </a:lnTo>
                  <a:lnTo>
                    <a:pt x="930" y="751"/>
                  </a:lnTo>
                  <a:lnTo>
                    <a:pt x="930" y="751"/>
                  </a:lnTo>
                  <a:lnTo>
                    <a:pt x="822" y="769"/>
                  </a:lnTo>
                  <a:lnTo>
                    <a:pt x="822" y="769"/>
                  </a:lnTo>
                  <a:lnTo>
                    <a:pt x="733" y="787"/>
                  </a:lnTo>
                  <a:lnTo>
                    <a:pt x="680" y="823"/>
                  </a:lnTo>
                  <a:lnTo>
                    <a:pt x="608" y="858"/>
                  </a:lnTo>
                  <a:lnTo>
                    <a:pt x="554" y="894"/>
                  </a:lnTo>
                  <a:lnTo>
                    <a:pt x="465" y="1019"/>
                  </a:lnTo>
                  <a:lnTo>
                    <a:pt x="411" y="1162"/>
                  </a:lnTo>
                  <a:lnTo>
                    <a:pt x="411" y="1162"/>
                  </a:lnTo>
                  <a:lnTo>
                    <a:pt x="340" y="1359"/>
                  </a:lnTo>
                  <a:lnTo>
                    <a:pt x="286" y="1573"/>
                  </a:lnTo>
                  <a:lnTo>
                    <a:pt x="215" y="2002"/>
                  </a:lnTo>
                  <a:lnTo>
                    <a:pt x="215" y="2002"/>
                  </a:lnTo>
                  <a:lnTo>
                    <a:pt x="197" y="2163"/>
                  </a:lnTo>
                  <a:lnTo>
                    <a:pt x="197" y="2163"/>
                  </a:lnTo>
                  <a:lnTo>
                    <a:pt x="197" y="2556"/>
                  </a:lnTo>
                  <a:lnTo>
                    <a:pt x="179" y="2950"/>
                  </a:lnTo>
                  <a:lnTo>
                    <a:pt x="90" y="3736"/>
                  </a:lnTo>
                  <a:lnTo>
                    <a:pt x="90" y="3736"/>
                  </a:lnTo>
                  <a:lnTo>
                    <a:pt x="54" y="4451"/>
                  </a:lnTo>
                  <a:lnTo>
                    <a:pt x="36" y="5666"/>
                  </a:lnTo>
                  <a:lnTo>
                    <a:pt x="0" y="7578"/>
                  </a:lnTo>
                  <a:lnTo>
                    <a:pt x="0" y="7578"/>
                  </a:lnTo>
                  <a:lnTo>
                    <a:pt x="0" y="13583"/>
                  </a:lnTo>
                  <a:lnTo>
                    <a:pt x="0" y="13583"/>
                  </a:lnTo>
                  <a:lnTo>
                    <a:pt x="0" y="19571"/>
                  </a:lnTo>
                  <a:lnTo>
                    <a:pt x="0" y="19571"/>
                  </a:lnTo>
                  <a:lnTo>
                    <a:pt x="36" y="21501"/>
                  </a:lnTo>
                  <a:lnTo>
                    <a:pt x="54" y="22698"/>
                  </a:lnTo>
                  <a:lnTo>
                    <a:pt x="90" y="23413"/>
                  </a:lnTo>
                  <a:lnTo>
                    <a:pt x="90" y="23413"/>
                  </a:lnTo>
                  <a:lnTo>
                    <a:pt x="179" y="24199"/>
                  </a:lnTo>
                  <a:lnTo>
                    <a:pt x="197" y="24593"/>
                  </a:lnTo>
                  <a:lnTo>
                    <a:pt x="197" y="24986"/>
                  </a:lnTo>
                  <a:lnTo>
                    <a:pt x="197" y="24986"/>
                  </a:lnTo>
                  <a:lnTo>
                    <a:pt x="215" y="25147"/>
                  </a:lnTo>
                  <a:lnTo>
                    <a:pt x="215" y="25147"/>
                  </a:lnTo>
                  <a:lnTo>
                    <a:pt x="286" y="25576"/>
                  </a:lnTo>
                  <a:lnTo>
                    <a:pt x="340" y="25790"/>
                  </a:lnTo>
                  <a:lnTo>
                    <a:pt x="411" y="25987"/>
                  </a:lnTo>
                  <a:lnTo>
                    <a:pt x="411" y="25987"/>
                  </a:lnTo>
                  <a:lnTo>
                    <a:pt x="465" y="26147"/>
                  </a:lnTo>
                  <a:lnTo>
                    <a:pt x="554" y="26255"/>
                  </a:lnTo>
                  <a:lnTo>
                    <a:pt x="608" y="26290"/>
                  </a:lnTo>
                  <a:lnTo>
                    <a:pt x="680" y="26326"/>
                  </a:lnTo>
                  <a:lnTo>
                    <a:pt x="733" y="26362"/>
                  </a:lnTo>
                  <a:lnTo>
                    <a:pt x="822" y="26380"/>
                  </a:lnTo>
                  <a:lnTo>
                    <a:pt x="822" y="26380"/>
                  </a:lnTo>
                  <a:lnTo>
                    <a:pt x="930" y="26398"/>
                  </a:lnTo>
                  <a:lnTo>
                    <a:pt x="930" y="26398"/>
                  </a:lnTo>
                  <a:lnTo>
                    <a:pt x="965" y="26505"/>
                  </a:lnTo>
                  <a:lnTo>
                    <a:pt x="1037" y="26594"/>
                  </a:lnTo>
                  <a:lnTo>
                    <a:pt x="1108" y="26684"/>
                  </a:lnTo>
                  <a:lnTo>
                    <a:pt x="1198" y="26737"/>
                  </a:lnTo>
                  <a:lnTo>
                    <a:pt x="1198" y="26737"/>
                  </a:lnTo>
                  <a:lnTo>
                    <a:pt x="1448" y="26862"/>
                  </a:lnTo>
                  <a:lnTo>
                    <a:pt x="1734" y="26970"/>
                  </a:lnTo>
                  <a:lnTo>
                    <a:pt x="1734" y="26970"/>
                  </a:lnTo>
                  <a:lnTo>
                    <a:pt x="1859" y="27005"/>
                  </a:lnTo>
                  <a:lnTo>
                    <a:pt x="2002" y="27023"/>
                  </a:lnTo>
                  <a:lnTo>
                    <a:pt x="2270" y="27041"/>
                  </a:lnTo>
                  <a:lnTo>
                    <a:pt x="2270" y="27041"/>
                  </a:lnTo>
                  <a:lnTo>
                    <a:pt x="3039" y="27041"/>
                  </a:lnTo>
                  <a:lnTo>
                    <a:pt x="3432" y="27059"/>
                  </a:lnTo>
                  <a:lnTo>
                    <a:pt x="3807" y="27095"/>
                  </a:lnTo>
                  <a:lnTo>
                    <a:pt x="3807" y="27095"/>
                  </a:lnTo>
                  <a:lnTo>
                    <a:pt x="4093" y="27130"/>
                  </a:lnTo>
                  <a:lnTo>
                    <a:pt x="4379" y="27148"/>
                  </a:lnTo>
                  <a:lnTo>
                    <a:pt x="4933" y="27148"/>
                  </a:lnTo>
                  <a:lnTo>
                    <a:pt x="4933" y="27148"/>
                  </a:lnTo>
                  <a:lnTo>
                    <a:pt x="5398" y="27148"/>
                  </a:lnTo>
                  <a:lnTo>
                    <a:pt x="5845" y="27148"/>
                  </a:lnTo>
                  <a:lnTo>
                    <a:pt x="5845" y="27148"/>
                  </a:lnTo>
                  <a:lnTo>
                    <a:pt x="6399" y="27113"/>
                  </a:lnTo>
                  <a:lnTo>
                    <a:pt x="6953" y="27077"/>
                  </a:lnTo>
                  <a:lnTo>
                    <a:pt x="6953" y="27077"/>
                  </a:lnTo>
                  <a:lnTo>
                    <a:pt x="7310" y="27059"/>
                  </a:lnTo>
                  <a:lnTo>
                    <a:pt x="7685" y="27041"/>
                  </a:lnTo>
                  <a:lnTo>
                    <a:pt x="7685" y="27041"/>
                  </a:lnTo>
                  <a:lnTo>
                    <a:pt x="9884" y="27041"/>
                  </a:lnTo>
                  <a:lnTo>
                    <a:pt x="9884" y="27041"/>
                  </a:lnTo>
                  <a:lnTo>
                    <a:pt x="12082" y="27023"/>
                  </a:lnTo>
                  <a:lnTo>
                    <a:pt x="12082" y="27023"/>
                  </a:lnTo>
                  <a:lnTo>
                    <a:pt x="12457" y="26987"/>
                  </a:lnTo>
                  <a:lnTo>
                    <a:pt x="12457" y="26987"/>
                  </a:lnTo>
                  <a:lnTo>
                    <a:pt x="13583" y="26970"/>
                  </a:lnTo>
                  <a:lnTo>
                    <a:pt x="14709" y="26970"/>
                  </a:lnTo>
                  <a:lnTo>
                    <a:pt x="14709" y="26970"/>
                  </a:lnTo>
                  <a:lnTo>
                    <a:pt x="17515" y="26934"/>
                  </a:lnTo>
                  <a:lnTo>
                    <a:pt x="17515" y="26934"/>
                  </a:lnTo>
                  <a:lnTo>
                    <a:pt x="18820" y="26934"/>
                  </a:lnTo>
                  <a:lnTo>
                    <a:pt x="18820" y="26934"/>
                  </a:lnTo>
                  <a:lnTo>
                    <a:pt x="18980" y="26934"/>
                  </a:lnTo>
                  <a:lnTo>
                    <a:pt x="19141" y="26916"/>
                  </a:lnTo>
                  <a:lnTo>
                    <a:pt x="19141" y="26916"/>
                  </a:lnTo>
                  <a:lnTo>
                    <a:pt x="19177" y="26898"/>
                  </a:lnTo>
                  <a:lnTo>
                    <a:pt x="19213" y="26880"/>
                  </a:lnTo>
                  <a:lnTo>
                    <a:pt x="19213" y="26862"/>
                  </a:lnTo>
                  <a:lnTo>
                    <a:pt x="19213" y="26827"/>
                  </a:lnTo>
                  <a:lnTo>
                    <a:pt x="19213" y="26827"/>
                  </a:lnTo>
                  <a:lnTo>
                    <a:pt x="19195" y="26773"/>
                  </a:lnTo>
                  <a:lnTo>
                    <a:pt x="19141" y="26737"/>
                  </a:lnTo>
                  <a:lnTo>
                    <a:pt x="19141" y="26737"/>
                  </a:lnTo>
                  <a:lnTo>
                    <a:pt x="19034" y="26719"/>
                  </a:lnTo>
                  <a:lnTo>
                    <a:pt x="18927" y="26702"/>
                  </a:lnTo>
                  <a:lnTo>
                    <a:pt x="18927" y="26702"/>
                  </a:lnTo>
                  <a:lnTo>
                    <a:pt x="17372" y="26702"/>
                  </a:lnTo>
                  <a:lnTo>
                    <a:pt x="17372" y="26702"/>
                  </a:lnTo>
                  <a:lnTo>
                    <a:pt x="16032" y="26702"/>
                  </a:lnTo>
                  <a:lnTo>
                    <a:pt x="15156" y="26719"/>
                  </a:lnTo>
                  <a:lnTo>
                    <a:pt x="14709" y="26719"/>
                  </a:lnTo>
                  <a:lnTo>
                    <a:pt x="14709" y="26719"/>
                  </a:lnTo>
                  <a:lnTo>
                    <a:pt x="14584" y="26737"/>
                  </a:lnTo>
                  <a:lnTo>
                    <a:pt x="14316" y="26737"/>
                  </a:lnTo>
                  <a:lnTo>
                    <a:pt x="13565" y="26755"/>
                  </a:lnTo>
                  <a:lnTo>
                    <a:pt x="12404" y="26755"/>
                  </a:lnTo>
                  <a:lnTo>
                    <a:pt x="12404" y="26755"/>
                  </a:lnTo>
                  <a:lnTo>
                    <a:pt x="12278" y="26755"/>
                  </a:lnTo>
                  <a:lnTo>
                    <a:pt x="12171" y="26755"/>
                  </a:lnTo>
                  <a:lnTo>
                    <a:pt x="12171" y="26755"/>
                  </a:lnTo>
                  <a:lnTo>
                    <a:pt x="11939" y="26791"/>
                  </a:lnTo>
                  <a:lnTo>
                    <a:pt x="11456" y="26791"/>
                  </a:lnTo>
                  <a:lnTo>
                    <a:pt x="10098" y="26809"/>
                  </a:lnTo>
                  <a:lnTo>
                    <a:pt x="8007" y="26809"/>
                  </a:lnTo>
                  <a:lnTo>
                    <a:pt x="8007" y="26809"/>
                  </a:lnTo>
                  <a:lnTo>
                    <a:pt x="7632" y="26809"/>
                  </a:lnTo>
                  <a:lnTo>
                    <a:pt x="7274" y="26809"/>
                  </a:lnTo>
                  <a:lnTo>
                    <a:pt x="6524" y="26862"/>
                  </a:lnTo>
                  <a:lnTo>
                    <a:pt x="6524" y="26862"/>
                  </a:lnTo>
                  <a:lnTo>
                    <a:pt x="6077" y="26898"/>
                  </a:lnTo>
                  <a:lnTo>
                    <a:pt x="5630" y="26898"/>
                  </a:lnTo>
                  <a:lnTo>
                    <a:pt x="5630" y="26898"/>
                  </a:lnTo>
                  <a:lnTo>
                    <a:pt x="4415" y="26898"/>
                  </a:lnTo>
                  <a:lnTo>
                    <a:pt x="4415" y="26898"/>
                  </a:lnTo>
                  <a:lnTo>
                    <a:pt x="4236" y="26898"/>
                  </a:lnTo>
                  <a:lnTo>
                    <a:pt x="4057" y="26880"/>
                  </a:lnTo>
                  <a:lnTo>
                    <a:pt x="4057" y="26880"/>
                  </a:lnTo>
                  <a:lnTo>
                    <a:pt x="3539" y="26827"/>
                  </a:lnTo>
                  <a:lnTo>
                    <a:pt x="3271" y="26809"/>
                  </a:lnTo>
                  <a:lnTo>
                    <a:pt x="3003" y="26809"/>
                  </a:lnTo>
                  <a:lnTo>
                    <a:pt x="3003" y="26809"/>
                  </a:lnTo>
                  <a:lnTo>
                    <a:pt x="2592" y="26809"/>
                  </a:lnTo>
                  <a:lnTo>
                    <a:pt x="2181" y="26809"/>
                  </a:lnTo>
                  <a:lnTo>
                    <a:pt x="2181" y="26809"/>
                  </a:lnTo>
                  <a:lnTo>
                    <a:pt x="2056" y="26791"/>
                  </a:lnTo>
                  <a:lnTo>
                    <a:pt x="1948" y="26791"/>
                  </a:lnTo>
                  <a:lnTo>
                    <a:pt x="1716" y="26719"/>
                  </a:lnTo>
                  <a:lnTo>
                    <a:pt x="1502" y="26630"/>
                  </a:lnTo>
                  <a:lnTo>
                    <a:pt x="1305" y="26523"/>
                  </a:lnTo>
                  <a:lnTo>
                    <a:pt x="1305" y="26523"/>
                  </a:lnTo>
                  <a:lnTo>
                    <a:pt x="1269" y="26505"/>
                  </a:lnTo>
                  <a:lnTo>
                    <a:pt x="1234" y="26469"/>
                  </a:lnTo>
                  <a:lnTo>
                    <a:pt x="1234" y="26433"/>
                  </a:lnTo>
                  <a:lnTo>
                    <a:pt x="1234" y="26362"/>
                  </a:lnTo>
                  <a:lnTo>
                    <a:pt x="1234" y="26362"/>
                  </a:lnTo>
                  <a:lnTo>
                    <a:pt x="1341" y="26344"/>
                  </a:lnTo>
                  <a:lnTo>
                    <a:pt x="1448" y="26290"/>
                  </a:lnTo>
                  <a:lnTo>
                    <a:pt x="1555" y="26219"/>
                  </a:lnTo>
                  <a:lnTo>
                    <a:pt x="1645" y="26147"/>
                  </a:lnTo>
                  <a:lnTo>
                    <a:pt x="1645" y="26147"/>
                  </a:lnTo>
                  <a:lnTo>
                    <a:pt x="1698" y="26094"/>
                  </a:lnTo>
                  <a:lnTo>
                    <a:pt x="1752" y="26022"/>
                  </a:lnTo>
                  <a:lnTo>
                    <a:pt x="1788" y="25951"/>
                  </a:lnTo>
                  <a:lnTo>
                    <a:pt x="1805" y="25879"/>
                  </a:lnTo>
                  <a:lnTo>
                    <a:pt x="1805" y="25879"/>
                  </a:lnTo>
                  <a:lnTo>
                    <a:pt x="1841" y="25736"/>
                  </a:lnTo>
                  <a:lnTo>
                    <a:pt x="1823" y="25593"/>
                  </a:lnTo>
                  <a:lnTo>
                    <a:pt x="1805" y="25522"/>
                  </a:lnTo>
                  <a:lnTo>
                    <a:pt x="1788" y="25468"/>
                  </a:lnTo>
                  <a:lnTo>
                    <a:pt x="1752" y="25397"/>
                  </a:lnTo>
                  <a:lnTo>
                    <a:pt x="1698" y="25343"/>
                  </a:lnTo>
                  <a:lnTo>
                    <a:pt x="1698" y="25343"/>
                  </a:lnTo>
                  <a:lnTo>
                    <a:pt x="1609" y="25290"/>
                  </a:lnTo>
                  <a:lnTo>
                    <a:pt x="1519" y="25254"/>
                  </a:lnTo>
                  <a:lnTo>
                    <a:pt x="1412" y="25254"/>
                  </a:lnTo>
                  <a:lnTo>
                    <a:pt x="1359" y="25272"/>
                  </a:lnTo>
                  <a:lnTo>
                    <a:pt x="1323" y="25290"/>
                  </a:lnTo>
                  <a:lnTo>
                    <a:pt x="1323" y="25290"/>
                  </a:lnTo>
                  <a:lnTo>
                    <a:pt x="1198" y="25379"/>
                  </a:lnTo>
                  <a:lnTo>
                    <a:pt x="1091" y="25504"/>
                  </a:lnTo>
                  <a:lnTo>
                    <a:pt x="1019" y="25629"/>
                  </a:lnTo>
                  <a:lnTo>
                    <a:pt x="965" y="25790"/>
                  </a:lnTo>
                  <a:lnTo>
                    <a:pt x="965" y="25790"/>
                  </a:lnTo>
                  <a:lnTo>
                    <a:pt x="894" y="26147"/>
                  </a:lnTo>
                  <a:lnTo>
                    <a:pt x="894" y="26147"/>
                  </a:lnTo>
                  <a:lnTo>
                    <a:pt x="787" y="26130"/>
                  </a:lnTo>
                  <a:lnTo>
                    <a:pt x="715" y="26094"/>
                  </a:lnTo>
                  <a:lnTo>
                    <a:pt x="662" y="26022"/>
                  </a:lnTo>
                  <a:lnTo>
                    <a:pt x="644" y="25951"/>
                  </a:lnTo>
                  <a:lnTo>
                    <a:pt x="644" y="25951"/>
                  </a:lnTo>
                  <a:lnTo>
                    <a:pt x="554" y="25683"/>
                  </a:lnTo>
                  <a:lnTo>
                    <a:pt x="483" y="25415"/>
                  </a:lnTo>
                  <a:lnTo>
                    <a:pt x="447" y="25129"/>
                  </a:lnTo>
                  <a:lnTo>
                    <a:pt x="429" y="24843"/>
                  </a:lnTo>
                  <a:lnTo>
                    <a:pt x="429" y="24843"/>
                  </a:lnTo>
                  <a:lnTo>
                    <a:pt x="429" y="24432"/>
                  </a:lnTo>
                  <a:lnTo>
                    <a:pt x="394" y="24021"/>
                  </a:lnTo>
                  <a:lnTo>
                    <a:pt x="394" y="24021"/>
                  </a:lnTo>
                  <a:lnTo>
                    <a:pt x="340" y="23592"/>
                  </a:lnTo>
                  <a:lnTo>
                    <a:pt x="286" y="23163"/>
                  </a:lnTo>
                  <a:lnTo>
                    <a:pt x="286" y="23163"/>
                  </a:lnTo>
                  <a:lnTo>
                    <a:pt x="286" y="22645"/>
                  </a:lnTo>
                  <a:lnTo>
                    <a:pt x="268" y="21608"/>
                  </a:lnTo>
                  <a:lnTo>
                    <a:pt x="251" y="20053"/>
                  </a:lnTo>
                  <a:lnTo>
                    <a:pt x="251" y="20053"/>
                  </a:lnTo>
                  <a:lnTo>
                    <a:pt x="233" y="19839"/>
                  </a:lnTo>
                  <a:lnTo>
                    <a:pt x="233" y="19624"/>
                  </a:lnTo>
                  <a:lnTo>
                    <a:pt x="233" y="19624"/>
                  </a:lnTo>
                  <a:lnTo>
                    <a:pt x="233" y="14423"/>
                  </a:lnTo>
                  <a:lnTo>
                    <a:pt x="233" y="14423"/>
                  </a:lnTo>
                  <a:lnTo>
                    <a:pt x="268" y="14406"/>
                  </a:lnTo>
                  <a:lnTo>
                    <a:pt x="286" y="14388"/>
                  </a:lnTo>
                  <a:lnTo>
                    <a:pt x="304" y="14352"/>
                  </a:lnTo>
                  <a:lnTo>
                    <a:pt x="304" y="14316"/>
                  </a:lnTo>
                  <a:lnTo>
                    <a:pt x="304" y="14316"/>
                  </a:lnTo>
                  <a:lnTo>
                    <a:pt x="268" y="14137"/>
                  </a:lnTo>
                  <a:lnTo>
                    <a:pt x="251" y="13941"/>
                  </a:lnTo>
                  <a:lnTo>
                    <a:pt x="233" y="13583"/>
                  </a:lnTo>
                  <a:lnTo>
                    <a:pt x="233" y="13583"/>
                  </a:lnTo>
                  <a:lnTo>
                    <a:pt x="251" y="13208"/>
                  </a:lnTo>
                  <a:lnTo>
                    <a:pt x="268" y="13012"/>
                  </a:lnTo>
                  <a:lnTo>
                    <a:pt x="304" y="12833"/>
                  </a:lnTo>
                  <a:lnTo>
                    <a:pt x="304" y="12833"/>
                  </a:lnTo>
                  <a:lnTo>
                    <a:pt x="304" y="12797"/>
                  </a:lnTo>
                  <a:lnTo>
                    <a:pt x="286" y="12761"/>
                  </a:lnTo>
                  <a:lnTo>
                    <a:pt x="268" y="12743"/>
                  </a:lnTo>
                  <a:lnTo>
                    <a:pt x="233" y="12726"/>
                  </a:lnTo>
                  <a:lnTo>
                    <a:pt x="233" y="12726"/>
                  </a:lnTo>
                  <a:lnTo>
                    <a:pt x="233" y="7525"/>
                  </a:lnTo>
                  <a:lnTo>
                    <a:pt x="233" y="7525"/>
                  </a:lnTo>
                  <a:lnTo>
                    <a:pt x="233" y="7310"/>
                  </a:lnTo>
                  <a:lnTo>
                    <a:pt x="251" y="7096"/>
                  </a:lnTo>
                  <a:lnTo>
                    <a:pt x="251" y="7096"/>
                  </a:lnTo>
                  <a:lnTo>
                    <a:pt x="268" y="5541"/>
                  </a:lnTo>
                  <a:lnTo>
                    <a:pt x="286" y="4522"/>
                  </a:lnTo>
                  <a:lnTo>
                    <a:pt x="286" y="3986"/>
                  </a:lnTo>
                  <a:lnTo>
                    <a:pt x="286" y="3986"/>
                  </a:lnTo>
                  <a:lnTo>
                    <a:pt x="340" y="3557"/>
                  </a:lnTo>
                  <a:lnTo>
                    <a:pt x="394" y="3128"/>
                  </a:lnTo>
                  <a:lnTo>
                    <a:pt x="394" y="3128"/>
                  </a:lnTo>
                  <a:lnTo>
                    <a:pt x="429" y="2717"/>
                  </a:lnTo>
                  <a:lnTo>
                    <a:pt x="429" y="2306"/>
                  </a:lnTo>
                  <a:lnTo>
                    <a:pt x="429" y="2306"/>
                  </a:lnTo>
                  <a:lnTo>
                    <a:pt x="447" y="2020"/>
                  </a:lnTo>
                  <a:lnTo>
                    <a:pt x="483" y="1752"/>
                  </a:lnTo>
                  <a:lnTo>
                    <a:pt x="554" y="1466"/>
                  </a:lnTo>
                  <a:lnTo>
                    <a:pt x="644" y="1198"/>
                  </a:lnTo>
                  <a:lnTo>
                    <a:pt x="644" y="1198"/>
                  </a:lnTo>
                  <a:lnTo>
                    <a:pt x="662" y="1127"/>
                  </a:lnTo>
                  <a:lnTo>
                    <a:pt x="715" y="1055"/>
                  </a:lnTo>
                  <a:lnTo>
                    <a:pt x="787" y="1019"/>
                  </a:lnTo>
                  <a:lnTo>
                    <a:pt x="894" y="1001"/>
                  </a:lnTo>
                  <a:lnTo>
                    <a:pt x="894" y="1001"/>
                  </a:lnTo>
                  <a:lnTo>
                    <a:pt x="965" y="1359"/>
                  </a:lnTo>
                  <a:lnTo>
                    <a:pt x="965" y="1359"/>
                  </a:lnTo>
                  <a:lnTo>
                    <a:pt x="1019" y="1520"/>
                  </a:lnTo>
                  <a:lnTo>
                    <a:pt x="1091" y="1645"/>
                  </a:lnTo>
                  <a:lnTo>
                    <a:pt x="1198" y="1770"/>
                  </a:lnTo>
                  <a:lnTo>
                    <a:pt x="1323" y="1859"/>
                  </a:lnTo>
                  <a:lnTo>
                    <a:pt x="1323" y="1859"/>
                  </a:lnTo>
                  <a:lnTo>
                    <a:pt x="1359" y="1877"/>
                  </a:lnTo>
                  <a:lnTo>
                    <a:pt x="1412" y="1895"/>
                  </a:lnTo>
                  <a:lnTo>
                    <a:pt x="1519" y="1895"/>
                  </a:lnTo>
                  <a:lnTo>
                    <a:pt x="1609" y="1859"/>
                  </a:lnTo>
                  <a:lnTo>
                    <a:pt x="1698" y="1806"/>
                  </a:lnTo>
                  <a:lnTo>
                    <a:pt x="1698" y="1806"/>
                  </a:lnTo>
                  <a:lnTo>
                    <a:pt x="1752" y="1752"/>
                  </a:lnTo>
                  <a:lnTo>
                    <a:pt x="1788" y="1698"/>
                  </a:lnTo>
                  <a:lnTo>
                    <a:pt x="1805" y="1627"/>
                  </a:lnTo>
                  <a:lnTo>
                    <a:pt x="1823" y="1556"/>
                  </a:lnTo>
                  <a:lnTo>
                    <a:pt x="1841" y="1413"/>
                  </a:lnTo>
                  <a:lnTo>
                    <a:pt x="1805" y="1270"/>
                  </a:lnTo>
                  <a:lnTo>
                    <a:pt x="1805" y="1270"/>
                  </a:lnTo>
                  <a:lnTo>
                    <a:pt x="1788" y="1198"/>
                  </a:lnTo>
                  <a:lnTo>
                    <a:pt x="1752" y="1127"/>
                  </a:lnTo>
                  <a:lnTo>
                    <a:pt x="1698" y="1055"/>
                  </a:lnTo>
                  <a:lnTo>
                    <a:pt x="1645" y="1001"/>
                  </a:lnTo>
                  <a:lnTo>
                    <a:pt x="1645" y="1001"/>
                  </a:lnTo>
                  <a:lnTo>
                    <a:pt x="1555" y="930"/>
                  </a:lnTo>
                  <a:lnTo>
                    <a:pt x="1448" y="858"/>
                  </a:lnTo>
                  <a:lnTo>
                    <a:pt x="1341" y="805"/>
                  </a:lnTo>
                  <a:lnTo>
                    <a:pt x="1234" y="787"/>
                  </a:lnTo>
                  <a:lnTo>
                    <a:pt x="1234" y="787"/>
                  </a:lnTo>
                  <a:lnTo>
                    <a:pt x="1234" y="733"/>
                  </a:lnTo>
                  <a:lnTo>
                    <a:pt x="1234" y="680"/>
                  </a:lnTo>
                  <a:lnTo>
                    <a:pt x="1269" y="644"/>
                  </a:lnTo>
                  <a:lnTo>
                    <a:pt x="1305" y="626"/>
                  </a:lnTo>
                  <a:lnTo>
                    <a:pt x="1305" y="626"/>
                  </a:lnTo>
                  <a:lnTo>
                    <a:pt x="1502" y="519"/>
                  </a:lnTo>
                  <a:lnTo>
                    <a:pt x="1716" y="430"/>
                  </a:lnTo>
                  <a:lnTo>
                    <a:pt x="1948" y="376"/>
                  </a:lnTo>
                  <a:lnTo>
                    <a:pt x="2056" y="358"/>
                  </a:lnTo>
                  <a:lnTo>
                    <a:pt x="2181" y="340"/>
                  </a:lnTo>
                  <a:lnTo>
                    <a:pt x="2181" y="340"/>
                  </a:lnTo>
                  <a:lnTo>
                    <a:pt x="2592" y="340"/>
                  </a:lnTo>
                  <a:lnTo>
                    <a:pt x="3003" y="340"/>
                  </a:lnTo>
                  <a:lnTo>
                    <a:pt x="3003" y="340"/>
                  </a:lnTo>
                  <a:lnTo>
                    <a:pt x="3271" y="340"/>
                  </a:lnTo>
                  <a:lnTo>
                    <a:pt x="3539" y="322"/>
                  </a:lnTo>
                  <a:lnTo>
                    <a:pt x="4057" y="269"/>
                  </a:lnTo>
                  <a:lnTo>
                    <a:pt x="4057" y="269"/>
                  </a:lnTo>
                  <a:lnTo>
                    <a:pt x="4236" y="251"/>
                  </a:lnTo>
                  <a:lnTo>
                    <a:pt x="4415" y="251"/>
                  </a:lnTo>
                  <a:lnTo>
                    <a:pt x="4415" y="251"/>
                  </a:lnTo>
                  <a:lnTo>
                    <a:pt x="5630" y="251"/>
                  </a:lnTo>
                  <a:lnTo>
                    <a:pt x="5630" y="251"/>
                  </a:lnTo>
                  <a:lnTo>
                    <a:pt x="6077" y="251"/>
                  </a:lnTo>
                  <a:lnTo>
                    <a:pt x="6524" y="287"/>
                  </a:lnTo>
                  <a:lnTo>
                    <a:pt x="6524" y="287"/>
                  </a:lnTo>
                  <a:lnTo>
                    <a:pt x="7060" y="304"/>
                  </a:lnTo>
                  <a:lnTo>
                    <a:pt x="7793" y="340"/>
                  </a:lnTo>
                  <a:lnTo>
                    <a:pt x="8507" y="358"/>
                  </a:lnTo>
                  <a:lnTo>
                    <a:pt x="9044" y="340"/>
                  </a:lnTo>
                  <a:lnTo>
                    <a:pt x="9044" y="340"/>
                  </a:lnTo>
                  <a:lnTo>
                    <a:pt x="11957" y="340"/>
                  </a:lnTo>
                  <a:lnTo>
                    <a:pt x="13887" y="358"/>
                  </a:lnTo>
                  <a:lnTo>
                    <a:pt x="14548" y="358"/>
                  </a:lnTo>
                  <a:lnTo>
                    <a:pt x="14870" y="394"/>
                  </a:lnTo>
                  <a:lnTo>
                    <a:pt x="14870" y="394"/>
                  </a:lnTo>
                  <a:lnTo>
                    <a:pt x="14977" y="394"/>
                  </a:lnTo>
                  <a:lnTo>
                    <a:pt x="15084" y="394"/>
                  </a:lnTo>
                  <a:lnTo>
                    <a:pt x="15084" y="394"/>
                  </a:lnTo>
                  <a:lnTo>
                    <a:pt x="16246" y="394"/>
                  </a:lnTo>
                  <a:lnTo>
                    <a:pt x="16997" y="412"/>
                  </a:lnTo>
                  <a:lnTo>
                    <a:pt x="17265" y="412"/>
                  </a:lnTo>
                  <a:lnTo>
                    <a:pt x="17408" y="430"/>
                  </a:lnTo>
                  <a:lnTo>
                    <a:pt x="17408" y="430"/>
                  </a:lnTo>
                  <a:lnTo>
                    <a:pt x="18105" y="430"/>
                  </a:lnTo>
                  <a:lnTo>
                    <a:pt x="19552" y="447"/>
                  </a:lnTo>
                  <a:lnTo>
                    <a:pt x="21697" y="447"/>
                  </a:lnTo>
                  <a:lnTo>
                    <a:pt x="21697" y="447"/>
                  </a:lnTo>
                  <a:lnTo>
                    <a:pt x="23216" y="447"/>
                  </a:lnTo>
                  <a:lnTo>
                    <a:pt x="23216" y="447"/>
                  </a:lnTo>
                  <a:lnTo>
                    <a:pt x="24717" y="447"/>
                  </a:lnTo>
                  <a:lnTo>
                    <a:pt x="24717" y="447"/>
                  </a:lnTo>
                  <a:lnTo>
                    <a:pt x="27791" y="447"/>
                  </a:lnTo>
                  <a:lnTo>
                    <a:pt x="29882" y="430"/>
                  </a:lnTo>
                  <a:lnTo>
                    <a:pt x="30865" y="430"/>
                  </a:lnTo>
                  <a:lnTo>
                    <a:pt x="30865" y="430"/>
                  </a:lnTo>
                  <a:lnTo>
                    <a:pt x="31008" y="412"/>
                  </a:lnTo>
                  <a:lnTo>
                    <a:pt x="31276" y="412"/>
                  </a:lnTo>
                  <a:lnTo>
                    <a:pt x="32027" y="394"/>
                  </a:lnTo>
                  <a:lnTo>
                    <a:pt x="33189" y="394"/>
                  </a:lnTo>
                  <a:lnTo>
                    <a:pt x="33189" y="394"/>
                  </a:lnTo>
                  <a:lnTo>
                    <a:pt x="33296" y="394"/>
                  </a:lnTo>
                  <a:lnTo>
                    <a:pt x="33421" y="394"/>
                  </a:lnTo>
                  <a:lnTo>
                    <a:pt x="33421" y="394"/>
                  </a:lnTo>
                  <a:lnTo>
                    <a:pt x="33761" y="358"/>
                  </a:lnTo>
                  <a:lnTo>
                    <a:pt x="34511" y="358"/>
                  </a:lnTo>
                  <a:lnTo>
                    <a:pt x="36692" y="340"/>
                  </a:lnTo>
                  <a:lnTo>
                    <a:pt x="39962" y="340"/>
                  </a:lnTo>
                  <a:lnTo>
                    <a:pt x="39962" y="340"/>
                  </a:lnTo>
                  <a:lnTo>
                    <a:pt x="40320" y="358"/>
                  </a:lnTo>
                  <a:lnTo>
                    <a:pt x="40695" y="340"/>
                  </a:lnTo>
                  <a:lnTo>
                    <a:pt x="41446" y="287"/>
                  </a:lnTo>
                  <a:lnTo>
                    <a:pt x="41446" y="287"/>
                  </a:lnTo>
                  <a:lnTo>
                    <a:pt x="41892" y="251"/>
                  </a:lnTo>
                  <a:lnTo>
                    <a:pt x="42339" y="251"/>
                  </a:lnTo>
                  <a:lnTo>
                    <a:pt x="42339" y="251"/>
                  </a:lnTo>
                  <a:lnTo>
                    <a:pt x="43554" y="251"/>
                  </a:lnTo>
                  <a:lnTo>
                    <a:pt x="43554" y="251"/>
                  </a:lnTo>
                  <a:lnTo>
                    <a:pt x="43733" y="251"/>
                  </a:lnTo>
                  <a:lnTo>
                    <a:pt x="43894" y="269"/>
                  </a:lnTo>
                  <a:lnTo>
                    <a:pt x="43894" y="269"/>
                  </a:lnTo>
                  <a:lnTo>
                    <a:pt x="44430" y="322"/>
                  </a:lnTo>
                  <a:lnTo>
                    <a:pt x="44698" y="340"/>
                  </a:lnTo>
                  <a:lnTo>
                    <a:pt x="44948" y="340"/>
                  </a:lnTo>
                  <a:lnTo>
                    <a:pt x="44948" y="340"/>
                  </a:lnTo>
                  <a:lnTo>
                    <a:pt x="45377" y="340"/>
                  </a:lnTo>
                  <a:lnTo>
                    <a:pt x="45788" y="340"/>
                  </a:lnTo>
                  <a:lnTo>
                    <a:pt x="45788" y="340"/>
                  </a:lnTo>
                  <a:lnTo>
                    <a:pt x="45914" y="358"/>
                  </a:lnTo>
                  <a:lnTo>
                    <a:pt x="46021" y="376"/>
                  </a:lnTo>
                  <a:lnTo>
                    <a:pt x="46235" y="430"/>
                  </a:lnTo>
                  <a:lnTo>
                    <a:pt x="46450" y="519"/>
                  </a:lnTo>
                  <a:lnTo>
                    <a:pt x="46664" y="626"/>
                  </a:lnTo>
                  <a:lnTo>
                    <a:pt x="46664" y="626"/>
                  </a:lnTo>
                  <a:lnTo>
                    <a:pt x="46700" y="644"/>
                  </a:lnTo>
                  <a:lnTo>
                    <a:pt x="46718" y="680"/>
                  </a:lnTo>
                  <a:lnTo>
                    <a:pt x="46736" y="733"/>
                  </a:lnTo>
                  <a:lnTo>
                    <a:pt x="46736" y="787"/>
                  </a:lnTo>
                  <a:lnTo>
                    <a:pt x="46736" y="787"/>
                  </a:lnTo>
                  <a:lnTo>
                    <a:pt x="46611" y="805"/>
                  </a:lnTo>
                  <a:lnTo>
                    <a:pt x="46521" y="858"/>
                  </a:lnTo>
                  <a:lnTo>
                    <a:pt x="46414" y="930"/>
                  </a:lnTo>
                  <a:lnTo>
                    <a:pt x="46325" y="1001"/>
                  </a:lnTo>
                  <a:lnTo>
                    <a:pt x="46325" y="1001"/>
                  </a:lnTo>
                  <a:lnTo>
                    <a:pt x="46253" y="1055"/>
                  </a:lnTo>
                  <a:lnTo>
                    <a:pt x="46217" y="1127"/>
                  </a:lnTo>
                  <a:lnTo>
                    <a:pt x="46182" y="1198"/>
                  </a:lnTo>
                  <a:lnTo>
                    <a:pt x="46146" y="1270"/>
                  </a:lnTo>
                  <a:lnTo>
                    <a:pt x="46146" y="1270"/>
                  </a:lnTo>
                  <a:lnTo>
                    <a:pt x="46128" y="1413"/>
                  </a:lnTo>
                  <a:lnTo>
                    <a:pt x="46146" y="1556"/>
                  </a:lnTo>
                  <a:lnTo>
                    <a:pt x="46146" y="1627"/>
                  </a:lnTo>
                  <a:lnTo>
                    <a:pt x="46182" y="1698"/>
                  </a:lnTo>
                  <a:lnTo>
                    <a:pt x="46217" y="1752"/>
                  </a:lnTo>
                  <a:lnTo>
                    <a:pt x="46271" y="1806"/>
                  </a:lnTo>
                  <a:lnTo>
                    <a:pt x="46271" y="1806"/>
                  </a:lnTo>
                  <a:lnTo>
                    <a:pt x="46360" y="1859"/>
                  </a:lnTo>
                  <a:lnTo>
                    <a:pt x="46450" y="1895"/>
                  </a:lnTo>
                  <a:lnTo>
                    <a:pt x="46557" y="1895"/>
                  </a:lnTo>
                  <a:lnTo>
                    <a:pt x="46611" y="1877"/>
                  </a:lnTo>
                  <a:lnTo>
                    <a:pt x="46646" y="1859"/>
                  </a:lnTo>
                  <a:lnTo>
                    <a:pt x="46646" y="1859"/>
                  </a:lnTo>
                  <a:lnTo>
                    <a:pt x="46771" y="1770"/>
                  </a:lnTo>
                  <a:lnTo>
                    <a:pt x="46879" y="1645"/>
                  </a:lnTo>
                  <a:lnTo>
                    <a:pt x="46950" y="1520"/>
                  </a:lnTo>
                  <a:lnTo>
                    <a:pt x="47004" y="1359"/>
                  </a:lnTo>
                  <a:lnTo>
                    <a:pt x="47004" y="1359"/>
                  </a:lnTo>
                  <a:lnTo>
                    <a:pt x="47075" y="1001"/>
                  </a:lnTo>
                  <a:lnTo>
                    <a:pt x="47075" y="1001"/>
                  </a:lnTo>
                  <a:lnTo>
                    <a:pt x="47165" y="1019"/>
                  </a:lnTo>
                  <a:lnTo>
                    <a:pt x="47236" y="1055"/>
                  </a:lnTo>
                  <a:lnTo>
                    <a:pt x="47290" y="1127"/>
                  </a:lnTo>
                  <a:lnTo>
                    <a:pt x="47325" y="1198"/>
                  </a:lnTo>
                  <a:lnTo>
                    <a:pt x="47325" y="1198"/>
                  </a:lnTo>
                  <a:lnTo>
                    <a:pt x="47415" y="1466"/>
                  </a:lnTo>
                  <a:lnTo>
                    <a:pt x="47468" y="1752"/>
                  </a:lnTo>
                  <a:lnTo>
                    <a:pt x="47522" y="2020"/>
                  </a:lnTo>
                  <a:lnTo>
                    <a:pt x="47540" y="2306"/>
                  </a:lnTo>
                  <a:lnTo>
                    <a:pt x="47540" y="2306"/>
                  </a:lnTo>
                  <a:lnTo>
                    <a:pt x="47540" y="2717"/>
                  </a:lnTo>
                  <a:lnTo>
                    <a:pt x="47576" y="3128"/>
                  </a:lnTo>
                  <a:lnTo>
                    <a:pt x="47576" y="3128"/>
                  </a:lnTo>
                  <a:lnTo>
                    <a:pt x="47611" y="3557"/>
                  </a:lnTo>
                  <a:lnTo>
                    <a:pt x="47683" y="3986"/>
                  </a:lnTo>
                  <a:lnTo>
                    <a:pt x="47683" y="3986"/>
                  </a:lnTo>
                  <a:lnTo>
                    <a:pt x="47683" y="4522"/>
                  </a:lnTo>
                  <a:lnTo>
                    <a:pt x="47701" y="5541"/>
                  </a:lnTo>
                  <a:lnTo>
                    <a:pt x="47701" y="7096"/>
                  </a:lnTo>
                  <a:lnTo>
                    <a:pt x="47701" y="7096"/>
                  </a:lnTo>
                  <a:lnTo>
                    <a:pt x="47737" y="7310"/>
                  </a:lnTo>
                  <a:lnTo>
                    <a:pt x="47737" y="7525"/>
                  </a:lnTo>
                  <a:lnTo>
                    <a:pt x="47737" y="7525"/>
                  </a:lnTo>
                  <a:lnTo>
                    <a:pt x="47737" y="12726"/>
                  </a:lnTo>
                  <a:lnTo>
                    <a:pt x="47737" y="12726"/>
                  </a:lnTo>
                  <a:lnTo>
                    <a:pt x="47701" y="12743"/>
                  </a:lnTo>
                  <a:lnTo>
                    <a:pt x="47683" y="12761"/>
                  </a:lnTo>
                  <a:lnTo>
                    <a:pt x="47665" y="12797"/>
                  </a:lnTo>
                  <a:lnTo>
                    <a:pt x="47665" y="12833"/>
                  </a:lnTo>
                  <a:lnTo>
                    <a:pt x="47665" y="12833"/>
                  </a:lnTo>
                  <a:lnTo>
                    <a:pt x="47701" y="13012"/>
                  </a:lnTo>
                  <a:lnTo>
                    <a:pt x="47719" y="13208"/>
                  </a:lnTo>
                  <a:lnTo>
                    <a:pt x="47737" y="13566"/>
                  </a:lnTo>
                  <a:lnTo>
                    <a:pt x="47737" y="13566"/>
                  </a:lnTo>
                  <a:lnTo>
                    <a:pt x="47719" y="13941"/>
                  </a:lnTo>
                  <a:lnTo>
                    <a:pt x="47701" y="14137"/>
                  </a:lnTo>
                  <a:lnTo>
                    <a:pt x="47665" y="14316"/>
                  </a:lnTo>
                  <a:lnTo>
                    <a:pt x="47665" y="14316"/>
                  </a:lnTo>
                  <a:lnTo>
                    <a:pt x="47665" y="14352"/>
                  </a:lnTo>
                  <a:lnTo>
                    <a:pt x="47683" y="14388"/>
                  </a:lnTo>
                  <a:lnTo>
                    <a:pt x="47701" y="14406"/>
                  </a:lnTo>
                  <a:lnTo>
                    <a:pt x="47737" y="14423"/>
                  </a:lnTo>
                  <a:lnTo>
                    <a:pt x="47737" y="14423"/>
                  </a:lnTo>
                  <a:lnTo>
                    <a:pt x="47737" y="19624"/>
                  </a:lnTo>
                  <a:lnTo>
                    <a:pt x="47737" y="19624"/>
                  </a:lnTo>
                  <a:lnTo>
                    <a:pt x="47737" y="19839"/>
                  </a:lnTo>
                  <a:lnTo>
                    <a:pt x="47701" y="20053"/>
                  </a:lnTo>
                  <a:lnTo>
                    <a:pt x="47701" y="20053"/>
                  </a:lnTo>
                  <a:lnTo>
                    <a:pt x="47701" y="21608"/>
                  </a:lnTo>
                  <a:lnTo>
                    <a:pt x="47683" y="22645"/>
                  </a:lnTo>
                  <a:lnTo>
                    <a:pt x="47683" y="23163"/>
                  </a:lnTo>
                  <a:lnTo>
                    <a:pt x="47683" y="23163"/>
                  </a:lnTo>
                  <a:lnTo>
                    <a:pt x="47611" y="23592"/>
                  </a:lnTo>
                  <a:lnTo>
                    <a:pt x="47576" y="24021"/>
                  </a:lnTo>
                  <a:lnTo>
                    <a:pt x="47576" y="24021"/>
                  </a:lnTo>
                  <a:lnTo>
                    <a:pt x="47540" y="24432"/>
                  </a:lnTo>
                  <a:lnTo>
                    <a:pt x="47540" y="24843"/>
                  </a:lnTo>
                  <a:lnTo>
                    <a:pt x="47540" y="24843"/>
                  </a:lnTo>
                  <a:lnTo>
                    <a:pt x="47522" y="25129"/>
                  </a:lnTo>
                  <a:lnTo>
                    <a:pt x="47468" y="25415"/>
                  </a:lnTo>
                  <a:lnTo>
                    <a:pt x="47415" y="25683"/>
                  </a:lnTo>
                  <a:lnTo>
                    <a:pt x="47325" y="25951"/>
                  </a:lnTo>
                  <a:lnTo>
                    <a:pt x="47325" y="25951"/>
                  </a:lnTo>
                  <a:lnTo>
                    <a:pt x="47290" y="26022"/>
                  </a:lnTo>
                  <a:lnTo>
                    <a:pt x="47236" y="26094"/>
                  </a:lnTo>
                  <a:lnTo>
                    <a:pt x="47165" y="26130"/>
                  </a:lnTo>
                  <a:lnTo>
                    <a:pt x="47075" y="26147"/>
                  </a:lnTo>
                  <a:lnTo>
                    <a:pt x="47075" y="26147"/>
                  </a:lnTo>
                  <a:lnTo>
                    <a:pt x="47004" y="25790"/>
                  </a:lnTo>
                  <a:lnTo>
                    <a:pt x="47004" y="25790"/>
                  </a:lnTo>
                  <a:lnTo>
                    <a:pt x="46950" y="25629"/>
                  </a:lnTo>
                  <a:lnTo>
                    <a:pt x="46879" y="25504"/>
                  </a:lnTo>
                  <a:lnTo>
                    <a:pt x="46771" y="25379"/>
                  </a:lnTo>
                  <a:lnTo>
                    <a:pt x="46646" y="25290"/>
                  </a:lnTo>
                  <a:lnTo>
                    <a:pt x="46646" y="25290"/>
                  </a:lnTo>
                  <a:lnTo>
                    <a:pt x="46611" y="25272"/>
                  </a:lnTo>
                  <a:lnTo>
                    <a:pt x="46557" y="25254"/>
                  </a:lnTo>
                  <a:lnTo>
                    <a:pt x="46450" y="25254"/>
                  </a:lnTo>
                  <a:lnTo>
                    <a:pt x="46360" y="25290"/>
                  </a:lnTo>
                  <a:lnTo>
                    <a:pt x="46271" y="25343"/>
                  </a:lnTo>
                  <a:lnTo>
                    <a:pt x="46271" y="25343"/>
                  </a:lnTo>
                  <a:lnTo>
                    <a:pt x="46217" y="25397"/>
                  </a:lnTo>
                  <a:lnTo>
                    <a:pt x="46182" y="25468"/>
                  </a:lnTo>
                  <a:lnTo>
                    <a:pt x="46146" y="25522"/>
                  </a:lnTo>
                  <a:lnTo>
                    <a:pt x="46146" y="25593"/>
                  </a:lnTo>
                  <a:lnTo>
                    <a:pt x="46128" y="25736"/>
                  </a:lnTo>
                  <a:lnTo>
                    <a:pt x="46146" y="25879"/>
                  </a:lnTo>
                  <a:lnTo>
                    <a:pt x="46146" y="25879"/>
                  </a:lnTo>
                  <a:lnTo>
                    <a:pt x="46182" y="25951"/>
                  </a:lnTo>
                  <a:lnTo>
                    <a:pt x="46217" y="26022"/>
                  </a:lnTo>
                  <a:lnTo>
                    <a:pt x="46253" y="26094"/>
                  </a:lnTo>
                  <a:lnTo>
                    <a:pt x="46325" y="26147"/>
                  </a:lnTo>
                  <a:lnTo>
                    <a:pt x="46325" y="26147"/>
                  </a:lnTo>
                  <a:lnTo>
                    <a:pt x="46414" y="26219"/>
                  </a:lnTo>
                  <a:lnTo>
                    <a:pt x="46521" y="26290"/>
                  </a:lnTo>
                  <a:lnTo>
                    <a:pt x="46611" y="26344"/>
                  </a:lnTo>
                  <a:lnTo>
                    <a:pt x="46736" y="26362"/>
                  </a:lnTo>
                  <a:lnTo>
                    <a:pt x="46736" y="26362"/>
                  </a:lnTo>
                  <a:lnTo>
                    <a:pt x="46736" y="26433"/>
                  </a:lnTo>
                  <a:lnTo>
                    <a:pt x="46718" y="26469"/>
                  </a:lnTo>
                  <a:lnTo>
                    <a:pt x="46700" y="26505"/>
                  </a:lnTo>
                  <a:lnTo>
                    <a:pt x="46664" y="26523"/>
                  </a:lnTo>
                  <a:lnTo>
                    <a:pt x="46664" y="26523"/>
                  </a:lnTo>
                  <a:lnTo>
                    <a:pt x="46450" y="26630"/>
                  </a:lnTo>
                  <a:lnTo>
                    <a:pt x="46235" y="26719"/>
                  </a:lnTo>
                  <a:lnTo>
                    <a:pt x="46021" y="26791"/>
                  </a:lnTo>
                  <a:lnTo>
                    <a:pt x="45914" y="26791"/>
                  </a:lnTo>
                  <a:lnTo>
                    <a:pt x="45788" y="26809"/>
                  </a:lnTo>
                  <a:lnTo>
                    <a:pt x="45788" y="26809"/>
                  </a:lnTo>
                  <a:lnTo>
                    <a:pt x="45377" y="26809"/>
                  </a:lnTo>
                  <a:lnTo>
                    <a:pt x="44948" y="26809"/>
                  </a:lnTo>
                  <a:lnTo>
                    <a:pt x="44948" y="26809"/>
                  </a:lnTo>
                  <a:lnTo>
                    <a:pt x="44698" y="26809"/>
                  </a:lnTo>
                  <a:lnTo>
                    <a:pt x="44430" y="26827"/>
                  </a:lnTo>
                  <a:lnTo>
                    <a:pt x="43894" y="26880"/>
                  </a:lnTo>
                  <a:lnTo>
                    <a:pt x="43894" y="26880"/>
                  </a:lnTo>
                  <a:lnTo>
                    <a:pt x="43733" y="26898"/>
                  </a:lnTo>
                  <a:lnTo>
                    <a:pt x="43554" y="26898"/>
                  </a:lnTo>
                  <a:lnTo>
                    <a:pt x="43554" y="26898"/>
                  </a:lnTo>
                  <a:lnTo>
                    <a:pt x="42339" y="26898"/>
                  </a:lnTo>
                  <a:lnTo>
                    <a:pt x="42339" y="26898"/>
                  </a:lnTo>
                  <a:lnTo>
                    <a:pt x="41892" y="26898"/>
                  </a:lnTo>
                  <a:lnTo>
                    <a:pt x="41446" y="26862"/>
                  </a:lnTo>
                  <a:lnTo>
                    <a:pt x="41446" y="26862"/>
                  </a:lnTo>
                  <a:lnTo>
                    <a:pt x="40695" y="26809"/>
                  </a:lnTo>
                  <a:lnTo>
                    <a:pt x="40320" y="26809"/>
                  </a:lnTo>
                  <a:lnTo>
                    <a:pt x="39962" y="26809"/>
                  </a:lnTo>
                  <a:lnTo>
                    <a:pt x="39962" y="26809"/>
                  </a:lnTo>
                  <a:lnTo>
                    <a:pt x="37871" y="26809"/>
                  </a:lnTo>
                  <a:lnTo>
                    <a:pt x="36513" y="26791"/>
                  </a:lnTo>
                  <a:lnTo>
                    <a:pt x="36030" y="26791"/>
                  </a:lnTo>
                  <a:lnTo>
                    <a:pt x="35798" y="26755"/>
                  </a:lnTo>
                  <a:lnTo>
                    <a:pt x="35798" y="26755"/>
                  </a:lnTo>
                  <a:lnTo>
                    <a:pt x="35673" y="26755"/>
                  </a:lnTo>
                  <a:lnTo>
                    <a:pt x="35566" y="26755"/>
                  </a:lnTo>
                  <a:lnTo>
                    <a:pt x="35566" y="26755"/>
                  </a:lnTo>
                  <a:lnTo>
                    <a:pt x="34404" y="26755"/>
                  </a:lnTo>
                  <a:lnTo>
                    <a:pt x="33653" y="26737"/>
                  </a:lnTo>
                  <a:lnTo>
                    <a:pt x="33385" y="26737"/>
                  </a:lnTo>
                  <a:lnTo>
                    <a:pt x="33242" y="26719"/>
                  </a:lnTo>
                  <a:lnTo>
                    <a:pt x="33242" y="26719"/>
                  </a:lnTo>
                  <a:lnTo>
                    <a:pt x="32813" y="26719"/>
                  </a:lnTo>
                  <a:lnTo>
                    <a:pt x="31920" y="26702"/>
                  </a:lnTo>
                  <a:lnTo>
                    <a:pt x="30597" y="26702"/>
                  </a:lnTo>
                  <a:lnTo>
                    <a:pt x="30597" y="26702"/>
                  </a:lnTo>
                  <a:lnTo>
                    <a:pt x="29042" y="26702"/>
                  </a:lnTo>
                  <a:lnTo>
                    <a:pt x="29042" y="26702"/>
                  </a:lnTo>
                  <a:lnTo>
                    <a:pt x="28935" y="26719"/>
                  </a:lnTo>
                  <a:lnTo>
                    <a:pt x="28810" y="26737"/>
                  </a:lnTo>
                  <a:lnTo>
                    <a:pt x="28810" y="26737"/>
                  </a:lnTo>
                  <a:lnTo>
                    <a:pt x="28774" y="26773"/>
                  </a:lnTo>
                  <a:lnTo>
                    <a:pt x="28739" y="26827"/>
                  </a:lnTo>
                  <a:lnTo>
                    <a:pt x="28739" y="26827"/>
                  </a:lnTo>
                  <a:lnTo>
                    <a:pt x="28739" y="26862"/>
                  </a:lnTo>
                  <a:lnTo>
                    <a:pt x="28756" y="26880"/>
                  </a:lnTo>
                  <a:lnTo>
                    <a:pt x="28792" y="26898"/>
                  </a:lnTo>
                  <a:lnTo>
                    <a:pt x="28810" y="26916"/>
                  </a:lnTo>
                  <a:lnTo>
                    <a:pt x="28810" y="26916"/>
                  </a:lnTo>
                  <a:lnTo>
                    <a:pt x="28971" y="26934"/>
                  </a:lnTo>
                  <a:lnTo>
                    <a:pt x="29150" y="26934"/>
                  </a:lnTo>
                  <a:lnTo>
                    <a:pt x="29150" y="26934"/>
                  </a:lnTo>
                  <a:lnTo>
                    <a:pt x="30454" y="26934"/>
                  </a:lnTo>
                  <a:lnTo>
                    <a:pt x="30454" y="26934"/>
                  </a:lnTo>
                  <a:close/>
                  <a:moveTo>
                    <a:pt x="1269" y="25629"/>
                  </a:moveTo>
                  <a:lnTo>
                    <a:pt x="1269" y="25629"/>
                  </a:lnTo>
                  <a:lnTo>
                    <a:pt x="1377" y="25504"/>
                  </a:lnTo>
                  <a:lnTo>
                    <a:pt x="1377" y="25504"/>
                  </a:lnTo>
                  <a:lnTo>
                    <a:pt x="1448" y="25468"/>
                  </a:lnTo>
                  <a:lnTo>
                    <a:pt x="1502" y="25468"/>
                  </a:lnTo>
                  <a:lnTo>
                    <a:pt x="1555" y="25504"/>
                  </a:lnTo>
                  <a:lnTo>
                    <a:pt x="1591" y="25576"/>
                  </a:lnTo>
                  <a:lnTo>
                    <a:pt x="1591" y="25576"/>
                  </a:lnTo>
                  <a:lnTo>
                    <a:pt x="1609" y="25683"/>
                  </a:lnTo>
                  <a:lnTo>
                    <a:pt x="1609" y="25790"/>
                  </a:lnTo>
                  <a:lnTo>
                    <a:pt x="1609" y="25790"/>
                  </a:lnTo>
                  <a:lnTo>
                    <a:pt x="1591" y="25862"/>
                  </a:lnTo>
                  <a:lnTo>
                    <a:pt x="1555" y="25915"/>
                  </a:lnTo>
                  <a:lnTo>
                    <a:pt x="1502" y="25969"/>
                  </a:lnTo>
                  <a:lnTo>
                    <a:pt x="1448" y="26022"/>
                  </a:lnTo>
                  <a:lnTo>
                    <a:pt x="1394" y="26058"/>
                  </a:lnTo>
                  <a:lnTo>
                    <a:pt x="1323" y="26094"/>
                  </a:lnTo>
                  <a:lnTo>
                    <a:pt x="1251" y="26112"/>
                  </a:lnTo>
                  <a:lnTo>
                    <a:pt x="1162" y="26130"/>
                  </a:lnTo>
                  <a:lnTo>
                    <a:pt x="1162" y="26130"/>
                  </a:lnTo>
                  <a:lnTo>
                    <a:pt x="1162" y="25987"/>
                  </a:lnTo>
                  <a:lnTo>
                    <a:pt x="1180" y="25862"/>
                  </a:lnTo>
                  <a:lnTo>
                    <a:pt x="1216" y="25736"/>
                  </a:lnTo>
                  <a:lnTo>
                    <a:pt x="1269" y="25629"/>
                  </a:lnTo>
                  <a:lnTo>
                    <a:pt x="1269" y="25629"/>
                  </a:lnTo>
                  <a:close/>
                  <a:moveTo>
                    <a:pt x="1609" y="1359"/>
                  </a:moveTo>
                  <a:lnTo>
                    <a:pt x="1609" y="1359"/>
                  </a:lnTo>
                  <a:lnTo>
                    <a:pt x="1609" y="1466"/>
                  </a:lnTo>
                  <a:lnTo>
                    <a:pt x="1591" y="1573"/>
                  </a:lnTo>
                  <a:lnTo>
                    <a:pt x="1591" y="1573"/>
                  </a:lnTo>
                  <a:lnTo>
                    <a:pt x="1555" y="1645"/>
                  </a:lnTo>
                  <a:lnTo>
                    <a:pt x="1502" y="1681"/>
                  </a:lnTo>
                  <a:lnTo>
                    <a:pt x="1448" y="1681"/>
                  </a:lnTo>
                  <a:lnTo>
                    <a:pt x="1377" y="1645"/>
                  </a:lnTo>
                  <a:lnTo>
                    <a:pt x="1377" y="1645"/>
                  </a:lnTo>
                  <a:lnTo>
                    <a:pt x="1269" y="1520"/>
                  </a:lnTo>
                  <a:lnTo>
                    <a:pt x="1269" y="1520"/>
                  </a:lnTo>
                  <a:lnTo>
                    <a:pt x="1216" y="1413"/>
                  </a:lnTo>
                  <a:lnTo>
                    <a:pt x="1180" y="1287"/>
                  </a:lnTo>
                  <a:lnTo>
                    <a:pt x="1162" y="1162"/>
                  </a:lnTo>
                  <a:lnTo>
                    <a:pt x="1162" y="1037"/>
                  </a:lnTo>
                  <a:lnTo>
                    <a:pt x="1162" y="1037"/>
                  </a:lnTo>
                  <a:lnTo>
                    <a:pt x="1251" y="1037"/>
                  </a:lnTo>
                  <a:lnTo>
                    <a:pt x="1323" y="1055"/>
                  </a:lnTo>
                  <a:lnTo>
                    <a:pt x="1394" y="1091"/>
                  </a:lnTo>
                  <a:lnTo>
                    <a:pt x="1448" y="1127"/>
                  </a:lnTo>
                  <a:lnTo>
                    <a:pt x="1502" y="1180"/>
                  </a:lnTo>
                  <a:lnTo>
                    <a:pt x="1555" y="1234"/>
                  </a:lnTo>
                  <a:lnTo>
                    <a:pt x="1591" y="1287"/>
                  </a:lnTo>
                  <a:lnTo>
                    <a:pt x="1609" y="1359"/>
                  </a:lnTo>
                  <a:lnTo>
                    <a:pt x="1609" y="1359"/>
                  </a:lnTo>
                  <a:close/>
                  <a:moveTo>
                    <a:pt x="46682" y="1520"/>
                  </a:moveTo>
                  <a:lnTo>
                    <a:pt x="46682" y="1520"/>
                  </a:lnTo>
                  <a:lnTo>
                    <a:pt x="46593" y="1645"/>
                  </a:lnTo>
                  <a:lnTo>
                    <a:pt x="46593" y="1645"/>
                  </a:lnTo>
                  <a:lnTo>
                    <a:pt x="46521" y="1681"/>
                  </a:lnTo>
                  <a:lnTo>
                    <a:pt x="46450" y="1681"/>
                  </a:lnTo>
                  <a:lnTo>
                    <a:pt x="46396" y="1645"/>
                  </a:lnTo>
                  <a:lnTo>
                    <a:pt x="46360" y="1573"/>
                  </a:lnTo>
                  <a:lnTo>
                    <a:pt x="46360" y="1573"/>
                  </a:lnTo>
                  <a:lnTo>
                    <a:pt x="46342" y="1466"/>
                  </a:lnTo>
                  <a:lnTo>
                    <a:pt x="46360" y="1359"/>
                  </a:lnTo>
                  <a:lnTo>
                    <a:pt x="46360" y="1359"/>
                  </a:lnTo>
                  <a:lnTo>
                    <a:pt x="46378" y="1287"/>
                  </a:lnTo>
                  <a:lnTo>
                    <a:pt x="46414" y="1234"/>
                  </a:lnTo>
                  <a:lnTo>
                    <a:pt x="46450" y="1180"/>
                  </a:lnTo>
                  <a:lnTo>
                    <a:pt x="46503" y="1127"/>
                  </a:lnTo>
                  <a:lnTo>
                    <a:pt x="46575" y="1091"/>
                  </a:lnTo>
                  <a:lnTo>
                    <a:pt x="46646" y="1055"/>
                  </a:lnTo>
                  <a:lnTo>
                    <a:pt x="46718" y="1037"/>
                  </a:lnTo>
                  <a:lnTo>
                    <a:pt x="46807" y="1037"/>
                  </a:lnTo>
                  <a:lnTo>
                    <a:pt x="46807" y="1037"/>
                  </a:lnTo>
                  <a:lnTo>
                    <a:pt x="46807" y="1162"/>
                  </a:lnTo>
                  <a:lnTo>
                    <a:pt x="46789" y="1287"/>
                  </a:lnTo>
                  <a:lnTo>
                    <a:pt x="46754" y="1413"/>
                  </a:lnTo>
                  <a:lnTo>
                    <a:pt x="46682" y="1520"/>
                  </a:lnTo>
                  <a:lnTo>
                    <a:pt x="46682" y="1520"/>
                  </a:lnTo>
                  <a:close/>
                  <a:moveTo>
                    <a:pt x="46360" y="25790"/>
                  </a:moveTo>
                  <a:lnTo>
                    <a:pt x="46360" y="25790"/>
                  </a:lnTo>
                  <a:lnTo>
                    <a:pt x="46342" y="25683"/>
                  </a:lnTo>
                  <a:lnTo>
                    <a:pt x="46360" y="25576"/>
                  </a:lnTo>
                  <a:lnTo>
                    <a:pt x="46360" y="25576"/>
                  </a:lnTo>
                  <a:lnTo>
                    <a:pt x="46396" y="25504"/>
                  </a:lnTo>
                  <a:lnTo>
                    <a:pt x="46450" y="25468"/>
                  </a:lnTo>
                  <a:lnTo>
                    <a:pt x="46521" y="25468"/>
                  </a:lnTo>
                  <a:lnTo>
                    <a:pt x="46593" y="25504"/>
                  </a:lnTo>
                  <a:lnTo>
                    <a:pt x="46593" y="25504"/>
                  </a:lnTo>
                  <a:lnTo>
                    <a:pt x="46682" y="25629"/>
                  </a:lnTo>
                  <a:lnTo>
                    <a:pt x="46682" y="25629"/>
                  </a:lnTo>
                  <a:lnTo>
                    <a:pt x="46754" y="25736"/>
                  </a:lnTo>
                  <a:lnTo>
                    <a:pt x="46789" y="25862"/>
                  </a:lnTo>
                  <a:lnTo>
                    <a:pt x="46807" y="25987"/>
                  </a:lnTo>
                  <a:lnTo>
                    <a:pt x="46807" y="26130"/>
                  </a:lnTo>
                  <a:lnTo>
                    <a:pt x="46807" y="26130"/>
                  </a:lnTo>
                  <a:lnTo>
                    <a:pt x="46718" y="26112"/>
                  </a:lnTo>
                  <a:lnTo>
                    <a:pt x="46646" y="26094"/>
                  </a:lnTo>
                  <a:lnTo>
                    <a:pt x="46575" y="26058"/>
                  </a:lnTo>
                  <a:lnTo>
                    <a:pt x="46503" y="26022"/>
                  </a:lnTo>
                  <a:lnTo>
                    <a:pt x="46450" y="25969"/>
                  </a:lnTo>
                  <a:lnTo>
                    <a:pt x="46414" y="25915"/>
                  </a:lnTo>
                  <a:lnTo>
                    <a:pt x="46378" y="25862"/>
                  </a:lnTo>
                  <a:lnTo>
                    <a:pt x="46360" y="25790"/>
                  </a:lnTo>
                  <a:lnTo>
                    <a:pt x="46360" y="25790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34"/>
            <p:cNvSpPr/>
            <p:nvPr/>
          </p:nvSpPr>
          <p:spPr>
            <a:xfrm>
              <a:off x="296736" y="265575"/>
              <a:ext cx="8573304" cy="4610214"/>
            </a:xfrm>
            <a:custGeom>
              <a:avLst/>
              <a:gdLst/>
              <a:ahLst/>
              <a:cxnLst/>
              <a:rect l="l" t="t" r="r" b="b"/>
              <a:pathLst>
                <a:path w="49257" h="28364" extrusionOk="0">
                  <a:moveTo>
                    <a:pt x="49238" y="14531"/>
                  </a:moveTo>
                  <a:lnTo>
                    <a:pt x="49238" y="14531"/>
                  </a:lnTo>
                  <a:lnTo>
                    <a:pt x="49220" y="14191"/>
                  </a:lnTo>
                  <a:lnTo>
                    <a:pt x="49220" y="14191"/>
                  </a:lnTo>
                  <a:lnTo>
                    <a:pt x="49238" y="13834"/>
                  </a:lnTo>
                  <a:lnTo>
                    <a:pt x="49238" y="13834"/>
                  </a:lnTo>
                  <a:lnTo>
                    <a:pt x="49238" y="12797"/>
                  </a:lnTo>
                  <a:lnTo>
                    <a:pt x="49238" y="12797"/>
                  </a:lnTo>
                  <a:lnTo>
                    <a:pt x="49256" y="8580"/>
                  </a:lnTo>
                  <a:lnTo>
                    <a:pt x="49256" y="8580"/>
                  </a:lnTo>
                  <a:lnTo>
                    <a:pt x="49238" y="8311"/>
                  </a:lnTo>
                  <a:lnTo>
                    <a:pt x="49220" y="8043"/>
                  </a:lnTo>
                  <a:lnTo>
                    <a:pt x="49220" y="8043"/>
                  </a:lnTo>
                  <a:lnTo>
                    <a:pt x="49185" y="7811"/>
                  </a:lnTo>
                  <a:lnTo>
                    <a:pt x="49167" y="7579"/>
                  </a:lnTo>
                  <a:lnTo>
                    <a:pt x="49167" y="7579"/>
                  </a:lnTo>
                  <a:lnTo>
                    <a:pt x="49167" y="5917"/>
                  </a:lnTo>
                  <a:lnTo>
                    <a:pt x="49149" y="4844"/>
                  </a:lnTo>
                  <a:lnTo>
                    <a:pt x="49131" y="4451"/>
                  </a:lnTo>
                  <a:lnTo>
                    <a:pt x="49113" y="4255"/>
                  </a:lnTo>
                  <a:lnTo>
                    <a:pt x="49113" y="4255"/>
                  </a:lnTo>
                  <a:lnTo>
                    <a:pt x="49113" y="4201"/>
                  </a:lnTo>
                  <a:lnTo>
                    <a:pt x="49113" y="4129"/>
                  </a:lnTo>
                  <a:lnTo>
                    <a:pt x="49113" y="4129"/>
                  </a:lnTo>
                  <a:lnTo>
                    <a:pt x="49113" y="3826"/>
                  </a:lnTo>
                  <a:lnTo>
                    <a:pt x="49095" y="3504"/>
                  </a:lnTo>
                  <a:lnTo>
                    <a:pt x="49006" y="2878"/>
                  </a:lnTo>
                  <a:lnTo>
                    <a:pt x="49006" y="2878"/>
                  </a:lnTo>
                  <a:lnTo>
                    <a:pt x="48917" y="2360"/>
                  </a:lnTo>
                  <a:lnTo>
                    <a:pt x="48809" y="1824"/>
                  </a:lnTo>
                  <a:lnTo>
                    <a:pt x="48809" y="1824"/>
                  </a:lnTo>
                  <a:lnTo>
                    <a:pt x="48702" y="1466"/>
                  </a:lnTo>
                  <a:lnTo>
                    <a:pt x="48595" y="1127"/>
                  </a:lnTo>
                  <a:lnTo>
                    <a:pt x="48595" y="1127"/>
                  </a:lnTo>
                  <a:lnTo>
                    <a:pt x="48488" y="930"/>
                  </a:lnTo>
                  <a:lnTo>
                    <a:pt x="48398" y="716"/>
                  </a:lnTo>
                  <a:lnTo>
                    <a:pt x="48398" y="716"/>
                  </a:lnTo>
                  <a:lnTo>
                    <a:pt x="48345" y="627"/>
                  </a:lnTo>
                  <a:lnTo>
                    <a:pt x="48273" y="555"/>
                  </a:lnTo>
                  <a:lnTo>
                    <a:pt x="48184" y="484"/>
                  </a:lnTo>
                  <a:lnTo>
                    <a:pt x="48095" y="448"/>
                  </a:lnTo>
                  <a:lnTo>
                    <a:pt x="48095" y="448"/>
                  </a:lnTo>
                  <a:lnTo>
                    <a:pt x="47987" y="412"/>
                  </a:lnTo>
                  <a:lnTo>
                    <a:pt x="47898" y="358"/>
                  </a:lnTo>
                  <a:lnTo>
                    <a:pt x="47898" y="358"/>
                  </a:lnTo>
                  <a:lnTo>
                    <a:pt x="47612" y="269"/>
                  </a:lnTo>
                  <a:lnTo>
                    <a:pt x="47469" y="233"/>
                  </a:lnTo>
                  <a:lnTo>
                    <a:pt x="47326" y="215"/>
                  </a:lnTo>
                  <a:lnTo>
                    <a:pt x="47326" y="215"/>
                  </a:lnTo>
                  <a:lnTo>
                    <a:pt x="47094" y="180"/>
                  </a:lnTo>
                  <a:lnTo>
                    <a:pt x="46879" y="144"/>
                  </a:lnTo>
                  <a:lnTo>
                    <a:pt x="46647" y="108"/>
                  </a:lnTo>
                  <a:lnTo>
                    <a:pt x="46432" y="108"/>
                  </a:lnTo>
                  <a:lnTo>
                    <a:pt x="46432" y="108"/>
                  </a:lnTo>
                  <a:lnTo>
                    <a:pt x="46289" y="72"/>
                  </a:lnTo>
                  <a:lnTo>
                    <a:pt x="46147" y="55"/>
                  </a:lnTo>
                  <a:lnTo>
                    <a:pt x="45843" y="55"/>
                  </a:lnTo>
                  <a:lnTo>
                    <a:pt x="45843" y="55"/>
                  </a:lnTo>
                  <a:lnTo>
                    <a:pt x="45092" y="55"/>
                  </a:lnTo>
                  <a:lnTo>
                    <a:pt x="45092" y="55"/>
                  </a:lnTo>
                  <a:lnTo>
                    <a:pt x="44949" y="55"/>
                  </a:lnTo>
                  <a:lnTo>
                    <a:pt x="44824" y="37"/>
                  </a:lnTo>
                  <a:lnTo>
                    <a:pt x="44824" y="37"/>
                  </a:lnTo>
                  <a:lnTo>
                    <a:pt x="44681" y="19"/>
                  </a:lnTo>
                  <a:lnTo>
                    <a:pt x="44538" y="1"/>
                  </a:lnTo>
                  <a:lnTo>
                    <a:pt x="44395" y="19"/>
                  </a:lnTo>
                  <a:lnTo>
                    <a:pt x="44252" y="37"/>
                  </a:lnTo>
                  <a:lnTo>
                    <a:pt x="44252" y="37"/>
                  </a:lnTo>
                  <a:lnTo>
                    <a:pt x="43948" y="72"/>
                  </a:lnTo>
                  <a:lnTo>
                    <a:pt x="43662" y="108"/>
                  </a:lnTo>
                  <a:lnTo>
                    <a:pt x="43358" y="126"/>
                  </a:lnTo>
                  <a:lnTo>
                    <a:pt x="43073" y="144"/>
                  </a:lnTo>
                  <a:lnTo>
                    <a:pt x="43073" y="144"/>
                  </a:lnTo>
                  <a:lnTo>
                    <a:pt x="38890" y="126"/>
                  </a:lnTo>
                  <a:lnTo>
                    <a:pt x="38890" y="126"/>
                  </a:lnTo>
                  <a:lnTo>
                    <a:pt x="38319" y="126"/>
                  </a:lnTo>
                  <a:lnTo>
                    <a:pt x="37943" y="126"/>
                  </a:lnTo>
                  <a:lnTo>
                    <a:pt x="37747" y="144"/>
                  </a:lnTo>
                  <a:lnTo>
                    <a:pt x="37747" y="144"/>
                  </a:lnTo>
                  <a:lnTo>
                    <a:pt x="37550" y="162"/>
                  </a:lnTo>
                  <a:lnTo>
                    <a:pt x="37139" y="162"/>
                  </a:lnTo>
                  <a:lnTo>
                    <a:pt x="35888" y="180"/>
                  </a:lnTo>
                  <a:lnTo>
                    <a:pt x="34047" y="180"/>
                  </a:lnTo>
                  <a:lnTo>
                    <a:pt x="34047" y="180"/>
                  </a:lnTo>
                  <a:lnTo>
                    <a:pt x="23967" y="180"/>
                  </a:lnTo>
                  <a:lnTo>
                    <a:pt x="23967" y="180"/>
                  </a:lnTo>
                  <a:lnTo>
                    <a:pt x="23860" y="180"/>
                  </a:lnTo>
                  <a:lnTo>
                    <a:pt x="23860" y="180"/>
                  </a:lnTo>
                  <a:lnTo>
                    <a:pt x="23735" y="180"/>
                  </a:lnTo>
                  <a:lnTo>
                    <a:pt x="23735" y="180"/>
                  </a:lnTo>
                  <a:lnTo>
                    <a:pt x="15532" y="180"/>
                  </a:lnTo>
                  <a:lnTo>
                    <a:pt x="15532" y="180"/>
                  </a:lnTo>
                  <a:lnTo>
                    <a:pt x="14406" y="180"/>
                  </a:lnTo>
                  <a:lnTo>
                    <a:pt x="13655" y="162"/>
                  </a:lnTo>
                  <a:lnTo>
                    <a:pt x="13387" y="162"/>
                  </a:lnTo>
                  <a:lnTo>
                    <a:pt x="13262" y="144"/>
                  </a:lnTo>
                  <a:lnTo>
                    <a:pt x="13262" y="144"/>
                  </a:lnTo>
                  <a:lnTo>
                    <a:pt x="13226" y="126"/>
                  </a:lnTo>
                  <a:lnTo>
                    <a:pt x="13173" y="126"/>
                  </a:lnTo>
                  <a:lnTo>
                    <a:pt x="13048" y="126"/>
                  </a:lnTo>
                  <a:lnTo>
                    <a:pt x="13048" y="126"/>
                  </a:lnTo>
                  <a:lnTo>
                    <a:pt x="6185" y="144"/>
                  </a:lnTo>
                  <a:lnTo>
                    <a:pt x="6185" y="144"/>
                  </a:lnTo>
                  <a:lnTo>
                    <a:pt x="5881" y="126"/>
                  </a:lnTo>
                  <a:lnTo>
                    <a:pt x="5595" y="108"/>
                  </a:lnTo>
                  <a:lnTo>
                    <a:pt x="5309" y="72"/>
                  </a:lnTo>
                  <a:lnTo>
                    <a:pt x="5005" y="37"/>
                  </a:lnTo>
                  <a:lnTo>
                    <a:pt x="5005" y="37"/>
                  </a:lnTo>
                  <a:lnTo>
                    <a:pt x="4862" y="19"/>
                  </a:lnTo>
                  <a:lnTo>
                    <a:pt x="4719" y="1"/>
                  </a:lnTo>
                  <a:lnTo>
                    <a:pt x="4576" y="19"/>
                  </a:lnTo>
                  <a:lnTo>
                    <a:pt x="4433" y="37"/>
                  </a:lnTo>
                  <a:lnTo>
                    <a:pt x="4433" y="37"/>
                  </a:lnTo>
                  <a:lnTo>
                    <a:pt x="4290" y="55"/>
                  </a:lnTo>
                  <a:lnTo>
                    <a:pt x="4165" y="55"/>
                  </a:lnTo>
                  <a:lnTo>
                    <a:pt x="4165" y="55"/>
                  </a:lnTo>
                  <a:lnTo>
                    <a:pt x="3397" y="55"/>
                  </a:lnTo>
                  <a:lnTo>
                    <a:pt x="3397" y="55"/>
                  </a:lnTo>
                  <a:lnTo>
                    <a:pt x="3111" y="55"/>
                  </a:lnTo>
                  <a:lnTo>
                    <a:pt x="2968" y="72"/>
                  </a:lnTo>
                  <a:lnTo>
                    <a:pt x="2825" y="108"/>
                  </a:lnTo>
                  <a:lnTo>
                    <a:pt x="2825" y="108"/>
                  </a:lnTo>
                  <a:lnTo>
                    <a:pt x="2610" y="108"/>
                  </a:lnTo>
                  <a:lnTo>
                    <a:pt x="2378" y="144"/>
                  </a:lnTo>
                  <a:lnTo>
                    <a:pt x="2163" y="180"/>
                  </a:lnTo>
                  <a:lnTo>
                    <a:pt x="1931" y="215"/>
                  </a:lnTo>
                  <a:lnTo>
                    <a:pt x="1931" y="215"/>
                  </a:lnTo>
                  <a:lnTo>
                    <a:pt x="1788" y="233"/>
                  </a:lnTo>
                  <a:lnTo>
                    <a:pt x="1645" y="269"/>
                  </a:lnTo>
                  <a:lnTo>
                    <a:pt x="1359" y="358"/>
                  </a:lnTo>
                  <a:lnTo>
                    <a:pt x="1359" y="358"/>
                  </a:lnTo>
                  <a:lnTo>
                    <a:pt x="1252" y="412"/>
                  </a:lnTo>
                  <a:lnTo>
                    <a:pt x="1163" y="448"/>
                  </a:lnTo>
                  <a:lnTo>
                    <a:pt x="1163" y="448"/>
                  </a:lnTo>
                  <a:lnTo>
                    <a:pt x="1073" y="484"/>
                  </a:lnTo>
                  <a:lnTo>
                    <a:pt x="984" y="555"/>
                  </a:lnTo>
                  <a:lnTo>
                    <a:pt x="912" y="627"/>
                  </a:lnTo>
                  <a:lnTo>
                    <a:pt x="859" y="716"/>
                  </a:lnTo>
                  <a:lnTo>
                    <a:pt x="859" y="716"/>
                  </a:lnTo>
                  <a:lnTo>
                    <a:pt x="752" y="930"/>
                  </a:lnTo>
                  <a:lnTo>
                    <a:pt x="662" y="1127"/>
                  </a:lnTo>
                  <a:lnTo>
                    <a:pt x="662" y="1127"/>
                  </a:lnTo>
                  <a:lnTo>
                    <a:pt x="537" y="1466"/>
                  </a:lnTo>
                  <a:lnTo>
                    <a:pt x="448" y="1824"/>
                  </a:lnTo>
                  <a:lnTo>
                    <a:pt x="448" y="1824"/>
                  </a:lnTo>
                  <a:lnTo>
                    <a:pt x="341" y="2360"/>
                  </a:lnTo>
                  <a:lnTo>
                    <a:pt x="251" y="2878"/>
                  </a:lnTo>
                  <a:lnTo>
                    <a:pt x="251" y="2878"/>
                  </a:lnTo>
                  <a:lnTo>
                    <a:pt x="162" y="3504"/>
                  </a:lnTo>
                  <a:lnTo>
                    <a:pt x="126" y="3826"/>
                  </a:lnTo>
                  <a:lnTo>
                    <a:pt x="144" y="4129"/>
                  </a:lnTo>
                  <a:lnTo>
                    <a:pt x="144" y="4129"/>
                  </a:lnTo>
                  <a:lnTo>
                    <a:pt x="144" y="4201"/>
                  </a:lnTo>
                  <a:lnTo>
                    <a:pt x="144" y="4255"/>
                  </a:lnTo>
                  <a:lnTo>
                    <a:pt x="144" y="4255"/>
                  </a:lnTo>
                  <a:lnTo>
                    <a:pt x="108" y="4451"/>
                  </a:lnTo>
                  <a:lnTo>
                    <a:pt x="108" y="4844"/>
                  </a:lnTo>
                  <a:lnTo>
                    <a:pt x="90" y="5917"/>
                  </a:lnTo>
                  <a:lnTo>
                    <a:pt x="90" y="7579"/>
                  </a:lnTo>
                  <a:lnTo>
                    <a:pt x="90" y="7579"/>
                  </a:lnTo>
                  <a:lnTo>
                    <a:pt x="72" y="7811"/>
                  </a:lnTo>
                  <a:lnTo>
                    <a:pt x="37" y="8043"/>
                  </a:lnTo>
                  <a:lnTo>
                    <a:pt x="37" y="8043"/>
                  </a:lnTo>
                  <a:lnTo>
                    <a:pt x="1" y="8311"/>
                  </a:lnTo>
                  <a:lnTo>
                    <a:pt x="1" y="8580"/>
                  </a:lnTo>
                  <a:lnTo>
                    <a:pt x="1" y="8580"/>
                  </a:lnTo>
                  <a:lnTo>
                    <a:pt x="19" y="12797"/>
                  </a:lnTo>
                  <a:lnTo>
                    <a:pt x="19" y="12797"/>
                  </a:lnTo>
                  <a:lnTo>
                    <a:pt x="19" y="13834"/>
                  </a:lnTo>
                  <a:lnTo>
                    <a:pt x="19" y="13834"/>
                  </a:lnTo>
                  <a:lnTo>
                    <a:pt x="37" y="14191"/>
                  </a:lnTo>
                  <a:lnTo>
                    <a:pt x="37" y="14191"/>
                  </a:lnTo>
                  <a:lnTo>
                    <a:pt x="19" y="14531"/>
                  </a:lnTo>
                  <a:lnTo>
                    <a:pt x="19" y="14531"/>
                  </a:lnTo>
                  <a:lnTo>
                    <a:pt x="19" y="15568"/>
                  </a:lnTo>
                  <a:lnTo>
                    <a:pt x="19" y="15568"/>
                  </a:lnTo>
                  <a:lnTo>
                    <a:pt x="1" y="19803"/>
                  </a:lnTo>
                  <a:lnTo>
                    <a:pt x="1" y="19803"/>
                  </a:lnTo>
                  <a:lnTo>
                    <a:pt x="1" y="20053"/>
                  </a:lnTo>
                  <a:lnTo>
                    <a:pt x="37" y="20322"/>
                  </a:lnTo>
                  <a:lnTo>
                    <a:pt x="37" y="20322"/>
                  </a:lnTo>
                  <a:lnTo>
                    <a:pt x="72" y="20554"/>
                  </a:lnTo>
                  <a:lnTo>
                    <a:pt x="90" y="20804"/>
                  </a:lnTo>
                  <a:lnTo>
                    <a:pt x="90" y="20804"/>
                  </a:lnTo>
                  <a:lnTo>
                    <a:pt x="90" y="22448"/>
                  </a:lnTo>
                  <a:lnTo>
                    <a:pt x="108" y="23539"/>
                  </a:lnTo>
                  <a:lnTo>
                    <a:pt x="108" y="23914"/>
                  </a:lnTo>
                  <a:lnTo>
                    <a:pt x="144" y="24110"/>
                  </a:lnTo>
                  <a:lnTo>
                    <a:pt x="144" y="24110"/>
                  </a:lnTo>
                  <a:lnTo>
                    <a:pt x="144" y="24164"/>
                  </a:lnTo>
                  <a:lnTo>
                    <a:pt x="144" y="24236"/>
                  </a:lnTo>
                  <a:lnTo>
                    <a:pt x="144" y="24236"/>
                  </a:lnTo>
                  <a:lnTo>
                    <a:pt x="126" y="24557"/>
                  </a:lnTo>
                  <a:lnTo>
                    <a:pt x="162" y="24861"/>
                  </a:lnTo>
                  <a:lnTo>
                    <a:pt x="251" y="25487"/>
                  </a:lnTo>
                  <a:lnTo>
                    <a:pt x="251" y="25487"/>
                  </a:lnTo>
                  <a:lnTo>
                    <a:pt x="341" y="26023"/>
                  </a:lnTo>
                  <a:lnTo>
                    <a:pt x="448" y="26541"/>
                  </a:lnTo>
                  <a:lnTo>
                    <a:pt x="448" y="26541"/>
                  </a:lnTo>
                  <a:lnTo>
                    <a:pt x="537" y="26898"/>
                  </a:lnTo>
                  <a:lnTo>
                    <a:pt x="662" y="27238"/>
                  </a:lnTo>
                  <a:lnTo>
                    <a:pt x="662" y="27238"/>
                  </a:lnTo>
                  <a:lnTo>
                    <a:pt x="752" y="27435"/>
                  </a:lnTo>
                  <a:lnTo>
                    <a:pt x="859" y="27649"/>
                  </a:lnTo>
                  <a:lnTo>
                    <a:pt x="859" y="27649"/>
                  </a:lnTo>
                  <a:lnTo>
                    <a:pt x="912" y="27738"/>
                  </a:lnTo>
                  <a:lnTo>
                    <a:pt x="984" y="27810"/>
                  </a:lnTo>
                  <a:lnTo>
                    <a:pt x="1073" y="27881"/>
                  </a:lnTo>
                  <a:lnTo>
                    <a:pt x="1163" y="27917"/>
                  </a:lnTo>
                  <a:lnTo>
                    <a:pt x="1163" y="27917"/>
                  </a:lnTo>
                  <a:lnTo>
                    <a:pt x="1252" y="27953"/>
                  </a:lnTo>
                  <a:lnTo>
                    <a:pt x="1359" y="28007"/>
                  </a:lnTo>
                  <a:lnTo>
                    <a:pt x="1359" y="28007"/>
                  </a:lnTo>
                  <a:lnTo>
                    <a:pt x="1645" y="28096"/>
                  </a:lnTo>
                  <a:lnTo>
                    <a:pt x="1788" y="28132"/>
                  </a:lnTo>
                  <a:lnTo>
                    <a:pt x="1931" y="28149"/>
                  </a:lnTo>
                  <a:lnTo>
                    <a:pt x="1931" y="28149"/>
                  </a:lnTo>
                  <a:lnTo>
                    <a:pt x="2163" y="28185"/>
                  </a:lnTo>
                  <a:lnTo>
                    <a:pt x="2378" y="28221"/>
                  </a:lnTo>
                  <a:lnTo>
                    <a:pt x="2610" y="28257"/>
                  </a:lnTo>
                  <a:lnTo>
                    <a:pt x="2825" y="28275"/>
                  </a:lnTo>
                  <a:lnTo>
                    <a:pt x="2825" y="28275"/>
                  </a:lnTo>
                  <a:lnTo>
                    <a:pt x="2968" y="28292"/>
                  </a:lnTo>
                  <a:lnTo>
                    <a:pt x="3111" y="28310"/>
                  </a:lnTo>
                  <a:lnTo>
                    <a:pt x="3397" y="28310"/>
                  </a:lnTo>
                  <a:lnTo>
                    <a:pt x="3397" y="28310"/>
                  </a:lnTo>
                  <a:lnTo>
                    <a:pt x="4165" y="28310"/>
                  </a:lnTo>
                  <a:lnTo>
                    <a:pt x="4165" y="28310"/>
                  </a:lnTo>
                  <a:lnTo>
                    <a:pt x="4290" y="28328"/>
                  </a:lnTo>
                  <a:lnTo>
                    <a:pt x="4433" y="28346"/>
                  </a:lnTo>
                  <a:lnTo>
                    <a:pt x="4433" y="28346"/>
                  </a:lnTo>
                  <a:lnTo>
                    <a:pt x="4576" y="28364"/>
                  </a:lnTo>
                  <a:lnTo>
                    <a:pt x="4719" y="28364"/>
                  </a:lnTo>
                  <a:lnTo>
                    <a:pt x="4862" y="28364"/>
                  </a:lnTo>
                  <a:lnTo>
                    <a:pt x="5005" y="28346"/>
                  </a:lnTo>
                  <a:lnTo>
                    <a:pt x="5005" y="28346"/>
                  </a:lnTo>
                  <a:lnTo>
                    <a:pt x="5309" y="28292"/>
                  </a:lnTo>
                  <a:lnTo>
                    <a:pt x="5595" y="28257"/>
                  </a:lnTo>
                  <a:lnTo>
                    <a:pt x="5881" y="28239"/>
                  </a:lnTo>
                  <a:lnTo>
                    <a:pt x="6185" y="28221"/>
                  </a:lnTo>
                  <a:lnTo>
                    <a:pt x="6185" y="28221"/>
                  </a:lnTo>
                  <a:lnTo>
                    <a:pt x="10367" y="28239"/>
                  </a:lnTo>
                  <a:lnTo>
                    <a:pt x="10367" y="28239"/>
                  </a:lnTo>
                  <a:lnTo>
                    <a:pt x="10474" y="28239"/>
                  </a:lnTo>
                  <a:lnTo>
                    <a:pt x="10528" y="28239"/>
                  </a:lnTo>
                  <a:lnTo>
                    <a:pt x="10581" y="28221"/>
                  </a:lnTo>
                  <a:lnTo>
                    <a:pt x="10581" y="28221"/>
                  </a:lnTo>
                  <a:lnTo>
                    <a:pt x="10706" y="28203"/>
                  </a:lnTo>
                  <a:lnTo>
                    <a:pt x="10957" y="28203"/>
                  </a:lnTo>
                  <a:lnTo>
                    <a:pt x="11707" y="28185"/>
                  </a:lnTo>
                  <a:lnTo>
                    <a:pt x="12833" y="28185"/>
                  </a:lnTo>
                  <a:lnTo>
                    <a:pt x="12833" y="28185"/>
                  </a:lnTo>
                  <a:lnTo>
                    <a:pt x="19392" y="28203"/>
                  </a:lnTo>
                  <a:lnTo>
                    <a:pt x="19392" y="28203"/>
                  </a:lnTo>
                  <a:lnTo>
                    <a:pt x="19624" y="28185"/>
                  </a:lnTo>
                  <a:lnTo>
                    <a:pt x="19624" y="28185"/>
                  </a:lnTo>
                  <a:lnTo>
                    <a:pt x="19660" y="28167"/>
                  </a:lnTo>
                  <a:lnTo>
                    <a:pt x="19678" y="28149"/>
                  </a:lnTo>
                  <a:lnTo>
                    <a:pt x="19714" y="28132"/>
                  </a:lnTo>
                  <a:lnTo>
                    <a:pt x="19714" y="28096"/>
                  </a:lnTo>
                  <a:lnTo>
                    <a:pt x="19714" y="28096"/>
                  </a:lnTo>
                  <a:lnTo>
                    <a:pt x="19714" y="28042"/>
                  </a:lnTo>
                  <a:lnTo>
                    <a:pt x="19678" y="28007"/>
                  </a:lnTo>
                  <a:lnTo>
                    <a:pt x="19642" y="27989"/>
                  </a:lnTo>
                  <a:lnTo>
                    <a:pt x="19607" y="27971"/>
                  </a:lnTo>
                  <a:lnTo>
                    <a:pt x="19607" y="27971"/>
                  </a:lnTo>
                  <a:lnTo>
                    <a:pt x="19428" y="27971"/>
                  </a:lnTo>
                  <a:lnTo>
                    <a:pt x="19428" y="27971"/>
                  </a:lnTo>
                  <a:lnTo>
                    <a:pt x="12815" y="27989"/>
                  </a:lnTo>
                  <a:lnTo>
                    <a:pt x="12815" y="27989"/>
                  </a:lnTo>
                  <a:lnTo>
                    <a:pt x="10402" y="28007"/>
                  </a:lnTo>
                  <a:lnTo>
                    <a:pt x="10402" y="28007"/>
                  </a:lnTo>
                  <a:lnTo>
                    <a:pt x="8454" y="28024"/>
                  </a:lnTo>
                  <a:lnTo>
                    <a:pt x="8454" y="28024"/>
                  </a:lnTo>
                  <a:lnTo>
                    <a:pt x="6363" y="28042"/>
                  </a:lnTo>
                  <a:lnTo>
                    <a:pt x="6363" y="28042"/>
                  </a:lnTo>
                  <a:lnTo>
                    <a:pt x="5827" y="28042"/>
                  </a:lnTo>
                  <a:lnTo>
                    <a:pt x="5577" y="28060"/>
                  </a:lnTo>
                  <a:lnTo>
                    <a:pt x="5309" y="28114"/>
                  </a:lnTo>
                  <a:lnTo>
                    <a:pt x="5309" y="28114"/>
                  </a:lnTo>
                  <a:lnTo>
                    <a:pt x="5255" y="28132"/>
                  </a:lnTo>
                  <a:lnTo>
                    <a:pt x="5184" y="28132"/>
                  </a:lnTo>
                  <a:lnTo>
                    <a:pt x="5184" y="28132"/>
                  </a:lnTo>
                  <a:lnTo>
                    <a:pt x="4987" y="28114"/>
                  </a:lnTo>
                  <a:lnTo>
                    <a:pt x="4791" y="28114"/>
                  </a:lnTo>
                  <a:lnTo>
                    <a:pt x="4576" y="28114"/>
                  </a:lnTo>
                  <a:lnTo>
                    <a:pt x="4380" y="28078"/>
                  </a:lnTo>
                  <a:lnTo>
                    <a:pt x="4380" y="28078"/>
                  </a:lnTo>
                  <a:lnTo>
                    <a:pt x="4326" y="28060"/>
                  </a:lnTo>
                  <a:lnTo>
                    <a:pt x="4255" y="28060"/>
                  </a:lnTo>
                  <a:lnTo>
                    <a:pt x="4255" y="28060"/>
                  </a:lnTo>
                  <a:lnTo>
                    <a:pt x="3897" y="28060"/>
                  </a:lnTo>
                  <a:lnTo>
                    <a:pt x="3522" y="28078"/>
                  </a:lnTo>
                  <a:lnTo>
                    <a:pt x="3164" y="28060"/>
                  </a:lnTo>
                  <a:lnTo>
                    <a:pt x="2986" y="28042"/>
                  </a:lnTo>
                  <a:lnTo>
                    <a:pt x="2807" y="28024"/>
                  </a:lnTo>
                  <a:lnTo>
                    <a:pt x="2807" y="28024"/>
                  </a:lnTo>
                  <a:lnTo>
                    <a:pt x="2664" y="28024"/>
                  </a:lnTo>
                  <a:lnTo>
                    <a:pt x="2521" y="28007"/>
                  </a:lnTo>
                  <a:lnTo>
                    <a:pt x="2253" y="27953"/>
                  </a:lnTo>
                  <a:lnTo>
                    <a:pt x="2253" y="27953"/>
                  </a:lnTo>
                  <a:lnTo>
                    <a:pt x="2163" y="27935"/>
                  </a:lnTo>
                  <a:lnTo>
                    <a:pt x="2056" y="27917"/>
                  </a:lnTo>
                  <a:lnTo>
                    <a:pt x="2056" y="27917"/>
                  </a:lnTo>
                  <a:lnTo>
                    <a:pt x="1842" y="27899"/>
                  </a:lnTo>
                  <a:lnTo>
                    <a:pt x="1627" y="27828"/>
                  </a:lnTo>
                  <a:lnTo>
                    <a:pt x="1431" y="27756"/>
                  </a:lnTo>
                  <a:lnTo>
                    <a:pt x="1216" y="27667"/>
                  </a:lnTo>
                  <a:lnTo>
                    <a:pt x="1216" y="27667"/>
                  </a:lnTo>
                  <a:lnTo>
                    <a:pt x="1181" y="27631"/>
                  </a:lnTo>
                  <a:lnTo>
                    <a:pt x="1127" y="27595"/>
                  </a:lnTo>
                  <a:lnTo>
                    <a:pt x="1073" y="27506"/>
                  </a:lnTo>
                  <a:lnTo>
                    <a:pt x="1073" y="27506"/>
                  </a:lnTo>
                  <a:lnTo>
                    <a:pt x="895" y="27131"/>
                  </a:lnTo>
                  <a:lnTo>
                    <a:pt x="823" y="26934"/>
                  </a:lnTo>
                  <a:lnTo>
                    <a:pt x="752" y="26738"/>
                  </a:lnTo>
                  <a:lnTo>
                    <a:pt x="752" y="26738"/>
                  </a:lnTo>
                  <a:lnTo>
                    <a:pt x="662" y="26380"/>
                  </a:lnTo>
                  <a:lnTo>
                    <a:pt x="573" y="26005"/>
                  </a:lnTo>
                  <a:lnTo>
                    <a:pt x="573" y="26005"/>
                  </a:lnTo>
                  <a:lnTo>
                    <a:pt x="501" y="25504"/>
                  </a:lnTo>
                  <a:lnTo>
                    <a:pt x="430" y="25004"/>
                  </a:lnTo>
                  <a:lnTo>
                    <a:pt x="430" y="25004"/>
                  </a:lnTo>
                  <a:lnTo>
                    <a:pt x="394" y="24718"/>
                  </a:lnTo>
                  <a:lnTo>
                    <a:pt x="376" y="24432"/>
                  </a:lnTo>
                  <a:lnTo>
                    <a:pt x="376" y="24432"/>
                  </a:lnTo>
                  <a:lnTo>
                    <a:pt x="358" y="23717"/>
                  </a:lnTo>
                  <a:lnTo>
                    <a:pt x="341" y="22520"/>
                  </a:lnTo>
                  <a:lnTo>
                    <a:pt x="323" y="21304"/>
                  </a:lnTo>
                  <a:lnTo>
                    <a:pt x="305" y="20590"/>
                  </a:lnTo>
                  <a:lnTo>
                    <a:pt x="305" y="20590"/>
                  </a:lnTo>
                  <a:lnTo>
                    <a:pt x="287" y="20411"/>
                  </a:lnTo>
                  <a:lnTo>
                    <a:pt x="287" y="20411"/>
                  </a:lnTo>
                  <a:lnTo>
                    <a:pt x="233" y="20089"/>
                  </a:lnTo>
                  <a:lnTo>
                    <a:pt x="215" y="19767"/>
                  </a:lnTo>
                  <a:lnTo>
                    <a:pt x="215" y="19767"/>
                  </a:lnTo>
                  <a:lnTo>
                    <a:pt x="180" y="14334"/>
                  </a:lnTo>
                  <a:lnTo>
                    <a:pt x="180" y="14334"/>
                  </a:lnTo>
                  <a:lnTo>
                    <a:pt x="180" y="14174"/>
                  </a:lnTo>
                  <a:lnTo>
                    <a:pt x="180" y="14174"/>
                  </a:lnTo>
                  <a:lnTo>
                    <a:pt x="180" y="14031"/>
                  </a:lnTo>
                  <a:lnTo>
                    <a:pt x="180" y="14031"/>
                  </a:lnTo>
                  <a:lnTo>
                    <a:pt x="215" y="8597"/>
                  </a:lnTo>
                  <a:lnTo>
                    <a:pt x="215" y="8597"/>
                  </a:lnTo>
                  <a:lnTo>
                    <a:pt x="233" y="8276"/>
                  </a:lnTo>
                  <a:lnTo>
                    <a:pt x="287" y="7954"/>
                  </a:lnTo>
                  <a:lnTo>
                    <a:pt x="287" y="7954"/>
                  </a:lnTo>
                  <a:lnTo>
                    <a:pt x="305" y="7775"/>
                  </a:lnTo>
                  <a:lnTo>
                    <a:pt x="305" y="7775"/>
                  </a:lnTo>
                  <a:lnTo>
                    <a:pt x="323" y="7060"/>
                  </a:lnTo>
                  <a:lnTo>
                    <a:pt x="341" y="5845"/>
                  </a:lnTo>
                  <a:lnTo>
                    <a:pt x="358" y="4648"/>
                  </a:lnTo>
                  <a:lnTo>
                    <a:pt x="376" y="3933"/>
                  </a:lnTo>
                  <a:lnTo>
                    <a:pt x="376" y="3933"/>
                  </a:lnTo>
                  <a:lnTo>
                    <a:pt x="394" y="3647"/>
                  </a:lnTo>
                  <a:lnTo>
                    <a:pt x="430" y="3361"/>
                  </a:lnTo>
                  <a:lnTo>
                    <a:pt x="430" y="3361"/>
                  </a:lnTo>
                  <a:lnTo>
                    <a:pt x="501" y="2861"/>
                  </a:lnTo>
                  <a:lnTo>
                    <a:pt x="573" y="2360"/>
                  </a:lnTo>
                  <a:lnTo>
                    <a:pt x="573" y="2360"/>
                  </a:lnTo>
                  <a:lnTo>
                    <a:pt x="662" y="2003"/>
                  </a:lnTo>
                  <a:lnTo>
                    <a:pt x="752" y="1627"/>
                  </a:lnTo>
                  <a:lnTo>
                    <a:pt x="752" y="1627"/>
                  </a:lnTo>
                  <a:lnTo>
                    <a:pt x="823" y="1431"/>
                  </a:lnTo>
                  <a:lnTo>
                    <a:pt x="895" y="1234"/>
                  </a:lnTo>
                  <a:lnTo>
                    <a:pt x="1073" y="859"/>
                  </a:lnTo>
                  <a:lnTo>
                    <a:pt x="1073" y="859"/>
                  </a:lnTo>
                  <a:lnTo>
                    <a:pt x="1127" y="769"/>
                  </a:lnTo>
                  <a:lnTo>
                    <a:pt x="1181" y="734"/>
                  </a:lnTo>
                  <a:lnTo>
                    <a:pt x="1216" y="698"/>
                  </a:lnTo>
                  <a:lnTo>
                    <a:pt x="1216" y="698"/>
                  </a:lnTo>
                  <a:lnTo>
                    <a:pt x="1431" y="609"/>
                  </a:lnTo>
                  <a:lnTo>
                    <a:pt x="1627" y="537"/>
                  </a:lnTo>
                  <a:lnTo>
                    <a:pt x="1842" y="466"/>
                  </a:lnTo>
                  <a:lnTo>
                    <a:pt x="2056" y="448"/>
                  </a:lnTo>
                  <a:lnTo>
                    <a:pt x="2056" y="448"/>
                  </a:lnTo>
                  <a:lnTo>
                    <a:pt x="2163" y="430"/>
                  </a:lnTo>
                  <a:lnTo>
                    <a:pt x="2253" y="412"/>
                  </a:lnTo>
                  <a:lnTo>
                    <a:pt x="2253" y="412"/>
                  </a:lnTo>
                  <a:lnTo>
                    <a:pt x="2521" y="358"/>
                  </a:lnTo>
                  <a:lnTo>
                    <a:pt x="2664" y="341"/>
                  </a:lnTo>
                  <a:lnTo>
                    <a:pt x="2807" y="341"/>
                  </a:lnTo>
                  <a:lnTo>
                    <a:pt x="2807" y="341"/>
                  </a:lnTo>
                  <a:lnTo>
                    <a:pt x="2986" y="323"/>
                  </a:lnTo>
                  <a:lnTo>
                    <a:pt x="3164" y="305"/>
                  </a:lnTo>
                  <a:lnTo>
                    <a:pt x="3522" y="287"/>
                  </a:lnTo>
                  <a:lnTo>
                    <a:pt x="3897" y="305"/>
                  </a:lnTo>
                  <a:lnTo>
                    <a:pt x="4255" y="305"/>
                  </a:lnTo>
                  <a:lnTo>
                    <a:pt x="4255" y="305"/>
                  </a:lnTo>
                  <a:lnTo>
                    <a:pt x="4326" y="305"/>
                  </a:lnTo>
                  <a:lnTo>
                    <a:pt x="4380" y="287"/>
                  </a:lnTo>
                  <a:lnTo>
                    <a:pt x="4380" y="287"/>
                  </a:lnTo>
                  <a:lnTo>
                    <a:pt x="4576" y="251"/>
                  </a:lnTo>
                  <a:lnTo>
                    <a:pt x="4791" y="251"/>
                  </a:lnTo>
                  <a:lnTo>
                    <a:pt x="4987" y="251"/>
                  </a:lnTo>
                  <a:lnTo>
                    <a:pt x="5184" y="251"/>
                  </a:lnTo>
                  <a:lnTo>
                    <a:pt x="5184" y="251"/>
                  </a:lnTo>
                  <a:lnTo>
                    <a:pt x="5255" y="251"/>
                  </a:lnTo>
                  <a:lnTo>
                    <a:pt x="5309" y="251"/>
                  </a:lnTo>
                  <a:lnTo>
                    <a:pt x="5309" y="251"/>
                  </a:lnTo>
                  <a:lnTo>
                    <a:pt x="5577" y="305"/>
                  </a:lnTo>
                  <a:lnTo>
                    <a:pt x="5827" y="323"/>
                  </a:lnTo>
                  <a:lnTo>
                    <a:pt x="6363" y="323"/>
                  </a:lnTo>
                  <a:lnTo>
                    <a:pt x="6363" y="323"/>
                  </a:lnTo>
                  <a:lnTo>
                    <a:pt x="9491" y="341"/>
                  </a:lnTo>
                  <a:lnTo>
                    <a:pt x="9491" y="341"/>
                  </a:lnTo>
                  <a:lnTo>
                    <a:pt x="13101" y="358"/>
                  </a:lnTo>
                  <a:lnTo>
                    <a:pt x="13101" y="358"/>
                  </a:lnTo>
                  <a:lnTo>
                    <a:pt x="15514" y="376"/>
                  </a:lnTo>
                  <a:lnTo>
                    <a:pt x="15514" y="376"/>
                  </a:lnTo>
                  <a:lnTo>
                    <a:pt x="23771" y="394"/>
                  </a:lnTo>
                  <a:lnTo>
                    <a:pt x="23771" y="394"/>
                  </a:lnTo>
                  <a:lnTo>
                    <a:pt x="23860" y="394"/>
                  </a:lnTo>
                  <a:lnTo>
                    <a:pt x="23860" y="394"/>
                  </a:lnTo>
                  <a:lnTo>
                    <a:pt x="23932" y="394"/>
                  </a:lnTo>
                  <a:lnTo>
                    <a:pt x="23932" y="394"/>
                  </a:lnTo>
                  <a:lnTo>
                    <a:pt x="34047" y="376"/>
                  </a:lnTo>
                  <a:lnTo>
                    <a:pt x="34047" y="376"/>
                  </a:lnTo>
                  <a:lnTo>
                    <a:pt x="38837" y="358"/>
                  </a:lnTo>
                  <a:lnTo>
                    <a:pt x="38837" y="358"/>
                  </a:lnTo>
                  <a:lnTo>
                    <a:pt x="40803" y="341"/>
                  </a:lnTo>
                  <a:lnTo>
                    <a:pt x="40803" y="341"/>
                  </a:lnTo>
                  <a:lnTo>
                    <a:pt x="42894" y="323"/>
                  </a:lnTo>
                  <a:lnTo>
                    <a:pt x="42894" y="323"/>
                  </a:lnTo>
                  <a:lnTo>
                    <a:pt x="43412" y="323"/>
                  </a:lnTo>
                  <a:lnTo>
                    <a:pt x="43680" y="305"/>
                  </a:lnTo>
                  <a:lnTo>
                    <a:pt x="43948" y="251"/>
                  </a:lnTo>
                  <a:lnTo>
                    <a:pt x="43948" y="251"/>
                  </a:lnTo>
                  <a:lnTo>
                    <a:pt x="44002" y="251"/>
                  </a:lnTo>
                  <a:lnTo>
                    <a:pt x="44073" y="251"/>
                  </a:lnTo>
                  <a:lnTo>
                    <a:pt x="44073" y="251"/>
                  </a:lnTo>
                  <a:lnTo>
                    <a:pt x="44270" y="251"/>
                  </a:lnTo>
                  <a:lnTo>
                    <a:pt x="44467" y="251"/>
                  </a:lnTo>
                  <a:lnTo>
                    <a:pt x="44663" y="251"/>
                  </a:lnTo>
                  <a:lnTo>
                    <a:pt x="44878" y="287"/>
                  </a:lnTo>
                  <a:lnTo>
                    <a:pt x="44878" y="287"/>
                  </a:lnTo>
                  <a:lnTo>
                    <a:pt x="44931" y="305"/>
                  </a:lnTo>
                  <a:lnTo>
                    <a:pt x="45003" y="305"/>
                  </a:lnTo>
                  <a:lnTo>
                    <a:pt x="45003" y="305"/>
                  </a:lnTo>
                  <a:lnTo>
                    <a:pt x="45360" y="305"/>
                  </a:lnTo>
                  <a:lnTo>
                    <a:pt x="45718" y="287"/>
                  </a:lnTo>
                  <a:lnTo>
                    <a:pt x="46093" y="305"/>
                  </a:lnTo>
                  <a:lnTo>
                    <a:pt x="46272" y="323"/>
                  </a:lnTo>
                  <a:lnTo>
                    <a:pt x="46450" y="341"/>
                  </a:lnTo>
                  <a:lnTo>
                    <a:pt x="46450" y="341"/>
                  </a:lnTo>
                  <a:lnTo>
                    <a:pt x="46593" y="341"/>
                  </a:lnTo>
                  <a:lnTo>
                    <a:pt x="46718" y="358"/>
                  </a:lnTo>
                  <a:lnTo>
                    <a:pt x="47004" y="412"/>
                  </a:lnTo>
                  <a:lnTo>
                    <a:pt x="47004" y="412"/>
                  </a:lnTo>
                  <a:lnTo>
                    <a:pt x="47094" y="430"/>
                  </a:lnTo>
                  <a:lnTo>
                    <a:pt x="47201" y="448"/>
                  </a:lnTo>
                  <a:lnTo>
                    <a:pt x="47201" y="448"/>
                  </a:lnTo>
                  <a:lnTo>
                    <a:pt x="47415" y="466"/>
                  </a:lnTo>
                  <a:lnTo>
                    <a:pt x="47630" y="537"/>
                  </a:lnTo>
                  <a:lnTo>
                    <a:pt x="47826" y="609"/>
                  </a:lnTo>
                  <a:lnTo>
                    <a:pt x="48023" y="698"/>
                  </a:lnTo>
                  <a:lnTo>
                    <a:pt x="48023" y="698"/>
                  </a:lnTo>
                  <a:lnTo>
                    <a:pt x="48077" y="734"/>
                  </a:lnTo>
                  <a:lnTo>
                    <a:pt x="48112" y="769"/>
                  </a:lnTo>
                  <a:lnTo>
                    <a:pt x="48184" y="859"/>
                  </a:lnTo>
                  <a:lnTo>
                    <a:pt x="48184" y="859"/>
                  </a:lnTo>
                  <a:lnTo>
                    <a:pt x="48363" y="1234"/>
                  </a:lnTo>
                  <a:lnTo>
                    <a:pt x="48434" y="1431"/>
                  </a:lnTo>
                  <a:lnTo>
                    <a:pt x="48488" y="1627"/>
                  </a:lnTo>
                  <a:lnTo>
                    <a:pt x="48488" y="1627"/>
                  </a:lnTo>
                  <a:lnTo>
                    <a:pt x="48595" y="2003"/>
                  </a:lnTo>
                  <a:lnTo>
                    <a:pt x="48666" y="2360"/>
                  </a:lnTo>
                  <a:lnTo>
                    <a:pt x="48666" y="2360"/>
                  </a:lnTo>
                  <a:lnTo>
                    <a:pt x="48756" y="2861"/>
                  </a:lnTo>
                  <a:lnTo>
                    <a:pt x="48827" y="3361"/>
                  </a:lnTo>
                  <a:lnTo>
                    <a:pt x="48827" y="3361"/>
                  </a:lnTo>
                  <a:lnTo>
                    <a:pt x="48863" y="3647"/>
                  </a:lnTo>
                  <a:lnTo>
                    <a:pt x="48881" y="3933"/>
                  </a:lnTo>
                  <a:lnTo>
                    <a:pt x="48881" y="3933"/>
                  </a:lnTo>
                  <a:lnTo>
                    <a:pt x="48899" y="4648"/>
                  </a:lnTo>
                  <a:lnTo>
                    <a:pt x="48917" y="5845"/>
                  </a:lnTo>
                  <a:lnTo>
                    <a:pt x="48935" y="7060"/>
                  </a:lnTo>
                  <a:lnTo>
                    <a:pt x="48952" y="7775"/>
                  </a:lnTo>
                  <a:lnTo>
                    <a:pt x="48952" y="7775"/>
                  </a:lnTo>
                  <a:lnTo>
                    <a:pt x="48970" y="7954"/>
                  </a:lnTo>
                  <a:lnTo>
                    <a:pt x="48970" y="7954"/>
                  </a:lnTo>
                  <a:lnTo>
                    <a:pt x="49006" y="8276"/>
                  </a:lnTo>
                  <a:lnTo>
                    <a:pt x="49042" y="8597"/>
                  </a:lnTo>
                  <a:lnTo>
                    <a:pt x="49042" y="8597"/>
                  </a:lnTo>
                  <a:lnTo>
                    <a:pt x="49060" y="14031"/>
                  </a:lnTo>
                  <a:lnTo>
                    <a:pt x="49060" y="14031"/>
                  </a:lnTo>
                  <a:lnTo>
                    <a:pt x="49060" y="14191"/>
                  </a:lnTo>
                  <a:lnTo>
                    <a:pt x="49060" y="14191"/>
                  </a:lnTo>
                  <a:lnTo>
                    <a:pt x="49060" y="14334"/>
                  </a:lnTo>
                  <a:lnTo>
                    <a:pt x="49060" y="14334"/>
                  </a:lnTo>
                  <a:lnTo>
                    <a:pt x="49042" y="19767"/>
                  </a:lnTo>
                  <a:lnTo>
                    <a:pt x="49042" y="19767"/>
                  </a:lnTo>
                  <a:lnTo>
                    <a:pt x="49006" y="20089"/>
                  </a:lnTo>
                  <a:lnTo>
                    <a:pt x="48970" y="20411"/>
                  </a:lnTo>
                  <a:lnTo>
                    <a:pt x="48970" y="20411"/>
                  </a:lnTo>
                  <a:lnTo>
                    <a:pt x="48952" y="20590"/>
                  </a:lnTo>
                  <a:lnTo>
                    <a:pt x="48952" y="20590"/>
                  </a:lnTo>
                  <a:lnTo>
                    <a:pt x="48935" y="21304"/>
                  </a:lnTo>
                  <a:lnTo>
                    <a:pt x="48917" y="22520"/>
                  </a:lnTo>
                  <a:lnTo>
                    <a:pt x="48899" y="23717"/>
                  </a:lnTo>
                  <a:lnTo>
                    <a:pt x="48881" y="24432"/>
                  </a:lnTo>
                  <a:lnTo>
                    <a:pt x="48881" y="24432"/>
                  </a:lnTo>
                  <a:lnTo>
                    <a:pt x="48863" y="24718"/>
                  </a:lnTo>
                  <a:lnTo>
                    <a:pt x="48827" y="25004"/>
                  </a:lnTo>
                  <a:lnTo>
                    <a:pt x="48827" y="25004"/>
                  </a:lnTo>
                  <a:lnTo>
                    <a:pt x="48756" y="25504"/>
                  </a:lnTo>
                  <a:lnTo>
                    <a:pt x="48666" y="26005"/>
                  </a:lnTo>
                  <a:lnTo>
                    <a:pt x="48666" y="26005"/>
                  </a:lnTo>
                  <a:lnTo>
                    <a:pt x="48595" y="26380"/>
                  </a:lnTo>
                  <a:lnTo>
                    <a:pt x="48488" y="26738"/>
                  </a:lnTo>
                  <a:lnTo>
                    <a:pt x="48488" y="26738"/>
                  </a:lnTo>
                  <a:lnTo>
                    <a:pt x="48434" y="26934"/>
                  </a:lnTo>
                  <a:lnTo>
                    <a:pt x="48363" y="27131"/>
                  </a:lnTo>
                  <a:lnTo>
                    <a:pt x="48184" y="27506"/>
                  </a:lnTo>
                  <a:lnTo>
                    <a:pt x="48184" y="27506"/>
                  </a:lnTo>
                  <a:lnTo>
                    <a:pt x="48112" y="27595"/>
                  </a:lnTo>
                  <a:lnTo>
                    <a:pt x="48077" y="27631"/>
                  </a:lnTo>
                  <a:lnTo>
                    <a:pt x="48023" y="27667"/>
                  </a:lnTo>
                  <a:lnTo>
                    <a:pt x="48023" y="27667"/>
                  </a:lnTo>
                  <a:lnTo>
                    <a:pt x="47826" y="27756"/>
                  </a:lnTo>
                  <a:lnTo>
                    <a:pt x="47630" y="27828"/>
                  </a:lnTo>
                  <a:lnTo>
                    <a:pt x="47415" y="27899"/>
                  </a:lnTo>
                  <a:lnTo>
                    <a:pt x="47201" y="27917"/>
                  </a:lnTo>
                  <a:lnTo>
                    <a:pt x="47201" y="27917"/>
                  </a:lnTo>
                  <a:lnTo>
                    <a:pt x="47094" y="27935"/>
                  </a:lnTo>
                  <a:lnTo>
                    <a:pt x="47004" y="27953"/>
                  </a:lnTo>
                  <a:lnTo>
                    <a:pt x="47004" y="27953"/>
                  </a:lnTo>
                  <a:lnTo>
                    <a:pt x="46718" y="28007"/>
                  </a:lnTo>
                  <a:lnTo>
                    <a:pt x="46593" y="28024"/>
                  </a:lnTo>
                  <a:lnTo>
                    <a:pt x="46450" y="28024"/>
                  </a:lnTo>
                  <a:lnTo>
                    <a:pt x="46450" y="28024"/>
                  </a:lnTo>
                  <a:lnTo>
                    <a:pt x="46272" y="28042"/>
                  </a:lnTo>
                  <a:lnTo>
                    <a:pt x="46093" y="28060"/>
                  </a:lnTo>
                  <a:lnTo>
                    <a:pt x="45718" y="28078"/>
                  </a:lnTo>
                  <a:lnTo>
                    <a:pt x="45360" y="28060"/>
                  </a:lnTo>
                  <a:lnTo>
                    <a:pt x="45003" y="28060"/>
                  </a:lnTo>
                  <a:lnTo>
                    <a:pt x="45003" y="28060"/>
                  </a:lnTo>
                  <a:lnTo>
                    <a:pt x="44931" y="28060"/>
                  </a:lnTo>
                  <a:lnTo>
                    <a:pt x="44878" y="28078"/>
                  </a:lnTo>
                  <a:lnTo>
                    <a:pt x="44878" y="28078"/>
                  </a:lnTo>
                  <a:lnTo>
                    <a:pt x="44663" y="28114"/>
                  </a:lnTo>
                  <a:lnTo>
                    <a:pt x="44467" y="28114"/>
                  </a:lnTo>
                  <a:lnTo>
                    <a:pt x="44270" y="28114"/>
                  </a:lnTo>
                  <a:lnTo>
                    <a:pt x="44073" y="28132"/>
                  </a:lnTo>
                  <a:lnTo>
                    <a:pt x="44073" y="28132"/>
                  </a:lnTo>
                  <a:lnTo>
                    <a:pt x="44002" y="28132"/>
                  </a:lnTo>
                  <a:lnTo>
                    <a:pt x="43948" y="28114"/>
                  </a:lnTo>
                  <a:lnTo>
                    <a:pt x="43948" y="28114"/>
                  </a:lnTo>
                  <a:lnTo>
                    <a:pt x="43680" y="28060"/>
                  </a:lnTo>
                  <a:lnTo>
                    <a:pt x="43412" y="28042"/>
                  </a:lnTo>
                  <a:lnTo>
                    <a:pt x="42894" y="28042"/>
                  </a:lnTo>
                  <a:lnTo>
                    <a:pt x="42894" y="28042"/>
                  </a:lnTo>
                  <a:lnTo>
                    <a:pt x="40803" y="28024"/>
                  </a:lnTo>
                  <a:lnTo>
                    <a:pt x="40803" y="28024"/>
                  </a:lnTo>
                  <a:lnTo>
                    <a:pt x="38837" y="28007"/>
                  </a:lnTo>
                  <a:lnTo>
                    <a:pt x="38837" y="28007"/>
                  </a:lnTo>
                  <a:lnTo>
                    <a:pt x="36424" y="27989"/>
                  </a:lnTo>
                  <a:lnTo>
                    <a:pt x="36424" y="27989"/>
                  </a:lnTo>
                  <a:lnTo>
                    <a:pt x="29829" y="27971"/>
                  </a:lnTo>
                  <a:lnTo>
                    <a:pt x="29829" y="27971"/>
                  </a:lnTo>
                  <a:lnTo>
                    <a:pt x="29651" y="27971"/>
                  </a:lnTo>
                  <a:lnTo>
                    <a:pt x="29651" y="27971"/>
                  </a:lnTo>
                  <a:lnTo>
                    <a:pt x="29597" y="27989"/>
                  </a:lnTo>
                  <a:lnTo>
                    <a:pt x="29561" y="28007"/>
                  </a:lnTo>
                  <a:lnTo>
                    <a:pt x="29543" y="28042"/>
                  </a:lnTo>
                  <a:lnTo>
                    <a:pt x="29543" y="28096"/>
                  </a:lnTo>
                  <a:lnTo>
                    <a:pt x="29543" y="28096"/>
                  </a:lnTo>
                  <a:lnTo>
                    <a:pt x="29543" y="28132"/>
                  </a:lnTo>
                  <a:lnTo>
                    <a:pt x="29561" y="28149"/>
                  </a:lnTo>
                  <a:lnTo>
                    <a:pt x="29597" y="28167"/>
                  </a:lnTo>
                  <a:lnTo>
                    <a:pt x="29633" y="28185"/>
                  </a:lnTo>
                  <a:lnTo>
                    <a:pt x="29633" y="28185"/>
                  </a:lnTo>
                  <a:lnTo>
                    <a:pt x="29865" y="28203"/>
                  </a:lnTo>
                  <a:lnTo>
                    <a:pt x="29865" y="28203"/>
                  </a:lnTo>
                  <a:lnTo>
                    <a:pt x="36424" y="28185"/>
                  </a:lnTo>
                  <a:lnTo>
                    <a:pt x="36424" y="28185"/>
                  </a:lnTo>
                  <a:lnTo>
                    <a:pt x="37550" y="28185"/>
                  </a:lnTo>
                  <a:lnTo>
                    <a:pt x="38283" y="28203"/>
                  </a:lnTo>
                  <a:lnTo>
                    <a:pt x="38551" y="28203"/>
                  </a:lnTo>
                  <a:lnTo>
                    <a:pt x="38676" y="28221"/>
                  </a:lnTo>
                  <a:lnTo>
                    <a:pt x="38676" y="28221"/>
                  </a:lnTo>
                  <a:lnTo>
                    <a:pt x="38730" y="28239"/>
                  </a:lnTo>
                  <a:lnTo>
                    <a:pt x="38783" y="28239"/>
                  </a:lnTo>
                  <a:lnTo>
                    <a:pt x="38890" y="28239"/>
                  </a:lnTo>
                  <a:lnTo>
                    <a:pt x="38890" y="28239"/>
                  </a:lnTo>
                  <a:lnTo>
                    <a:pt x="43073" y="28221"/>
                  </a:lnTo>
                  <a:lnTo>
                    <a:pt x="43073" y="28221"/>
                  </a:lnTo>
                  <a:lnTo>
                    <a:pt x="43358" y="28239"/>
                  </a:lnTo>
                  <a:lnTo>
                    <a:pt x="43662" y="28257"/>
                  </a:lnTo>
                  <a:lnTo>
                    <a:pt x="43948" y="28292"/>
                  </a:lnTo>
                  <a:lnTo>
                    <a:pt x="44252" y="28346"/>
                  </a:lnTo>
                  <a:lnTo>
                    <a:pt x="44252" y="28346"/>
                  </a:lnTo>
                  <a:lnTo>
                    <a:pt x="44395" y="28364"/>
                  </a:lnTo>
                  <a:lnTo>
                    <a:pt x="44538" y="28364"/>
                  </a:lnTo>
                  <a:lnTo>
                    <a:pt x="44681" y="28364"/>
                  </a:lnTo>
                  <a:lnTo>
                    <a:pt x="44824" y="28346"/>
                  </a:lnTo>
                  <a:lnTo>
                    <a:pt x="44824" y="28346"/>
                  </a:lnTo>
                  <a:lnTo>
                    <a:pt x="44949" y="28328"/>
                  </a:lnTo>
                  <a:lnTo>
                    <a:pt x="45092" y="28310"/>
                  </a:lnTo>
                  <a:lnTo>
                    <a:pt x="45092" y="28310"/>
                  </a:lnTo>
                  <a:lnTo>
                    <a:pt x="45843" y="28310"/>
                  </a:lnTo>
                  <a:lnTo>
                    <a:pt x="45843" y="28310"/>
                  </a:lnTo>
                  <a:lnTo>
                    <a:pt x="46147" y="28310"/>
                  </a:lnTo>
                  <a:lnTo>
                    <a:pt x="46289" y="28292"/>
                  </a:lnTo>
                  <a:lnTo>
                    <a:pt x="46432" y="28275"/>
                  </a:lnTo>
                  <a:lnTo>
                    <a:pt x="46432" y="28275"/>
                  </a:lnTo>
                  <a:lnTo>
                    <a:pt x="46647" y="28257"/>
                  </a:lnTo>
                  <a:lnTo>
                    <a:pt x="46879" y="28221"/>
                  </a:lnTo>
                  <a:lnTo>
                    <a:pt x="47094" y="28185"/>
                  </a:lnTo>
                  <a:lnTo>
                    <a:pt x="47326" y="28149"/>
                  </a:lnTo>
                  <a:lnTo>
                    <a:pt x="47326" y="28149"/>
                  </a:lnTo>
                  <a:lnTo>
                    <a:pt x="47469" y="28132"/>
                  </a:lnTo>
                  <a:lnTo>
                    <a:pt x="47612" y="28096"/>
                  </a:lnTo>
                  <a:lnTo>
                    <a:pt x="47898" y="28007"/>
                  </a:lnTo>
                  <a:lnTo>
                    <a:pt x="47898" y="28007"/>
                  </a:lnTo>
                  <a:lnTo>
                    <a:pt x="47987" y="27953"/>
                  </a:lnTo>
                  <a:lnTo>
                    <a:pt x="48095" y="27917"/>
                  </a:lnTo>
                  <a:lnTo>
                    <a:pt x="48095" y="27917"/>
                  </a:lnTo>
                  <a:lnTo>
                    <a:pt x="48184" y="27881"/>
                  </a:lnTo>
                  <a:lnTo>
                    <a:pt x="48273" y="27810"/>
                  </a:lnTo>
                  <a:lnTo>
                    <a:pt x="48345" y="27738"/>
                  </a:lnTo>
                  <a:lnTo>
                    <a:pt x="48398" y="27649"/>
                  </a:lnTo>
                  <a:lnTo>
                    <a:pt x="48398" y="27649"/>
                  </a:lnTo>
                  <a:lnTo>
                    <a:pt x="48488" y="27435"/>
                  </a:lnTo>
                  <a:lnTo>
                    <a:pt x="48595" y="27238"/>
                  </a:lnTo>
                  <a:lnTo>
                    <a:pt x="48595" y="27238"/>
                  </a:lnTo>
                  <a:lnTo>
                    <a:pt x="48702" y="26898"/>
                  </a:lnTo>
                  <a:lnTo>
                    <a:pt x="48809" y="26541"/>
                  </a:lnTo>
                  <a:lnTo>
                    <a:pt x="48809" y="26541"/>
                  </a:lnTo>
                  <a:lnTo>
                    <a:pt x="48917" y="26023"/>
                  </a:lnTo>
                  <a:lnTo>
                    <a:pt x="49006" y="25487"/>
                  </a:lnTo>
                  <a:lnTo>
                    <a:pt x="49006" y="25487"/>
                  </a:lnTo>
                  <a:lnTo>
                    <a:pt x="49095" y="24861"/>
                  </a:lnTo>
                  <a:lnTo>
                    <a:pt x="49113" y="24557"/>
                  </a:lnTo>
                  <a:lnTo>
                    <a:pt x="49113" y="24236"/>
                  </a:lnTo>
                  <a:lnTo>
                    <a:pt x="49113" y="24236"/>
                  </a:lnTo>
                  <a:lnTo>
                    <a:pt x="49113" y="24164"/>
                  </a:lnTo>
                  <a:lnTo>
                    <a:pt x="49113" y="24110"/>
                  </a:lnTo>
                  <a:lnTo>
                    <a:pt x="49113" y="24110"/>
                  </a:lnTo>
                  <a:lnTo>
                    <a:pt x="49131" y="23914"/>
                  </a:lnTo>
                  <a:lnTo>
                    <a:pt x="49149" y="23539"/>
                  </a:lnTo>
                  <a:lnTo>
                    <a:pt x="49167" y="22448"/>
                  </a:lnTo>
                  <a:lnTo>
                    <a:pt x="49167" y="20804"/>
                  </a:lnTo>
                  <a:lnTo>
                    <a:pt x="49167" y="20804"/>
                  </a:lnTo>
                  <a:lnTo>
                    <a:pt x="49185" y="20554"/>
                  </a:lnTo>
                  <a:lnTo>
                    <a:pt x="49220" y="20322"/>
                  </a:lnTo>
                  <a:lnTo>
                    <a:pt x="49220" y="20322"/>
                  </a:lnTo>
                  <a:lnTo>
                    <a:pt x="49238" y="20053"/>
                  </a:lnTo>
                  <a:lnTo>
                    <a:pt x="49256" y="19803"/>
                  </a:lnTo>
                  <a:lnTo>
                    <a:pt x="49256" y="19803"/>
                  </a:lnTo>
                  <a:lnTo>
                    <a:pt x="49238" y="15568"/>
                  </a:lnTo>
                  <a:lnTo>
                    <a:pt x="49238" y="15568"/>
                  </a:lnTo>
                  <a:lnTo>
                    <a:pt x="49238" y="14531"/>
                  </a:lnTo>
                  <a:lnTo>
                    <a:pt x="49238" y="14531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34"/>
            <p:cNvSpPr/>
            <p:nvPr/>
          </p:nvSpPr>
          <p:spPr>
            <a:xfrm>
              <a:off x="8113931" y="4596876"/>
              <a:ext cx="252028" cy="66965"/>
            </a:xfrm>
            <a:custGeom>
              <a:avLst/>
              <a:gdLst/>
              <a:ahLst/>
              <a:cxnLst/>
              <a:rect l="l" t="t" r="r" b="b"/>
              <a:pathLst>
                <a:path w="1448" h="412" extrusionOk="0">
                  <a:moveTo>
                    <a:pt x="72" y="376"/>
                  </a:moveTo>
                  <a:lnTo>
                    <a:pt x="72" y="376"/>
                  </a:lnTo>
                  <a:lnTo>
                    <a:pt x="143" y="393"/>
                  </a:lnTo>
                  <a:lnTo>
                    <a:pt x="233" y="411"/>
                  </a:lnTo>
                  <a:lnTo>
                    <a:pt x="322" y="411"/>
                  </a:lnTo>
                  <a:lnTo>
                    <a:pt x="411" y="393"/>
                  </a:lnTo>
                  <a:lnTo>
                    <a:pt x="411" y="393"/>
                  </a:lnTo>
                  <a:lnTo>
                    <a:pt x="608" y="340"/>
                  </a:lnTo>
                  <a:lnTo>
                    <a:pt x="822" y="322"/>
                  </a:lnTo>
                  <a:lnTo>
                    <a:pt x="1019" y="286"/>
                  </a:lnTo>
                  <a:lnTo>
                    <a:pt x="1216" y="268"/>
                  </a:lnTo>
                  <a:lnTo>
                    <a:pt x="1216" y="268"/>
                  </a:lnTo>
                  <a:lnTo>
                    <a:pt x="1305" y="250"/>
                  </a:lnTo>
                  <a:lnTo>
                    <a:pt x="1394" y="215"/>
                  </a:lnTo>
                  <a:lnTo>
                    <a:pt x="1394" y="215"/>
                  </a:lnTo>
                  <a:lnTo>
                    <a:pt x="1430" y="179"/>
                  </a:lnTo>
                  <a:lnTo>
                    <a:pt x="1448" y="125"/>
                  </a:lnTo>
                  <a:lnTo>
                    <a:pt x="1448" y="125"/>
                  </a:lnTo>
                  <a:lnTo>
                    <a:pt x="1448" y="90"/>
                  </a:lnTo>
                  <a:lnTo>
                    <a:pt x="1430" y="54"/>
                  </a:lnTo>
                  <a:lnTo>
                    <a:pt x="1412" y="36"/>
                  </a:lnTo>
                  <a:lnTo>
                    <a:pt x="1376" y="18"/>
                  </a:lnTo>
                  <a:lnTo>
                    <a:pt x="1376" y="18"/>
                  </a:lnTo>
                  <a:lnTo>
                    <a:pt x="1216" y="0"/>
                  </a:lnTo>
                  <a:lnTo>
                    <a:pt x="1216" y="0"/>
                  </a:lnTo>
                  <a:lnTo>
                    <a:pt x="1019" y="18"/>
                  </a:lnTo>
                  <a:lnTo>
                    <a:pt x="805" y="36"/>
                  </a:lnTo>
                  <a:lnTo>
                    <a:pt x="608" y="72"/>
                  </a:lnTo>
                  <a:lnTo>
                    <a:pt x="394" y="125"/>
                  </a:lnTo>
                  <a:lnTo>
                    <a:pt x="394" y="125"/>
                  </a:lnTo>
                  <a:lnTo>
                    <a:pt x="251" y="143"/>
                  </a:lnTo>
                  <a:lnTo>
                    <a:pt x="108" y="179"/>
                  </a:lnTo>
                  <a:lnTo>
                    <a:pt x="108" y="179"/>
                  </a:lnTo>
                  <a:lnTo>
                    <a:pt x="54" y="197"/>
                  </a:lnTo>
                  <a:lnTo>
                    <a:pt x="18" y="250"/>
                  </a:lnTo>
                  <a:lnTo>
                    <a:pt x="18" y="250"/>
                  </a:lnTo>
                  <a:lnTo>
                    <a:pt x="0" y="286"/>
                  </a:lnTo>
                  <a:lnTo>
                    <a:pt x="18" y="322"/>
                  </a:lnTo>
                  <a:lnTo>
                    <a:pt x="36" y="358"/>
                  </a:lnTo>
                  <a:lnTo>
                    <a:pt x="72" y="376"/>
                  </a:lnTo>
                  <a:lnTo>
                    <a:pt x="72" y="376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34"/>
            <p:cNvSpPr/>
            <p:nvPr/>
          </p:nvSpPr>
          <p:spPr>
            <a:xfrm>
              <a:off x="8558808" y="4198821"/>
              <a:ext cx="65444" cy="232591"/>
            </a:xfrm>
            <a:custGeom>
              <a:avLst/>
              <a:gdLst/>
              <a:ahLst/>
              <a:cxnLst/>
              <a:rect l="l" t="t" r="r" b="b"/>
              <a:pathLst>
                <a:path w="376" h="1431" extrusionOk="0">
                  <a:moveTo>
                    <a:pt x="36" y="591"/>
                  </a:moveTo>
                  <a:lnTo>
                    <a:pt x="36" y="591"/>
                  </a:lnTo>
                  <a:lnTo>
                    <a:pt x="125" y="948"/>
                  </a:lnTo>
                  <a:lnTo>
                    <a:pt x="161" y="1305"/>
                  </a:lnTo>
                  <a:lnTo>
                    <a:pt x="161" y="1305"/>
                  </a:lnTo>
                  <a:lnTo>
                    <a:pt x="179" y="1341"/>
                  </a:lnTo>
                  <a:lnTo>
                    <a:pt x="197" y="1395"/>
                  </a:lnTo>
                  <a:lnTo>
                    <a:pt x="215" y="1413"/>
                  </a:lnTo>
                  <a:lnTo>
                    <a:pt x="268" y="1431"/>
                  </a:lnTo>
                  <a:lnTo>
                    <a:pt x="268" y="1431"/>
                  </a:lnTo>
                  <a:lnTo>
                    <a:pt x="304" y="1431"/>
                  </a:lnTo>
                  <a:lnTo>
                    <a:pt x="340" y="1395"/>
                  </a:lnTo>
                  <a:lnTo>
                    <a:pt x="357" y="1359"/>
                  </a:lnTo>
                  <a:lnTo>
                    <a:pt x="375" y="1288"/>
                  </a:lnTo>
                  <a:lnTo>
                    <a:pt x="375" y="1288"/>
                  </a:lnTo>
                  <a:lnTo>
                    <a:pt x="375" y="1127"/>
                  </a:lnTo>
                  <a:lnTo>
                    <a:pt x="357" y="948"/>
                  </a:lnTo>
                  <a:lnTo>
                    <a:pt x="357" y="948"/>
                  </a:lnTo>
                  <a:lnTo>
                    <a:pt x="268" y="555"/>
                  </a:lnTo>
                  <a:lnTo>
                    <a:pt x="179" y="162"/>
                  </a:lnTo>
                  <a:lnTo>
                    <a:pt x="179" y="162"/>
                  </a:lnTo>
                  <a:lnTo>
                    <a:pt x="143" y="72"/>
                  </a:lnTo>
                  <a:lnTo>
                    <a:pt x="143" y="72"/>
                  </a:lnTo>
                  <a:lnTo>
                    <a:pt x="107" y="19"/>
                  </a:lnTo>
                  <a:lnTo>
                    <a:pt x="89" y="1"/>
                  </a:lnTo>
                  <a:lnTo>
                    <a:pt x="54" y="19"/>
                  </a:lnTo>
                  <a:lnTo>
                    <a:pt x="54" y="19"/>
                  </a:lnTo>
                  <a:lnTo>
                    <a:pt x="18" y="37"/>
                  </a:lnTo>
                  <a:lnTo>
                    <a:pt x="0" y="90"/>
                  </a:lnTo>
                  <a:lnTo>
                    <a:pt x="0" y="90"/>
                  </a:lnTo>
                  <a:lnTo>
                    <a:pt x="0" y="126"/>
                  </a:lnTo>
                  <a:lnTo>
                    <a:pt x="18" y="162"/>
                  </a:lnTo>
                  <a:lnTo>
                    <a:pt x="18" y="162"/>
                  </a:lnTo>
                  <a:lnTo>
                    <a:pt x="18" y="305"/>
                  </a:lnTo>
                  <a:lnTo>
                    <a:pt x="18" y="305"/>
                  </a:lnTo>
                  <a:lnTo>
                    <a:pt x="18" y="305"/>
                  </a:lnTo>
                  <a:lnTo>
                    <a:pt x="18" y="448"/>
                  </a:lnTo>
                  <a:lnTo>
                    <a:pt x="36" y="591"/>
                  </a:lnTo>
                  <a:lnTo>
                    <a:pt x="36" y="591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34"/>
            <p:cNvSpPr/>
            <p:nvPr/>
          </p:nvSpPr>
          <p:spPr>
            <a:xfrm>
              <a:off x="8344028" y="4257010"/>
              <a:ext cx="112264" cy="151160"/>
            </a:xfrm>
            <a:custGeom>
              <a:avLst/>
              <a:gdLst/>
              <a:ahLst/>
              <a:cxnLst/>
              <a:rect l="l" t="t" r="r" b="b"/>
              <a:pathLst>
                <a:path w="645" h="930" extrusionOk="0">
                  <a:moveTo>
                    <a:pt x="483" y="912"/>
                  </a:moveTo>
                  <a:lnTo>
                    <a:pt x="483" y="912"/>
                  </a:lnTo>
                  <a:lnTo>
                    <a:pt x="519" y="930"/>
                  </a:lnTo>
                  <a:lnTo>
                    <a:pt x="573" y="930"/>
                  </a:lnTo>
                  <a:lnTo>
                    <a:pt x="573" y="930"/>
                  </a:lnTo>
                  <a:lnTo>
                    <a:pt x="609" y="894"/>
                  </a:lnTo>
                  <a:lnTo>
                    <a:pt x="644" y="840"/>
                  </a:lnTo>
                  <a:lnTo>
                    <a:pt x="644" y="840"/>
                  </a:lnTo>
                  <a:lnTo>
                    <a:pt x="644" y="769"/>
                  </a:lnTo>
                  <a:lnTo>
                    <a:pt x="626" y="679"/>
                  </a:lnTo>
                  <a:lnTo>
                    <a:pt x="626" y="679"/>
                  </a:lnTo>
                  <a:lnTo>
                    <a:pt x="519" y="483"/>
                  </a:lnTo>
                  <a:lnTo>
                    <a:pt x="394" y="304"/>
                  </a:lnTo>
                  <a:lnTo>
                    <a:pt x="251" y="161"/>
                  </a:lnTo>
                  <a:lnTo>
                    <a:pt x="108" y="18"/>
                  </a:lnTo>
                  <a:lnTo>
                    <a:pt x="108" y="18"/>
                  </a:lnTo>
                  <a:lnTo>
                    <a:pt x="72" y="0"/>
                  </a:lnTo>
                  <a:lnTo>
                    <a:pt x="37" y="0"/>
                  </a:lnTo>
                  <a:lnTo>
                    <a:pt x="37" y="0"/>
                  </a:lnTo>
                  <a:lnTo>
                    <a:pt x="1" y="36"/>
                  </a:lnTo>
                  <a:lnTo>
                    <a:pt x="1" y="72"/>
                  </a:lnTo>
                  <a:lnTo>
                    <a:pt x="1" y="72"/>
                  </a:lnTo>
                  <a:lnTo>
                    <a:pt x="37" y="233"/>
                  </a:lnTo>
                  <a:lnTo>
                    <a:pt x="54" y="304"/>
                  </a:lnTo>
                  <a:lnTo>
                    <a:pt x="90" y="358"/>
                  </a:lnTo>
                  <a:lnTo>
                    <a:pt x="90" y="358"/>
                  </a:lnTo>
                  <a:lnTo>
                    <a:pt x="180" y="465"/>
                  </a:lnTo>
                  <a:lnTo>
                    <a:pt x="269" y="572"/>
                  </a:lnTo>
                  <a:lnTo>
                    <a:pt x="412" y="804"/>
                  </a:lnTo>
                  <a:lnTo>
                    <a:pt x="412" y="804"/>
                  </a:lnTo>
                  <a:lnTo>
                    <a:pt x="483" y="912"/>
                  </a:lnTo>
                  <a:lnTo>
                    <a:pt x="483" y="912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34"/>
            <p:cNvSpPr/>
            <p:nvPr/>
          </p:nvSpPr>
          <p:spPr>
            <a:xfrm>
              <a:off x="8210356" y="4416784"/>
              <a:ext cx="161869" cy="58188"/>
            </a:xfrm>
            <a:custGeom>
              <a:avLst/>
              <a:gdLst/>
              <a:ahLst/>
              <a:cxnLst/>
              <a:rect l="l" t="t" r="r" b="b"/>
              <a:pathLst>
                <a:path w="930" h="358" extrusionOk="0">
                  <a:moveTo>
                    <a:pt x="429" y="0"/>
                  </a:moveTo>
                  <a:lnTo>
                    <a:pt x="429" y="0"/>
                  </a:lnTo>
                  <a:lnTo>
                    <a:pt x="322" y="0"/>
                  </a:lnTo>
                  <a:lnTo>
                    <a:pt x="215" y="18"/>
                  </a:lnTo>
                  <a:lnTo>
                    <a:pt x="108" y="54"/>
                  </a:lnTo>
                  <a:lnTo>
                    <a:pt x="0" y="107"/>
                  </a:lnTo>
                  <a:lnTo>
                    <a:pt x="0" y="107"/>
                  </a:lnTo>
                  <a:lnTo>
                    <a:pt x="54" y="161"/>
                  </a:lnTo>
                  <a:lnTo>
                    <a:pt x="125" y="197"/>
                  </a:lnTo>
                  <a:lnTo>
                    <a:pt x="251" y="233"/>
                  </a:lnTo>
                  <a:lnTo>
                    <a:pt x="251" y="233"/>
                  </a:lnTo>
                  <a:lnTo>
                    <a:pt x="501" y="268"/>
                  </a:lnTo>
                  <a:lnTo>
                    <a:pt x="608" y="304"/>
                  </a:lnTo>
                  <a:lnTo>
                    <a:pt x="733" y="358"/>
                  </a:lnTo>
                  <a:lnTo>
                    <a:pt x="733" y="358"/>
                  </a:lnTo>
                  <a:lnTo>
                    <a:pt x="787" y="358"/>
                  </a:lnTo>
                  <a:lnTo>
                    <a:pt x="787" y="358"/>
                  </a:lnTo>
                  <a:lnTo>
                    <a:pt x="822" y="358"/>
                  </a:lnTo>
                  <a:lnTo>
                    <a:pt x="858" y="358"/>
                  </a:lnTo>
                  <a:lnTo>
                    <a:pt x="894" y="322"/>
                  </a:lnTo>
                  <a:lnTo>
                    <a:pt x="912" y="286"/>
                  </a:lnTo>
                  <a:lnTo>
                    <a:pt x="912" y="286"/>
                  </a:lnTo>
                  <a:lnTo>
                    <a:pt x="930" y="233"/>
                  </a:lnTo>
                  <a:lnTo>
                    <a:pt x="912" y="197"/>
                  </a:lnTo>
                  <a:lnTo>
                    <a:pt x="894" y="161"/>
                  </a:lnTo>
                  <a:lnTo>
                    <a:pt x="858" y="125"/>
                  </a:lnTo>
                  <a:lnTo>
                    <a:pt x="858" y="125"/>
                  </a:lnTo>
                  <a:lnTo>
                    <a:pt x="662" y="54"/>
                  </a:lnTo>
                  <a:lnTo>
                    <a:pt x="554" y="18"/>
                  </a:lnTo>
                  <a:lnTo>
                    <a:pt x="429" y="0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34"/>
            <p:cNvSpPr/>
            <p:nvPr/>
          </p:nvSpPr>
          <p:spPr>
            <a:xfrm>
              <a:off x="8113931" y="477686"/>
              <a:ext cx="252028" cy="66965"/>
            </a:xfrm>
            <a:custGeom>
              <a:avLst/>
              <a:gdLst/>
              <a:ahLst/>
              <a:cxnLst/>
              <a:rect l="l" t="t" r="r" b="b"/>
              <a:pathLst>
                <a:path w="1448" h="412" extrusionOk="0">
                  <a:moveTo>
                    <a:pt x="1394" y="197"/>
                  </a:moveTo>
                  <a:lnTo>
                    <a:pt x="1394" y="197"/>
                  </a:lnTo>
                  <a:lnTo>
                    <a:pt x="1305" y="161"/>
                  </a:lnTo>
                  <a:lnTo>
                    <a:pt x="1216" y="144"/>
                  </a:lnTo>
                  <a:lnTo>
                    <a:pt x="1216" y="144"/>
                  </a:lnTo>
                  <a:lnTo>
                    <a:pt x="1019" y="126"/>
                  </a:lnTo>
                  <a:lnTo>
                    <a:pt x="822" y="108"/>
                  </a:lnTo>
                  <a:lnTo>
                    <a:pt x="608" y="72"/>
                  </a:lnTo>
                  <a:lnTo>
                    <a:pt x="411" y="19"/>
                  </a:lnTo>
                  <a:lnTo>
                    <a:pt x="411" y="19"/>
                  </a:lnTo>
                  <a:lnTo>
                    <a:pt x="322" y="1"/>
                  </a:lnTo>
                  <a:lnTo>
                    <a:pt x="233" y="1"/>
                  </a:lnTo>
                  <a:lnTo>
                    <a:pt x="143" y="19"/>
                  </a:lnTo>
                  <a:lnTo>
                    <a:pt x="72" y="36"/>
                  </a:lnTo>
                  <a:lnTo>
                    <a:pt x="72" y="36"/>
                  </a:lnTo>
                  <a:lnTo>
                    <a:pt x="36" y="72"/>
                  </a:lnTo>
                  <a:lnTo>
                    <a:pt x="18" y="90"/>
                  </a:lnTo>
                  <a:lnTo>
                    <a:pt x="0" y="126"/>
                  </a:lnTo>
                  <a:lnTo>
                    <a:pt x="18" y="161"/>
                  </a:lnTo>
                  <a:lnTo>
                    <a:pt x="18" y="161"/>
                  </a:lnTo>
                  <a:lnTo>
                    <a:pt x="54" y="215"/>
                  </a:lnTo>
                  <a:lnTo>
                    <a:pt x="108" y="251"/>
                  </a:lnTo>
                  <a:lnTo>
                    <a:pt x="108" y="251"/>
                  </a:lnTo>
                  <a:lnTo>
                    <a:pt x="251" y="269"/>
                  </a:lnTo>
                  <a:lnTo>
                    <a:pt x="394" y="304"/>
                  </a:lnTo>
                  <a:lnTo>
                    <a:pt x="394" y="304"/>
                  </a:lnTo>
                  <a:lnTo>
                    <a:pt x="608" y="340"/>
                  </a:lnTo>
                  <a:lnTo>
                    <a:pt x="805" y="376"/>
                  </a:lnTo>
                  <a:lnTo>
                    <a:pt x="1019" y="394"/>
                  </a:lnTo>
                  <a:lnTo>
                    <a:pt x="1216" y="412"/>
                  </a:lnTo>
                  <a:lnTo>
                    <a:pt x="1216" y="412"/>
                  </a:lnTo>
                  <a:lnTo>
                    <a:pt x="1376" y="394"/>
                  </a:lnTo>
                  <a:lnTo>
                    <a:pt x="1376" y="394"/>
                  </a:lnTo>
                  <a:lnTo>
                    <a:pt x="1412" y="376"/>
                  </a:lnTo>
                  <a:lnTo>
                    <a:pt x="1430" y="358"/>
                  </a:lnTo>
                  <a:lnTo>
                    <a:pt x="1448" y="322"/>
                  </a:lnTo>
                  <a:lnTo>
                    <a:pt x="1448" y="287"/>
                  </a:lnTo>
                  <a:lnTo>
                    <a:pt x="1448" y="287"/>
                  </a:lnTo>
                  <a:lnTo>
                    <a:pt x="1430" y="233"/>
                  </a:lnTo>
                  <a:lnTo>
                    <a:pt x="1394" y="197"/>
                  </a:lnTo>
                  <a:lnTo>
                    <a:pt x="1394" y="197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34"/>
            <p:cNvSpPr/>
            <p:nvPr/>
          </p:nvSpPr>
          <p:spPr>
            <a:xfrm>
              <a:off x="8558808" y="710115"/>
              <a:ext cx="65444" cy="232591"/>
            </a:xfrm>
            <a:custGeom>
              <a:avLst/>
              <a:gdLst/>
              <a:ahLst/>
              <a:cxnLst/>
              <a:rect l="l" t="t" r="r" b="b"/>
              <a:pathLst>
                <a:path w="376" h="1431" extrusionOk="0">
                  <a:moveTo>
                    <a:pt x="0" y="1341"/>
                  </a:moveTo>
                  <a:lnTo>
                    <a:pt x="0" y="1341"/>
                  </a:lnTo>
                  <a:lnTo>
                    <a:pt x="18" y="1394"/>
                  </a:lnTo>
                  <a:lnTo>
                    <a:pt x="54" y="1430"/>
                  </a:lnTo>
                  <a:lnTo>
                    <a:pt x="54" y="1430"/>
                  </a:lnTo>
                  <a:lnTo>
                    <a:pt x="89" y="1430"/>
                  </a:lnTo>
                  <a:lnTo>
                    <a:pt x="107" y="1412"/>
                  </a:lnTo>
                  <a:lnTo>
                    <a:pt x="143" y="1359"/>
                  </a:lnTo>
                  <a:lnTo>
                    <a:pt x="143" y="1359"/>
                  </a:lnTo>
                  <a:lnTo>
                    <a:pt x="179" y="1269"/>
                  </a:lnTo>
                  <a:lnTo>
                    <a:pt x="179" y="1269"/>
                  </a:lnTo>
                  <a:lnTo>
                    <a:pt x="268" y="876"/>
                  </a:lnTo>
                  <a:lnTo>
                    <a:pt x="357" y="483"/>
                  </a:lnTo>
                  <a:lnTo>
                    <a:pt x="357" y="483"/>
                  </a:lnTo>
                  <a:lnTo>
                    <a:pt x="375" y="322"/>
                  </a:lnTo>
                  <a:lnTo>
                    <a:pt x="375" y="143"/>
                  </a:lnTo>
                  <a:lnTo>
                    <a:pt x="375" y="143"/>
                  </a:lnTo>
                  <a:lnTo>
                    <a:pt x="357" y="72"/>
                  </a:lnTo>
                  <a:lnTo>
                    <a:pt x="340" y="36"/>
                  </a:lnTo>
                  <a:lnTo>
                    <a:pt x="304" y="0"/>
                  </a:lnTo>
                  <a:lnTo>
                    <a:pt x="268" y="0"/>
                  </a:lnTo>
                  <a:lnTo>
                    <a:pt x="268" y="0"/>
                  </a:lnTo>
                  <a:lnTo>
                    <a:pt x="215" y="18"/>
                  </a:lnTo>
                  <a:lnTo>
                    <a:pt x="197" y="36"/>
                  </a:lnTo>
                  <a:lnTo>
                    <a:pt x="179" y="90"/>
                  </a:lnTo>
                  <a:lnTo>
                    <a:pt x="161" y="126"/>
                  </a:lnTo>
                  <a:lnTo>
                    <a:pt x="161" y="126"/>
                  </a:lnTo>
                  <a:lnTo>
                    <a:pt x="125" y="483"/>
                  </a:lnTo>
                  <a:lnTo>
                    <a:pt x="36" y="840"/>
                  </a:lnTo>
                  <a:lnTo>
                    <a:pt x="36" y="840"/>
                  </a:lnTo>
                  <a:lnTo>
                    <a:pt x="18" y="983"/>
                  </a:lnTo>
                  <a:lnTo>
                    <a:pt x="18" y="1126"/>
                  </a:lnTo>
                  <a:lnTo>
                    <a:pt x="18" y="1126"/>
                  </a:lnTo>
                  <a:lnTo>
                    <a:pt x="18" y="1126"/>
                  </a:lnTo>
                  <a:lnTo>
                    <a:pt x="18" y="1269"/>
                  </a:lnTo>
                  <a:lnTo>
                    <a:pt x="18" y="1269"/>
                  </a:lnTo>
                  <a:lnTo>
                    <a:pt x="0" y="1305"/>
                  </a:lnTo>
                  <a:lnTo>
                    <a:pt x="0" y="1341"/>
                  </a:lnTo>
                  <a:lnTo>
                    <a:pt x="0" y="1341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34"/>
            <p:cNvSpPr/>
            <p:nvPr/>
          </p:nvSpPr>
          <p:spPr>
            <a:xfrm>
              <a:off x="8344028" y="733358"/>
              <a:ext cx="112264" cy="151160"/>
            </a:xfrm>
            <a:custGeom>
              <a:avLst/>
              <a:gdLst/>
              <a:ahLst/>
              <a:cxnLst/>
              <a:rect l="l" t="t" r="r" b="b"/>
              <a:pathLst>
                <a:path w="645" h="930" extrusionOk="0">
                  <a:moveTo>
                    <a:pt x="573" y="0"/>
                  </a:moveTo>
                  <a:lnTo>
                    <a:pt x="573" y="0"/>
                  </a:lnTo>
                  <a:lnTo>
                    <a:pt x="519" y="18"/>
                  </a:lnTo>
                  <a:lnTo>
                    <a:pt x="483" y="18"/>
                  </a:lnTo>
                  <a:lnTo>
                    <a:pt x="483" y="18"/>
                  </a:lnTo>
                  <a:lnTo>
                    <a:pt x="412" y="125"/>
                  </a:lnTo>
                  <a:lnTo>
                    <a:pt x="412" y="125"/>
                  </a:lnTo>
                  <a:lnTo>
                    <a:pt x="269" y="358"/>
                  </a:lnTo>
                  <a:lnTo>
                    <a:pt x="180" y="465"/>
                  </a:lnTo>
                  <a:lnTo>
                    <a:pt x="90" y="572"/>
                  </a:lnTo>
                  <a:lnTo>
                    <a:pt x="90" y="572"/>
                  </a:lnTo>
                  <a:lnTo>
                    <a:pt x="54" y="644"/>
                  </a:lnTo>
                  <a:lnTo>
                    <a:pt x="37" y="697"/>
                  </a:lnTo>
                  <a:lnTo>
                    <a:pt x="1" y="858"/>
                  </a:lnTo>
                  <a:lnTo>
                    <a:pt x="1" y="858"/>
                  </a:lnTo>
                  <a:lnTo>
                    <a:pt x="1" y="894"/>
                  </a:lnTo>
                  <a:lnTo>
                    <a:pt x="37" y="930"/>
                  </a:lnTo>
                  <a:lnTo>
                    <a:pt x="37" y="930"/>
                  </a:lnTo>
                  <a:lnTo>
                    <a:pt x="72" y="930"/>
                  </a:lnTo>
                  <a:lnTo>
                    <a:pt x="108" y="912"/>
                  </a:lnTo>
                  <a:lnTo>
                    <a:pt x="108" y="912"/>
                  </a:lnTo>
                  <a:lnTo>
                    <a:pt x="251" y="769"/>
                  </a:lnTo>
                  <a:lnTo>
                    <a:pt x="394" y="626"/>
                  </a:lnTo>
                  <a:lnTo>
                    <a:pt x="519" y="447"/>
                  </a:lnTo>
                  <a:lnTo>
                    <a:pt x="626" y="251"/>
                  </a:lnTo>
                  <a:lnTo>
                    <a:pt x="626" y="251"/>
                  </a:lnTo>
                  <a:lnTo>
                    <a:pt x="644" y="179"/>
                  </a:lnTo>
                  <a:lnTo>
                    <a:pt x="644" y="90"/>
                  </a:lnTo>
                  <a:lnTo>
                    <a:pt x="644" y="90"/>
                  </a:lnTo>
                  <a:lnTo>
                    <a:pt x="609" y="36"/>
                  </a:lnTo>
                  <a:lnTo>
                    <a:pt x="573" y="0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34"/>
            <p:cNvSpPr/>
            <p:nvPr/>
          </p:nvSpPr>
          <p:spPr>
            <a:xfrm>
              <a:off x="8210356" y="666555"/>
              <a:ext cx="161869" cy="58188"/>
            </a:xfrm>
            <a:custGeom>
              <a:avLst/>
              <a:gdLst/>
              <a:ahLst/>
              <a:cxnLst/>
              <a:rect l="l" t="t" r="r" b="b"/>
              <a:pathLst>
                <a:path w="930" h="358" extrusionOk="0">
                  <a:moveTo>
                    <a:pt x="787" y="0"/>
                  </a:moveTo>
                  <a:lnTo>
                    <a:pt x="787" y="0"/>
                  </a:lnTo>
                  <a:lnTo>
                    <a:pt x="733" y="0"/>
                  </a:lnTo>
                  <a:lnTo>
                    <a:pt x="733" y="0"/>
                  </a:lnTo>
                  <a:lnTo>
                    <a:pt x="608" y="54"/>
                  </a:lnTo>
                  <a:lnTo>
                    <a:pt x="501" y="90"/>
                  </a:lnTo>
                  <a:lnTo>
                    <a:pt x="251" y="125"/>
                  </a:lnTo>
                  <a:lnTo>
                    <a:pt x="251" y="125"/>
                  </a:lnTo>
                  <a:lnTo>
                    <a:pt x="125" y="161"/>
                  </a:lnTo>
                  <a:lnTo>
                    <a:pt x="54" y="197"/>
                  </a:lnTo>
                  <a:lnTo>
                    <a:pt x="0" y="251"/>
                  </a:lnTo>
                  <a:lnTo>
                    <a:pt x="0" y="251"/>
                  </a:lnTo>
                  <a:lnTo>
                    <a:pt x="108" y="304"/>
                  </a:lnTo>
                  <a:lnTo>
                    <a:pt x="215" y="340"/>
                  </a:lnTo>
                  <a:lnTo>
                    <a:pt x="322" y="358"/>
                  </a:lnTo>
                  <a:lnTo>
                    <a:pt x="429" y="358"/>
                  </a:lnTo>
                  <a:lnTo>
                    <a:pt x="429" y="358"/>
                  </a:lnTo>
                  <a:lnTo>
                    <a:pt x="554" y="340"/>
                  </a:lnTo>
                  <a:lnTo>
                    <a:pt x="662" y="304"/>
                  </a:lnTo>
                  <a:lnTo>
                    <a:pt x="858" y="233"/>
                  </a:lnTo>
                  <a:lnTo>
                    <a:pt x="858" y="233"/>
                  </a:lnTo>
                  <a:lnTo>
                    <a:pt x="894" y="197"/>
                  </a:lnTo>
                  <a:lnTo>
                    <a:pt x="912" y="161"/>
                  </a:lnTo>
                  <a:lnTo>
                    <a:pt x="930" y="125"/>
                  </a:lnTo>
                  <a:lnTo>
                    <a:pt x="912" y="72"/>
                  </a:lnTo>
                  <a:lnTo>
                    <a:pt x="912" y="72"/>
                  </a:lnTo>
                  <a:lnTo>
                    <a:pt x="894" y="36"/>
                  </a:lnTo>
                  <a:lnTo>
                    <a:pt x="858" y="18"/>
                  </a:lnTo>
                  <a:lnTo>
                    <a:pt x="822" y="0"/>
                  </a:lnTo>
                  <a:lnTo>
                    <a:pt x="787" y="0"/>
                  </a:lnTo>
                  <a:lnTo>
                    <a:pt x="787" y="0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34"/>
            <p:cNvSpPr/>
            <p:nvPr/>
          </p:nvSpPr>
          <p:spPr>
            <a:xfrm>
              <a:off x="797658" y="477686"/>
              <a:ext cx="255161" cy="66965"/>
            </a:xfrm>
            <a:custGeom>
              <a:avLst/>
              <a:gdLst/>
              <a:ahLst/>
              <a:cxnLst/>
              <a:rect l="l" t="t" r="r" b="b"/>
              <a:pathLst>
                <a:path w="1466" h="412" extrusionOk="0">
                  <a:moveTo>
                    <a:pt x="90" y="394"/>
                  </a:moveTo>
                  <a:lnTo>
                    <a:pt x="90" y="394"/>
                  </a:lnTo>
                  <a:lnTo>
                    <a:pt x="233" y="412"/>
                  </a:lnTo>
                  <a:lnTo>
                    <a:pt x="233" y="412"/>
                  </a:lnTo>
                  <a:lnTo>
                    <a:pt x="447" y="394"/>
                  </a:lnTo>
                  <a:lnTo>
                    <a:pt x="662" y="376"/>
                  </a:lnTo>
                  <a:lnTo>
                    <a:pt x="858" y="340"/>
                  </a:lnTo>
                  <a:lnTo>
                    <a:pt x="1055" y="304"/>
                  </a:lnTo>
                  <a:lnTo>
                    <a:pt x="1055" y="304"/>
                  </a:lnTo>
                  <a:lnTo>
                    <a:pt x="1198" y="269"/>
                  </a:lnTo>
                  <a:lnTo>
                    <a:pt x="1359" y="251"/>
                  </a:lnTo>
                  <a:lnTo>
                    <a:pt x="1359" y="251"/>
                  </a:lnTo>
                  <a:lnTo>
                    <a:pt x="1412" y="215"/>
                  </a:lnTo>
                  <a:lnTo>
                    <a:pt x="1448" y="161"/>
                  </a:lnTo>
                  <a:lnTo>
                    <a:pt x="1448" y="161"/>
                  </a:lnTo>
                  <a:lnTo>
                    <a:pt x="1466" y="126"/>
                  </a:lnTo>
                  <a:lnTo>
                    <a:pt x="1448" y="90"/>
                  </a:lnTo>
                  <a:lnTo>
                    <a:pt x="1430" y="72"/>
                  </a:lnTo>
                  <a:lnTo>
                    <a:pt x="1394" y="36"/>
                  </a:lnTo>
                  <a:lnTo>
                    <a:pt x="1394" y="36"/>
                  </a:lnTo>
                  <a:lnTo>
                    <a:pt x="1305" y="19"/>
                  </a:lnTo>
                  <a:lnTo>
                    <a:pt x="1234" y="1"/>
                  </a:lnTo>
                  <a:lnTo>
                    <a:pt x="1144" y="1"/>
                  </a:lnTo>
                  <a:lnTo>
                    <a:pt x="1055" y="19"/>
                  </a:lnTo>
                  <a:lnTo>
                    <a:pt x="1055" y="19"/>
                  </a:lnTo>
                  <a:lnTo>
                    <a:pt x="858" y="72"/>
                  </a:lnTo>
                  <a:lnTo>
                    <a:pt x="644" y="108"/>
                  </a:lnTo>
                  <a:lnTo>
                    <a:pt x="447" y="126"/>
                  </a:lnTo>
                  <a:lnTo>
                    <a:pt x="233" y="144"/>
                  </a:lnTo>
                  <a:lnTo>
                    <a:pt x="233" y="144"/>
                  </a:lnTo>
                  <a:lnTo>
                    <a:pt x="161" y="161"/>
                  </a:lnTo>
                  <a:lnTo>
                    <a:pt x="72" y="197"/>
                  </a:lnTo>
                  <a:lnTo>
                    <a:pt x="72" y="197"/>
                  </a:lnTo>
                  <a:lnTo>
                    <a:pt x="36" y="233"/>
                  </a:lnTo>
                  <a:lnTo>
                    <a:pt x="0" y="287"/>
                  </a:lnTo>
                  <a:lnTo>
                    <a:pt x="0" y="287"/>
                  </a:lnTo>
                  <a:lnTo>
                    <a:pt x="18" y="322"/>
                  </a:lnTo>
                  <a:lnTo>
                    <a:pt x="36" y="358"/>
                  </a:lnTo>
                  <a:lnTo>
                    <a:pt x="54" y="376"/>
                  </a:lnTo>
                  <a:lnTo>
                    <a:pt x="90" y="394"/>
                  </a:lnTo>
                  <a:lnTo>
                    <a:pt x="90" y="394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34"/>
            <p:cNvSpPr/>
            <p:nvPr/>
          </p:nvSpPr>
          <p:spPr>
            <a:xfrm>
              <a:off x="542498" y="710115"/>
              <a:ext cx="65618" cy="232591"/>
            </a:xfrm>
            <a:custGeom>
              <a:avLst/>
              <a:gdLst/>
              <a:ahLst/>
              <a:cxnLst/>
              <a:rect l="l" t="t" r="r" b="b"/>
              <a:pathLst>
                <a:path w="377" h="1431" extrusionOk="0">
                  <a:moveTo>
                    <a:pt x="323" y="840"/>
                  </a:moveTo>
                  <a:lnTo>
                    <a:pt x="323" y="840"/>
                  </a:lnTo>
                  <a:lnTo>
                    <a:pt x="251" y="483"/>
                  </a:lnTo>
                  <a:lnTo>
                    <a:pt x="197" y="126"/>
                  </a:lnTo>
                  <a:lnTo>
                    <a:pt x="197" y="126"/>
                  </a:lnTo>
                  <a:lnTo>
                    <a:pt x="197" y="90"/>
                  </a:lnTo>
                  <a:lnTo>
                    <a:pt x="180" y="36"/>
                  </a:lnTo>
                  <a:lnTo>
                    <a:pt x="144" y="18"/>
                  </a:lnTo>
                  <a:lnTo>
                    <a:pt x="108" y="0"/>
                  </a:lnTo>
                  <a:lnTo>
                    <a:pt x="108" y="0"/>
                  </a:lnTo>
                  <a:lnTo>
                    <a:pt x="72" y="0"/>
                  </a:lnTo>
                  <a:lnTo>
                    <a:pt x="37" y="36"/>
                  </a:lnTo>
                  <a:lnTo>
                    <a:pt x="19" y="72"/>
                  </a:lnTo>
                  <a:lnTo>
                    <a:pt x="1" y="143"/>
                  </a:lnTo>
                  <a:lnTo>
                    <a:pt x="1" y="143"/>
                  </a:lnTo>
                  <a:lnTo>
                    <a:pt x="1" y="322"/>
                  </a:lnTo>
                  <a:lnTo>
                    <a:pt x="19" y="483"/>
                  </a:lnTo>
                  <a:lnTo>
                    <a:pt x="19" y="483"/>
                  </a:lnTo>
                  <a:lnTo>
                    <a:pt x="90" y="876"/>
                  </a:lnTo>
                  <a:lnTo>
                    <a:pt x="197" y="1269"/>
                  </a:lnTo>
                  <a:lnTo>
                    <a:pt x="197" y="1269"/>
                  </a:lnTo>
                  <a:lnTo>
                    <a:pt x="215" y="1359"/>
                  </a:lnTo>
                  <a:lnTo>
                    <a:pt x="215" y="1359"/>
                  </a:lnTo>
                  <a:lnTo>
                    <a:pt x="251" y="1412"/>
                  </a:lnTo>
                  <a:lnTo>
                    <a:pt x="287" y="1430"/>
                  </a:lnTo>
                  <a:lnTo>
                    <a:pt x="323" y="1430"/>
                  </a:lnTo>
                  <a:lnTo>
                    <a:pt x="323" y="1430"/>
                  </a:lnTo>
                  <a:lnTo>
                    <a:pt x="340" y="1394"/>
                  </a:lnTo>
                  <a:lnTo>
                    <a:pt x="376" y="1341"/>
                  </a:lnTo>
                  <a:lnTo>
                    <a:pt x="376" y="1341"/>
                  </a:lnTo>
                  <a:lnTo>
                    <a:pt x="376" y="1305"/>
                  </a:lnTo>
                  <a:lnTo>
                    <a:pt x="358" y="1269"/>
                  </a:lnTo>
                  <a:lnTo>
                    <a:pt x="358" y="1269"/>
                  </a:lnTo>
                  <a:lnTo>
                    <a:pt x="340" y="1126"/>
                  </a:lnTo>
                  <a:lnTo>
                    <a:pt x="358" y="1126"/>
                  </a:lnTo>
                  <a:lnTo>
                    <a:pt x="358" y="1126"/>
                  </a:lnTo>
                  <a:lnTo>
                    <a:pt x="340" y="983"/>
                  </a:lnTo>
                  <a:lnTo>
                    <a:pt x="323" y="840"/>
                  </a:lnTo>
                  <a:lnTo>
                    <a:pt x="323" y="840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34"/>
            <p:cNvSpPr/>
            <p:nvPr/>
          </p:nvSpPr>
          <p:spPr>
            <a:xfrm>
              <a:off x="710458" y="733358"/>
              <a:ext cx="112264" cy="151160"/>
            </a:xfrm>
            <a:custGeom>
              <a:avLst/>
              <a:gdLst/>
              <a:ahLst/>
              <a:cxnLst/>
              <a:rect l="l" t="t" r="r" b="b"/>
              <a:pathLst>
                <a:path w="645" h="930" extrusionOk="0">
                  <a:moveTo>
                    <a:pt x="144" y="18"/>
                  </a:moveTo>
                  <a:lnTo>
                    <a:pt x="144" y="18"/>
                  </a:lnTo>
                  <a:lnTo>
                    <a:pt x="126" y="18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19" y="36"/>
                  </a:lnTo>
                  <a:lnTo>
                    <a:pt x="1" y="90"/>
                  </a:lnTo>
                  <a:lnTo>
                    <a:pt x="1" y="90"/>
                  </a:lnTo>
                  <a:lnTo>
                    <a:pt x="1" y="179"/>
                  </a:lnTo>
                  <a:lnTo>
                    <a:pt x="19" y="251"/>
                  </a:lnTo>
                  <a:lnTo>
                    <a:pt x="19" y="251"/>
                  </a:lnTo>
                  <a:lnTo>
                    <a:pt x="126" y="447"/>
                  </a:lnTo>
                  <a:lnTo>
                    <a:pt x="233" y="626"/>
                  </a:lnTo>
                  <a:lnTo>
                    <a:pt x="376" y="769"/>
                  </a:lnTo>
                  <a:lnTo>
                    <a:pt x="537" y="912"/>
                  </a:lnTo>
                  <a:lnTo>
                    <a:pt x="537" y="912"/>
                  </a:lnTo>
                  <a:lnTo>
                    <a:pt x="573" y="930"/>
                  </a:lnTo>
                  <a:lnTo>
                    <a:pt x="609" y="930"/>
                  </a:lnTo>
                  <a:lnTo>
                    <a:pt x="609" y="930"/>
                  </a:lnTo>
                  <a:lnTo>
                    <a:pt x="644" y="894"/>
                  </a:lnTo>
                  <a:lnTo>
                    <a:pt x="644" y="858"/>
                  </a:lnTo>
                  <a:lnTo>
                    <a:pt x="644" y="858"/>
                  </a:lnTo>
                  <a:lnTo>
                    <a:pt x="609" y="697"/>
                  </a:lnTo>
                  <a:lnTo>
                    <a:pt x="591" y="644"/>
                  </a:lnTo>
                  <a:lnTo>
                    <a:pt x="537" y="572"/>
                  </a:lnTo>
                  <a:lnTo>
                    <a:pt x="537" y="572"/>
                  </a:lnTo>
                  <a:lnTo>
                    <a:pt x="448" y="465"/>
                  </a:lnTo>
                  <a:lnTo>
                    <a:pt x="376" y="358"/>
                  </a:lnTo>
                  <a:lnTo>
                    <a:pt x="233" y="125"/>
                  </a:lnTo>
                  <a:lnTo>
                    <a:pt x="233" y="125"/>
                  </a:lnTo>
                  <a:lnTo>
                    <a:pt x="144" y="18"/>
                  </a:lnTo>
                  <a:lnTo>
                    <a:pt x="144" y="18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34"/>
            <p:cNvSpPr/>
            <p:nvPr/>
          </p:nvSpPr>
          <p:spPr>
            <a:xfrm>
              <a:off x="794525" y="666555"/>
              <a:ext cx="161869" cy="58188"/>
            </a:xfrm>
            <a:custGeom>
              <a:avLst/>
              <a:gdLst/>
              <a:ahLst/>
              <a:cxnLst/>
              <a:rect l="l" t="t" r="r" b="b"/>
              <a:pathLst>
                <a:path w="930" h="358" extrusionOk="0">
                  <a:moveTo>
                    <a:pt x="72" y="233"/>
                  </a:moveTo>
                  <a:lnTo>
                    <a:pt x="72" y="233"/>
                  </a:lnTo>
                  <a:lnTo>
                    <a:pt x="269" y="304"/>
                  </a:lnTo>
                  <a:lnTo>
                    <a:pt x="376" y="340"/>
                  </a:lnTo>
                  <a:lnTo>
                    <a:pt x="501" y="358"/>
                  </a:lnTo>
                  <a:lnTo>
                    <a:pt x="501" y="358"/>
                  </a:lnTo>
                  <a:lnTo>
                    <a:pt x="608" y="358"/>
                  </a:lnTo>
                  <a:lnTo>
                    <a:pt x="715" y="340"/>
                  </a:lnTo>
                  <a:lnTo>
                    <a:pt x="823" y="304"/>
                  </a:lnTo>
                  <a:lnTo>
                    <a:pt x="930" y="251"/>
                  </a:lnTo>
                  <a:lnTo>
                    <a:pt x="930" y="251"/>
                  </a:lnTo>
                  <a:lnTo>
                    <a:pt x="876" y="197"/>
                  </a:lnTo>
                  <a:lnTo>
                    <a:pt x="805" y="161"/>
                  </a:lnTo>
                  <a:lnTo>
                    <a:pt x="680" y="125"/>
                  </a:lnTo>
                  <a:lnTo>
                    <a:pt x="680" y="125"/>
                  </a:lnTo>
                  <a:lnTo>
                    <a:pt x="429" y="90"/>
                  </a:lnTo>
                  <a:lnTo>
                    <a:pt x="304" y="54"/>
                  </a:lnTo>
                  <a:lnTo>
                    <a:pt x="197" y="0"/>
                  </a:lnTo>
                  <a:lnTo>
                    <a:pt x="197" y="0"/>
                  </a:lnTo>
                  <a:lnTo>
                    <a:pt x="143" y="0"/>
                  </a:lnTo>
                  <a:lnTo>
                    <a:pt x="143" y="0"/>
                  </a:lnTo>
                  <a:lnTo>
                    <a:pt x="108" y="0"/>
                  </a:lnTo>
                  <a:lnTo>
                    <a:pt x="54" y="18"/>
                  </a:lnTo>
                  <a:lnTo>
                    <a:pt x="36" y="36"/>
                  </a:lnTo>
                  <a:lnTo>
                    <a:pt x="18" y="72"/>
                  </a:lnTo>
                  <a:lnTo>
                    <a:pt x="18" y="72"/>
                  </a:lnTo>
                  <a:lnTo>
                    <a:pt x="1" y="125"/>
                  </a:lnTo>
                  <a:lnTo>
                    <a:pt x="18" y="161"/>
                  </a:lnTo>
                  <a:lnTo>
                    <a:pt x="36" y="197"/>
                  </a:lnTo>
                  <a:lnTo>
                    <a:pt x="72" y="233"/>
                  </a:lnTo>
                  <a:lnTo>
                    <a:pt x="72" y="233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bg>
      <p:bgPr>
        <a:solidFill>
          <a:schemeClr val="lt2"/>
        </a:solidFill>
        <a:effectLst/>
      </p:bgPr>
    </p:bg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25"/>
          <p:cNvSpPr txBox="1">
            <a:spLocks noGrp="1"/>
          </p:cNvSpPr>
          <p:nvPr>
            <p:ph type="subTitle" idx="1"/>
          </p:nvPr>
        </p:nvSpPr>
        <p:spPr>
          <a:xfrm>
            <a:off x="712951" y="2557663"/>
            <a:ext cx="2121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Titillium Web"/>
              <a:buNone/>
              <a:defRPr sz="2400" b="1"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655" name="Google Shape;655;p25"/>
          <p:cNvSpPr txBox="1">
            <a:spLocks noGrp="1"/>
          </p:cNvSpPr>
          <p:nvPr>
            <p:ph type="subTitle" idx="2"/>
          </p:nvPr>
        </p:nvSpPr>
        <p:spPr>
          <a:xfrm>
            <a:off x="712951" y="2923363"/>
            <a:ext cx="2121000" cy="109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656" name="Google Shape;656;p25"/>
          <p:cNvSpPr txBox="1">
            <a:spLocks noGrp="1"/>
          </p:cNvSpPr>
          <p:nvPr>
            <p:ph type="subTitle" idx="3"/>
          </p:nvPr>
        </p:nvSpPr>
        <p:spPr>
          <a:xfrm>
            <a:off x="3513535" y="2557663"/>
            <a:ext cx="2121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Titillium Web"/>
              <a:buNone/>
              <a:defRPr sz="2400" b="1"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657" name="Google Shape;657;p25"/>
          <p:cNvSpPr txBox="1">
            <a:spLocks noGrp="1"/>
          </p:cNvSpPr>
          <p:nvPr>
            <p:ph type="subTitle" idx="4"/>
          </p:nvPr>
        </p:nvSpPr>
        <p:spPr>
          <a:xfrm>
            <a:off x="3513535" y="2923363"/>
            <a:ext cx="2121000" cy="109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658" name="Google Shape;658;p25"/>
          <p:cNvSpPr txBox="1">
            <a:spLocks noGrp="1"/>
          </p:cNvSpPr>
          <p:nvPr>
            <p:ph type="subTitle" idx="5"/>
          </p:nvPr>
        </p:nvSpPr>
        <p:spPr>
          <a:xfrm>
            <a:off x="6310049" y="2557663"/>
            <a:ext cx="2121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Titillium Web"/>
              <a:buNone/>
              <a:defRPr sz="2400" b="1"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659" name="Google Shape;659;p25"/>
          <p:cNvSpPr txBox="1">
            <a:spLocks noGrp="1"/>
          </p:cNvSpPr>
          <p:nvPr>
            <p:ph type="subTitle" idx="6"/>
          </p:nvPr>
        </p:nvSpPr>
        <p:spPr>
          <a:xfrm>
            <a:off x="6310049" y="2923363"/>
            <a:ext cx="2121000" cy="109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grpSp>
        <p:nvGrpSpPr>
          <p:cNvPr id="660" name="Google Shape;660;p25"/>
          <p:cNvGrpSpPr/>
          <p:nvPr/>
        </p:nvGrpSpPr>
        <p:grpSpPr>
          <a:xfrm rot="10800000" flipH="1">
            <a:off x="172609" y="529178"/>
            <a:ext cx="8798782" cy="4393073"/>
            <a:chOff x="296736" y="265575"/>
            <a:chExt cx="8573304" cy="4610214"/>
          </a:xfrm>
        </p:grpSpPr>
        <p:sp>
          <p:nvSpPr>
            <p:cNvPr id="661" name="Google Shape;661;p25"/>
            <p:cNvSpPr/>
            <p:nvPr/>
          </p:nvSpPr>
          <p:spPr>
            <a:xfrm>
              <a:off x="797658" y="4596876"/>
              <a:ext cx="255161" cy="66965"/>
            </a:xfrm>
            <a:custGeom>
              <a:avLst/>
              <a:gdLst/>
              <a:ahLst/>
              <a:cxnLst/>
              <a:rect l="l" t="t" r="r" b="b"/>
              <a:pathLst>
                <a:path w="1466" h="412" extrusionOk="0">
                  <a:moveTo>
                    <a:pt x="72" y="215"/>
                  </a:moveTo>
                  <a:lnTo>
                    <a:pt x="72" y="215"/>
                  </a:lnTo>
                  <a:lnTo>
                    <a:pt x="161" y="250"/>
                  </a:lnTo>
                  <a:lnTo>
                    <a:pt x="233" y="268"/>
                  </a:lnTo>
                  <a:lnTo>
                    <a:pt x="233" y="268"/>
                  </a:lnTo>
                  <a:lnTo>
                    <a:pt x="447" y="286"/>
                  </a:lnTo>
                  <a:lnTo>
                    <a:pt x="644" y="322"/>
                  </a:lnTo>
                  <a:lnTo>
                    <a:pt x="858" y="340"/>
                  </a:lnTo>
                  <a:lnTo>
                    <a:pt x="1055" y="393"/>
                  </a:lnTo>
                  <a:lnTo>
                    <a:pt x="1055" y="393"/>
                  </a:lnTo>
                  <a:lnTo>
                    <a:pt x="1144" y="411"/>
                  </a:lnTo>
                  <a:lnTo>
                    <a:pt x="1234" y="411"/>
                  </a:lnTo>
                  <a:lnTo>
                    <a:pt x="1305" y="393"/>
                  </a:lnTo>
                  <a:lnTo>
                    <a:pt x="1394" y="376"/>
                  </a:lnTo>
                  <a:lnTo>
                    <a:pt x="1394" y="376"/>
                  </a:lnTo>
                  <a:lnTo>
                    <a:pt x="1430" y="358"/>
                  </a:lnTo>
                  <a:lnTo>
                    <a:pt x="1448" y="322"/>
                  </a:lnTo>
                  <a:lnTo>
                    <a:pt x="1466" y="286"/>
                  </a:lnTo>
                  <a:lnTo>
                    <a:pt x="1448" y="250"/>
                  </a:lnTo>
                  <a:lnTo>
                    <a:pt x="1448" y="250"/>
                  </a:lnTo>
                  <a:lnTo>
                    <a:pt x="1412" y="197"/>
                  </a:lnTo>
                  <a:lnTo>
                    <a:pt x="1359" y="179"/>
                  </a:lnTo>
                  <a:lnTo>
                    <a:pt x="1359" y="179"/>
                  </a:lnTo>
                  <a:lnTo>
                    <a:pt x="1198" y="143"/>
                  </a:lnTo>
                  <a:lnTo>
                    <a:pt x="1055" y="125"/>
                  </a:lnTo>
                  <a:lnTo>
                    <a:pt x="1055" y="125"/>
                  </a:lnTo>
                  <a:lnTo>
                    <a:pt x="858" y="72"/>
                  </a:lnTo>
                  <a:lnTo>
                    <a:pt x="662" y="36"/>
                  </a:lnTo>
                  <a:lnTo>
                    <a:pt x="447" y="18"/>
                  </a:lnTo>
                  <a:lnTo>
                    <a:pt x="233" y="0"/>
                  </a:lnTo>
                  <a:lnTo>
                    <a:pt x="233" y="0"/>
                  </a:lnTo>
                  <a:lnTo>
                    <a:pt x="90" y="18"/>
                  </a:lnTo>
                  <a:lnTo>
                    <a:pt x="90" y="18"/>
                  </a:lnTo>
                  <a:lnTo>
                    <a:pt x="54" y="36"/>
                  </a:lnTo>
                  <a:lnTo>
                    <a:pt x="36" y="54"/>
                  </a:lnTo>
                  <a:lnTo>
                    <a:pt x="18" y="90"/>
                  </a:lnTo>
                  <a:lnTo>
                    <a:pt x="0" y="125"/>
                  </a:lnTo>
                  <a:lnTo>
                    <a:pt x="0" y="125"/>
                  </a:lnTo>
                  <a:lnTo>
                    <a:pt x="36" y="179"/>
                  </a:lnTo>
                  <a:lnTo>
                    <a:pt x="72" y="215"/>
                  </a:lnTo>
                  <a:lnTo>
                    <a:pt x="72" y="215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25"/>
            <p:cNvSpPr/>
            <p:nvPr/>
          </p:nvSpPr>
          <p:spPr>
            <a:xfrm>
              <a:off x="542498" y="4198821"/>
              <a:ext cx="65618" cy="232591"/>
            </a:xfrm>
            <a:custGeom>
              <a:avLst/>
              <a:gdLst/>
              <a:ahLst/>
              <a:cxnLst/>
              <a:rect l="l" t="t" r="r" b="b"/>
              <a:pathLst>
                <a:path w="377" h="1431" extrusionOk="0">
                  <a:moveTo>
                    <a:pt x="376" y="90"/>
                  </a:moveTo>
                  <a:lnTo>
                    <a:pt x="376" y="90"/>
                  </a:lnTo>
                  <a:lnTo>
                    <a:pt x="340" y="37"/>
                  </a:lnTo>
                  <a:lnTo>
                    <a:pt x="323" y="19"/>
                  </a:lnTo>
                  <a:lnTo>
                    <a:pt x="323" y="19"/>
                  </a:lnTo>
                  <a:lnTo>
                    <a:pt x="287" y="1"/>
                  </a:lnTo>
                  <a:lnTo>
                    <a:pt x="251" y="19"/>
                  </a:lnTo>
                  <a:lnTo>
                    <a:pt x="215" y="72"/>
                  </a:lnTo>
                  <a:lnTo>
                    <a:pt x="215" y="72"/>
                  </a:lnTo>
                  <a:lnTo>
                    <a:pt x="197" y="162"/>
                  </a:lnTo>
                  <a:lnTo>
                    <a:pt x="197" y="162"/>
                  </a:lnTo>
                  <a:lnTo>
                    <a:pt x="90" y="555"/>
                  </a:lnTo>
                  <a:lnTo>
                    <a:pt x="19" y="948"/>
                  </a:lnTo>
                  <a:lnTo>
                    <a:pt x="19" y="948"/>
                  </a:lnTo>
                  <a:lnTo>
                    <a:pt x="1" y="1127"/>
                  </a:lnTo>
                  <a:lnTo>
                    <a:pt x="1" y="1288"/>
                  </a:lnTo>
                  <a:lnTo>
                    <a:pt x="1" y="1288"/>
                  </a:lnTo>
                  <a:lnTo>
                    <a:pt x="19" y="1359"/>
                  </a:lnTo>
                  <a:lnTo>
                    <a:pt x="37" y="1395"/>
                  </a:lnTo>
                  <a:lnTo>
                    <a:pt x="72" y="1431"/>
                  </a:lnTo>
                  <a:lnTo>
                    <a:pt x="108" y="1431"/>
                  </a:lnTo>
                  <a:lnTo>
                    <a:pt x="108" y="1431"/>
                  </a:lnTo>
                  <a:lnTo>
                    <a:pt x="144" y="1413"/>
                  </a:lnTo>
                  <a:lnTo>
                    <a:pt x="180" y="1395"/>
                  </a:lnTo>
                  <a:lnTo>
                    <a:pt x="197" y="1341"/>
                  </a:lnTo>
                  <a:lnTo>
                    <a:pt x="197" y="1305"/>
                  </a:lnTo>
                  <a:lnTo>
                    <a:pt x="197" y="1305"/>
                  </a:lnTo>
                  <a:lnTo>
                    <a:pt x="251" y="948"/>
                  </a:lnTo>
                  <a:lnTo>
                    <a:pt x="323" y="591"/>
                  </a:lnTo>
                  <a:lnTo>
                    <a:pt x="323" y="591"/>
                  </a:lnTo>
                  <a:lnTo>
                    <a:pt x="340" y="448"/>
                  </a:lnTo>
                  <a:lnTo>
                    <a:pt x="358" y="305"/>
                  </a:lnTo>
                  <a:lnTo>
                    <a:pt x="340" y="305"/>
                  </a:lnTo>
                  <a:lnTo>
                    <a:pt x="340" y="305"/>
                  </a:lnTo>
                  <a:lnTo>
                    <a:pt x="358" y="162"/>
                  </a:lnTo>
                  <a:lnTo>
                    <a:pt x="358" y="162"/>
                  </a:lnTo>
                  <a:lnTo>
                    <a:pt x="376" y="126"/>
                  </a:lnTo>
                  <a:lnTo>
                    <a:pt x="376" y="90"/>
                  </a:lnTo>
                  <a:lnTo>
                    <a:pt x="376" y="90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25"/>
            <p:cNvSpPr/>
            <p:nvPr/>
          </p:nvSpPr>
          <p:spPr>
            <a:xfrm>
              <a:off x="710458" y="4257010"/>
              <a:ext cx="112264" cy="151160"/>
            </a:xfrm>
            <a:custGeom>
              <a:avLst/>
              <a:gdLst/>
              <a:ahLst/>
              <a:cxnLst/>
              <a:rect l="l" t="t" r="r" b="b"/>
              <a:pathLst>
                <a:path w="645" h="930" extrusionOk="0">
                  <a:moveTo>
                    <a:pt x="72" y="930"/>
                  </a:moveTo>
                  <a:lnTo>
                    <a:pt x="72" y="930"/>
                  </a:lnTo>
                  <a:lnTo>
                    <a:pt x="126" y="930"/>
                  </a:lnTo>
                  <a:lnTo>
                    <a:pt x="144" y="912"/>
                  </a:lnTo>
                  <a:lnTo>
                    <a:pt x="144" y="912"/>
                  </a:lnTo>
                  <a:lnTo>
                    <a:pt x="233" y="804"/>
                  </a:lnTo>
                  <a:lnTo>
                    <a:pt x="233" y="804"/>
                  </a:lnTo>
                  <a:lnTo>
                    <a:pt x="376" y="572"/>
                  </a:lnTo>
                  <a:lnTo>
                    <a:pt x="448" y="465"/>
                  </a:lnTo>
                  <a:lnTo>
                    <a:pt x="537" y="358"/>
                  </a:lnTo>
                  <a:lnTo>
                    <a:pt x="537" y="358"/>
                  </a:lnTo>
                  <a:lnTo>
                    <a:pt x="591" y="304"/>
                  </a:lnTo>
                  <a:lnTo>
                    <a:pt x="609" y="233"/>
                  </a:lnTo>
                  <a:lnTo>
                    <a:pt x="644" y="72"/>
                  </a:lnTo>
                  <a:lnTo>
                    <a:pt x="644" y="72"/>
                  </a:lnTo>
                  <a:lnTo>
                    <a:pt x="644" y="36"/>
                  </a:lnTo>
                  <a:lnTo>
                    <a:pt x="609" y="0"/>
                  </a:lnTo>
                  <a:lnTo>
                    <a:pt x="609" y="0"/>
                  </a:lnTo>
                  <a:lnTo>
                    <a:pt x="573" y="0"/>
                  </a:lnTo>
                  <a:lnTo>
                    <a:pt x="537" y="18"/>
                  </a:lnTo>
                  <a:lnTo>
                    <a:pt x="537" y="18"/>
                  </a:lnTo>
                  <a:lnTo>
                    <a:pt x="376" y="161"/>
                  </a:lnTo>
                  <a:lnTo>
                    <a:pt x="233" y="304"/>
                  </a:lnTo>
                  <a:lnTo>
                    <a:pt x="126" y="483"/>
                  </a:lnTo>
                  <a:lnTo>
                    <a:pt x="19" y="679"/>
                  </a:lnTo>
                  <a:lnTo>
                    <a:pt x="19" y="679"/>
                  </a:lnTo>
                  <a:lnTo>
                    <a:pt x="1" y="769"/>
                  </a:lnTo>
                  <a:lnTo>
                    <a:pt x="1" y="840"/>
                  </a:lnTo>
                  <a:lnTo>
                    <a:pt x="1" y="840"/>
                  </a:lnTo>
                  <a:lnTo>
                    <a:pt x="19" y="894"/>
                  </a:lnTo>
                  <a:lnTo>
                    <a:pt x="72" y="930"/>
                  </a:lnTo>
                  <a:lnTo>
                    <a:pt x="72" y="930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25"/>
            <p:cNvSpPr/>
            <p:nvPr/>
          </p:nvSpPr>
          <p:spPr>
            <a:xfrm>
              <a:off x="794525" y="4416784"/>
              <a:ext cx="161869" cy="58188"/>
            </a:xfrm>
            <a:custGeom>
              <a:avLst/>
              <a:gdLst/>
              <a:ahLst/>
              <a:cxnLst/>
              <a:rect l="l" t="t" r="r" b="b"/>
              <a:pathLst>
                <a:path w="930" h="358" extrusionOk="0">
                  <a:moveTo>
                    <a:pt x="143" y="358"/>
                  </a:moveTo>
                  <a:lnTo>
                    <a:pt x="143" y="358"/>
                  </a:lnTo>
                  <a:lnTo>
                    <a:pt x="197" y="358"/>
                  </a:lnTo>
                  <a:lnTo>
                    <a:pt x="197" y="358"/>
                  </a:lnTo>
                  <a:lnTo>
                    <a:pt x="304" y="304"/>
                  </a:lnTo>
                  <a:lnTo>
                    <a:pt x="429" y="268"/>
                  </a:lnTo>
                  <a:lnTo>
                    <a:pt x="680" y="233"/>
                  </a:lnTo>
                  <a:lnTo>
                    <a:pt x="680" y="233"/>
                  </a:lnTo>
                  <a:lnTo>
                    <a:pt x="805" y="197"/>
                  </a:lnTo>
                  <a:lnTo>
                    <a:pt x="876" y="161"/>
                  </a:lnTo>
                  <a:lnTo>
                    <a:pt x="930" y="107"/>
                  </a:lnTo>
                  <a:lnTo>
                    <a:pt x="930" y="107"/>
                  </a:lnTo>
                  <a:lnTo>
                    <a:pt x="823" y="54"/>
                  </a:lnTo>
                  <a:lnTo>
                    <a:pt x="715" y="18"/>
                  </a:lnTo>
                  <a:lnTo>
                    <a:pt x="608" y="0"/>
                  </a:lnTo>
                  <a:lnTo>
                    <a:pt x="501" y="0"/>
                  </a:lnTo>
                  <a:lnTo>
                    <a:pt x="501" y="0"/>
                  </a:lnTo>
                  <a:lnTo>
                    <a:pt x="376" y="18"/>
                  </a:lnTo>
                  <a:lnTo>
                    <a:pt x="269" y="54"/>
                  </a:lnTo>
                  <a:lnTo>
                    <a:pt x="72" y="125"/>
                  </a:lnTo>
                  <a:lnTo>
                    <a:pt x="72" y="125"/>
                  </a:lnTo>
                  <a:lnTo>
                    <a:pt x="36" y="161"/>
                  </a:lnTo>
                  <a:lnTo>
                    <a:pt x="18" y="197"/>
                  </a:lnTo>
                  <a:lnTo>
                    <a:pt x="1" y="233"/>
                  </a:lnTo>
                  <a:lnTo>
                    <a:pt x="18" y="286"/>
                  </a:lnTo>
                  <a:lnTo>
                    <a:pt x="18" y="286"/>
                  </a:lnTo>
                  <a:lnTo>
                    <a:pt x="36" y="322"/>
                  </a:lnTo>
                  <a:lnTo>
                    <a:pt x="54" y="358"/>
                  </a:lnTo>
                  <a:lnTo>
                    <a:pt x="108" y="358"/>
                  </a:lnTo>
                  <a:lnTo>
                    <a:pt x="143" y="358"/>
                  </a:lnTo>
                  <a:lnTo>
                    <a:pt x="143" y="358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25"/>
            <p:cNvSpPr/>
            <p:nvPr/>
          </p:nvSpPr>
          <p:spPr>
            <a:xfrm>
              <a:off x="408826" y="364398"/>
              <a:ext cx="8349124" cy="4412731"/>
            </a:xfrm>
            <a:custGeom>
              <a:avLst/>
              <a:gdLst/>
              <a:ahLst/>
              <a:cxnLst/>
              <a:rect l="l" t="t" r="r" b="b"/>
              <a:pathLst>
                <a:path w="47969" h="27149" extrusionOk="0">
                  <a:moveTo>
                    <a:pt x="30454" y="26934"/>
                  </a:moveTo>
                  <a:lnTo>
                    <a:pt x="30454" y="26934"/>
                  </a:lnTo>
                  <a:lnTo>
                    <a:pt x="33242" y="26970"/>
                  </a:lnTo>
                  <a:lnTo>
                    <a:pt x="33242" y="26970"/>
                  </a:lnTo>
                  <a:lnTo>
                    <a:pt x="34386" y="26970"/>
                  </a:lnTo>
                  <a:lnTo>
                    <a:pt x="35512" y="26987"/>
                  </a:lnTo>
                  <a:lnTo>
                    <a:pt x="35512" y="26987"/>
                  </a:lnTo>
                  <a:lnTo>
                    <a:pt x="35887" y="27023"/>
                  </a:lnTo>
                  <a:lnTo>
                    <a:pt x="35887" y="27023"/>
                  </a:lnTo>
                  <a:lnTo>
                    <a:pt x="38086" y="27041"/>
                  </a:lnTo>
                  <a:lnTo>
                    <a:pt x="38086" y="27041"/>
                  </a:lnTo>
                  <a:lnTo>
                    <a:pt x="40284" y="27041"/>
                  </a:lnTo>
                  <a:lnTo>
                    <a:pt x="40284" y="27041"/>
                  </a:lnTo>
                  <a:lnTo>
                    <a:pt x="40641" y="27059"/>
                  </a:lnTo>
                  <a:lnTo>
                    <a:pt x="41017" y="27077"/>
                  </a:lnTo>
                  <a:lnTo>
                    <a:pt x="41017" y="27077"/>
                  </a:lnTo>
                  <a:lnTo>
                    <a:pt x="41571" y="27113"/>
                  </a:lnTo>
                  <a:lnTo>
                    <a:pt x="42125" y="27148"/>
                  </a:lnTo>
                  <a:lnTo>
                    <a:pt x="42125" y="27148"/>
                  </a:lnTo>
                  <a:lnTo>
                    <a:pt x="42571" y="27148"/>
                  </a:lnTo>
                  <a:lnTo>
                    <a:pt x="43018" y="27148"/>
                  </a:lnTo>
                  <a:lnTo>
                    <a:pt x="43018" y="27148"/>
                  </a:lnTo>
                  <a:lnTo>
                    <a:pt x="43590" y="27148"/>
                  </a:lnTo>
                  <a:lnTo>
                    <a:pt x="43876" y="27130"/>
                  </a:lnTo>
                  <a:lnTo>
                    <a:pt x="44162" y="27095"/>
                  </a:lnTo>
                  <a:lnTo>
                    <a:pt x="44162" y="27095"/>
                  </a:lnTo>
                  <a:lnTo>
                    <a:pt x="44537" y="27059"/>
                  </a:lnTo>
                  <a:lnTo>
                    <a:pt x="44931" y="27041"/>
                  </a:lnTo>
                  <a:lnTo>
                    <a:pt x="45699" y="27041"/>
                  </a:lnTo>
                  <a:lnTo>
                    <a:pt x="45699" y="27041"/>
                  </a:lnTo>
                  <a:lnTo>
                    <a:pt x="45967" y="27023"/>
                  </a:lnTo>
                  <a:lnTo>
                    <a:pt x="46110" y="27005"/>
                  </a:lnTo>
                  <a:lnTo>
                    <a:pt x="46235" y="26970"/>
                  </a:lnTo>
                  <a:lnTo>
                    <a:pt x="46235" y="26970"/>
                  </a:lnTo>
                  <a:lnTo>
                    <a:pt x="46503" y="26862"/>
                  </a:lnTo>
                  <a:lnTo>
                    <a:pt x="46771" y="26737"/>
                  </a:lnTo>
                  <a:lnTo>
                    <a:pt x="46771" y="26737"/>
                  </a:lnTo>
                  <a:lnTo>
                    <a:pt x="46861" y="26684"/>
                  </a:lnTo>
                  <a:lnTo>
                    <a:pt x="46932" y="26594"/>
                  </a:lnTo>
                  <a:lnTo>
                    <a:pt x="47004" y="26505"/>
                  </a:lnTo>
                  <a:lnTo>
                    <a:pt x="47040" y="26398"/>
                  </a:lnTo>
                  <a:lnTo>
                    <a:pt x="47040" y="26398"/>
                  </a:lnTo>
                  <a:lnTo>
                    <a:pt x="47147" y="26380"/>
                  </a:lnTo>
                  <a:lnTo>
                    <a:pt x="47147" y="26380"/>
                  </a:lnTo>
                  <a:lnTo>
                    <a:pt x="47218" y="26362"/>
                  </a:lnTo>
                  <a:lnTo>
                    <a:pt x="47290" y="26326"/>
                  </a:lnTo>
                  <a:lnTo>
                    <a:pt x="47361" y="26290"/>
                  </a:lnTo>
                  <a:lnTo>
                    <a:pt x="47415" y="26255"/>
                  </a:lnTo>
                  <a:lnTo>
                    <a:pt x="47504" y="26147"/>
                  </a:lnTo>
                  <a:lnTo>
                    <a:pt x="47558" y="25987"/>
                  </a:lnTo>
                  <a:lnTo>
                    <a:pt x="47558" y="25987"/>
                  </a:lnTo>
                  <a:lnTo>
                    <a:pt x="47629" y="25790"/>
                  </a:lnTo>
                  <a:lnTo>
                    <a:pt x="47665" y="25576"/>
                  </a:lnTo>
                  <a:lnTo>
                    <a:pt x="47754" y="25147"/>
                  </a:lnTo>
                  <a:lnTo>
                    <a:pt x="47754" y="25147"/>
                  </a:lnTo>
                  <a:lnTo>
                    <a:pt x="47754" y="24986"/>
                  </a:lnTo>
                  <a:lnTo>
                    <a:pt x="47754" y="24986"/>
                  </a:lnTo>
                  <a:lnTo>
                    <a:pt x="47754" y="24593"/>
                  </a:lnTo>
                  <a:lnTo>
                    <a:pt x="47790" y="24199"/>
                  </a:lnTo>
                  <a:lnTo>
                    <a:pt x="47879" y="23413"/>
                  </a:lnTo>
                  <a:lnTo>
                    <a:pt x="47879" y="23413"/>
                  </a:lnTo>
                  <a:lnTo>
                    <a:pt x="47915" y="22698"/>
                  </a:lnTo>
                  <a:lnTo>
                    <a:pt x="47933" y="21501"/>
                  </a:lnTo>
                  <a:lnTo>
                    <a:pt x="47969" y="19571"/>
                  </a:lnTo>
                  <a:lnTo>
                    <a:pt x="47969" y="19571"/>
                  </a:lnTo>
                  <a:lnTo>
                    <a:pt x="47969" y="13548"/>
                  </a:lnTo>
                  <a:lnTo>
                    <a:pt x="47969" y="13548"/>
                  </a:lnTo>
                  <a:lnTo>
                    <a:pt x="47969" y="7578"/>
                  </a:lnTo>
                  <a:lnTo>
                    <a:pt x="47969" y="7578"/>
                  </a:lnTo>
                  <a:lnTo>
                    <a:pt x="47933" y="5666"/>
                  </a:lnTo>
                  <a:lnTo>
                    <a:pt x="47915" y="4451"/>
                  </a:lnTo>
                  <a:lnTo>
                    <a:pt x="47879" y="3736"/>
                  </a:lnTo>
                  <a:lnTo>
                    <a:pt x="47879" y="3736"/>
                  </a:lnTo>
                  <a:lnTo>
                    <a:pt x="47790" y="2950"/>
                  </a:lnTo>
                  <a:lnTo>
                    <a:pt x="47754" y="2556"/>
                  </a:lnTo>
                  <a:lnTo>
                    <a:pt x="47754" y="2163"/>
                  </a:lnTo>
                  <a:lnTo>
                    <a:pt x="47754" y="2163"/>
                  </a:lnTo>
                  <a:lnTo>
                    <a:pt x="47754" y="2002"/>
                  </a:lnTo>
                  <a:lnTo>
                    <a:pt x="47754" y="2002"/>
                  </a:lnTo>
                  <a:lnTo>
                    <a:pt x="47665" y="1573"/>
                  </a:lnTo>
                  <a:lnTo>
                    <a:pt x="47629" y="1359"/>
                  </a:lnTo>
                  <a:lnTo>
                    <a:pt x="47558" y="1162"/>
                  </a:lnTo>
                  <a:lnTo>
                    <a:pt x="47558" y="1162"/>
                  </a:lnTo>
                  <a:lnTo>
                    <a:pt x="47504" y="1019"/>
                  </a:lnTo>
                  <a:lnTo>
                    <a:pt x="47415" y="894"/>
                  </a:lnTo>
                  <a:lnTo>
                    <a:pt x="47361" y="858"/>
                  </a:lnTo>
                  <a:lnTo>
                    <a:pt x="47290" y="823"/>
                  </a:lnTo>
                  <a:lnTo>
                    <a:pt x="47218" y="787"/>
                  </a:lnTo>
                  <a:lnTo>
                    <a:pt x="47147" y="769"/>
                  </a:lnTo>
                  <a:lnTo>
                    <a:pt x="47147" y="769"/>
                  </a:lnTo>
                  <a:lnTo>
                    <a:pt x="47040" y="751"/>
                  </a:lnTo>
                  <a:lnTo>
                    <a:pt x="47040" y="751"/>
                  </a:lnTo>
                  <a:lnTo>
                    <a:pt x="47004" y="644"/>
                  </a:lnTo>
                  <a:lnTo>
                    <a:pt x="46932" y="555"/>
                  </a:lnTo>
                  <a:lnTo>
                    <a:pt x="46861" y="465"/>
                  </a:lnTo>
                  <a:lnTo>
                    <a:pt x="46771" y="412"/>
                  </a:lnTo>
                  <a:lnTo>
                    <a:pt x="46771" y="412"/>
                  </a:lnTo>
                  <a:lnTo>
                    <a:pt x="46503" y="287"/>
                  </a:lnTo>
                  <a:lnTo>
                    <a:pt x="46235" y="179"/>
                  </a:lnTo>
                  <a:lnTo>
                    <a:pt x="46235" y="179"/>
                  </a:lnTo>
                  <a:lnTo>
                    <a:pt x="46110" y="144"/>
                  </a:lnTo>
                  <a:lnTo>
                    <a:pt x="45967" y="126"/>
                  </a:lnTo>
                  <a:lnTo>
                    <a:pt x="45699" y="108"/>
                  </a:lnTo>
                  <a:lnTo>
                    <a:pt x="45699" y="108"/>
                  </a:lnTo>
                  <a:lnTo>
                    <a:pt x="44931" y="108"/>
                  </a:lnTo>
                  <a:lnTo>
                    <a:pt x="44537" y="90"/>
                  </a:lnTo>
                  <a:lnTo>
                    <a:pt x="44162" y="54"/>
                  </a:lnTo>
                  <a:lnTo>
                    <a:pt x="44162" y="54"/>
                  </a:lnTo>
                  <a:lnTo>
                    <a:pt x="43876" y="19"/>
                  </a:lnTo>
                  <a:lnTo>
                    <a:pt x="43590" y="19"/>
                  </a:lnTo>
                  <a:lnTo>
                    <a:pt x="43018" y="1"/>
                  </a:lnTo>
                  <a:lnTo>
                    <a:pt x="43018" y="1"/>
                  </a:lnTo>
                  <a:lnTo>
                    <a:pt x="42571" y="1"/>
                  </a:lnTo>
                  <a:lnTo>
                    <a:pt x="42125" y="1"/>
                  </a:lnTo>
                  <a:lnTo>
                    <a:pt x="42125" y="1"/>
                  </a:lnTo>
                  <a:lnTo>
                    <a:pt x="41571" y="36"/>
                  </a:lnTo>
                  <a:lnTo>
                    <a:pt x="41017" y="72"/>
                  </a:lnTo>
                  <a:lnTo>
                    <a:pt x="41017" y="72"/>
                  </a:lnTo>
                  <a:lnTo>
                    <a:pt x="40641" y="108"/>
                  </a:lnTo>
                  <a:lnTo>
                    <a:pt x="40284" y="108"/>
                  </a:lnTo>
                  <a:lnTo>
                    <a:pt x="40284" y="108"/>
                  </a:lnTo>
                  <a:lnTo>
                    <a:pt x="38086" y="108"/>
                  </a:lnTo>
                  <a:lnTo>
                    <a:pt x="38086" y="108"/>
                  </a:lnTo>
                  <a:lnTo>
                    <a:pt x="33510" y="126"/>
                  </a:lnTo>
                  <a:lnTo>
                    <a:pt x="33510" y="126"/>
                  </a:lnTo>
                  <a:lnTo>
                    <a:pt x="33135" y="161"/>
                  </a:lnTo>
                  <a:lnTo>
                    <a:pt x="33135" y="161"/>
                  </a:lnTo>
                  <a:lnTo>
                    <a:pt x="32009" y="179"/>
                  </a:lnTo>
                  <a:lnTo>
                    <a:pt x="30865" y="197"/>
                  </a:lnTo>
                  <a:lnTo>
                    <a:pt x="30865" y="197"/>
                  </a:lnTo>
                  <a:lnTo>
                    <a:pt x="27720" y="197"/>
                  </a:lnTo>
                  <a:lnTo>
                    <a:pt x="24557" y="215"/>
                  </a:lnTo>
                  <a:lnTo>
                    <a:pt x="24557" y="215"/>
                  </a:lnTo>
                  <a:lnTo>
                    <a:pt x="23252" y="215"/>
                  </a:lnTo>
                  <a:lnTo>
                    <a:pt x="23252" y="215"/>
                  </a:lnTo>
                  <a:lnTo>
                    <a:pt x="23216" y="215"/>
                  </a:lnTo>
                  <a:lnTo>
                    <a:pt x="23216" y="215"/>
                  </a:lnTo>
                  <a:lnTo>
                    <a:pt x="23162" y="215"/>
                  </a:lnTo>
                  <a:lnTo>
                    <a:pt x="23162" y="215"/>
                  </a:lnTo>
                  <a:lnTo>
                    <a:pt x="21858" y="215"/>
                  </a:lnTo>
                  <a:lnTo>
                    <a:pt x="21858" y="215"/>
                  </a:lnTo>
                  <a:lnTo>
                    <a:pt x="17408" y="197"/>
                  </a:lnTo>
                  <a:lnTo>
                    <a:pt x="17408" y="197"/>
                  </a:lnTo>
                  <a:lnTo>
                    <a:pt x="16264" y="179"/>
                  </a:lnTo>
                  <a:lnTo>
                    <a:pt x="15138" y="161"/>
                  </a:lnTo>
                  <a:lnTo>
                    <a:pt x="15138" y="161"/>
                  </a:lnTo>
                  <a:lnTo>
                    <a:pt x="14763" y="126"/>
                  </a:lnTo>
                  <a:lnTo>
                    <a:pt x="14763" y="126"/>
                  </a:lnTo>
                  <a:lnTo>
                    <a:pt x="12582" y="108"/>
                  </a:lnTo>
                  <a:lnTo>
                    <a:pt x="12582" y="108"/>
                  </a:lnTo>
                  <a:lnTo>
                    <a:pt x="8722" y="108"/>
                  </a:lnTo>
                  <a:lnTo>
                    <a:pt x="8722" y="108"/>
                  </a:lnTo>
                  <a:lnTo>
                    <a:pt x="7828" y="108"/>
                  </a:lnTo>
                  <a:lnTo>
                    <a:pt x="7292" y="90"/>
                  </a:lnTo>
                  <a:lnTo>
                    <a:pt x="6953" y="72"/>
                  </a:lnTo>
                  <a:lnTo>
                    <a:pt x="6953" y="72"/>
                  </a:lnTo>
                  <a:lnTo>
                    <a:pt x="6399" y="36"/>
                  </a:lnTo>
                  <a:lnTo>
                    <a:pt x="5845" y="1"/>
                  </a:lnTo>
                  <a:lnTo>
                    <a:pt x="5845" y="1"/>
                  </a:lnTo>
                  <a:lnTo>
                    <a:pt x="5398" y="1"/>
                  </a:lnTo>
                  <a:lnTo>
                    <a:pt x="4933" y="1"/>
                  </a:lnTo>
                  <a:lnTo>
                    <a:pt x="4933" y="1"/>
                  </a:lnTo>
                  <a:lnTo>
                    <a:pt x="4379" y="19"/>
                  </a:lnTo>
                  <a:lnTo>
                    <a:pt x="4093" y="19"/>
                  </a:lnTo>
                  <a:lnTo>
                    <a:pt x="3807" y="54"/>
                  </a:lnTo>
                  <a:lnTo>
                    <a:pt x="3807" y="54"/>
                  </a:lnTo>
                  <a:lnTo>
                    <a:pt x="3432" y="90"/>
                  </a:lnTo>
                  <a:lnTo>
                    <a:pt x="3039" y="108"/>
                  </a:lnTo>
                  <a:lnTo>
                    <a:pt x="2270" y="108"/>
                  </a:lnTo>
                  <a:lnTo>
                    <a:pt x="2270" y="108"/>
                  </a:lnTo>
                  <a:lnTo>
                    <a:pt x="2002" y="126"/>
                  </a:lnTo>
                  <a:lnTo>
                    <a:pt x="1859" y="144"/>
                  </a:lnTo>
                  <a:lnTo>
                    <a:pt x="1734" y="179"/>
                  </a:lnTo>
                  <a:lnTo>
                    <a:pt x="1734" y="179"/>
                  </a:lnTo>
                  <a:lnTo>
                    <a:pt x="1448" y="287"/>
                  </a:lnTo>
                  <a:lnTo>
                    <a:pt x="1198" y="412"/>
                  </a:lnTo>
                  <a:lnTo>
                    <a:pt x="1198" y="412"/>
                  </a:lnTo>
                  <a:lnTo>
                    <a:pt x="1108" y="465"/>
                  </a:lnTo>
                  <a:lnTo>
                    <a:pt x="1037" y="555"/>
                  </a:lnTo>
                  <a:lnTo>
                    <a:pt x="965" y="644"/>
                  </a:lnTo>
                  <a:lnTo>
                    <a:pt x="930" y="751"/>
                  </a:lnTo>
                  <a:lnTo>
                    <a:pt x="930" y="751"/>
                  </a:lnTo>
                  <a:lnTo>
                    <a:pt x="822" y="769"/>
                  </a:lnTo>
                  <a:lnTo>
                    <a:pt x="822" y="769"/>
                  </a:lnTo>
                  <a:lnTo>
                    <a:pt x="733" y="787"/>
                  </a:lnTo>
                  <a:lnTo>
                    <a:pt x="680" y="823"/>
                  </a:lnTo>
                  <a:lnTo>
                    <a:pt x="608" y="858"/>
                  </a:lnTo>
                  <a:lnTo>
                    <a:pt x="554" y="894"/>
                  </a:lnTo>
                  <a:lnTo>
                    <a:pt x="465" y="1019"/>
                  </a:lnTo>
                  <a:lnTo>
                    <a:pt x="411" y="1162"/>
                  </a:lnTo>
                  <a:lnTo>
                    <a:pt x="411" y="1162"/>
                  </a:lnTo>
                  <a:lnTo>
                    <a:pt x="340" y="1359"/>
                  </a:lnTo>
                  <a:lnTo>
                    <a:pt x="286" y="1573"/>
                  </a:lnTo>
                  <a:lnTo>
                    <a:pt x="215" y="2002"/>
                  </a:lnTo>
                  <a:lnTo>
                    <a:pt x="215" y="2002"/>
                  </a:lnTo>
                  <a:lnTo>
                    <a:pt x="197" y="2163"/>
                  </a:lnTo>
                  <a:lnTo>
                    <a:pt x="197" y="2163"/>
                  </a:lnTo>
                  <a:lnTo>
                    <a:pt x="197" y="2556"/>
                  </a:lnTo>
                  <a:lnTo>
                    <a:pt x="179" y="2950"/>
                  </a:lnTo>
                  <a:lnTo>
                    <a:pt x="90" y="3736"/>
                  </a:lnTo>
                  <a:lnTo>
                    <a:pt x="90" y="3736"/>
                  </a:lnTo>
                  <a:lnTo>
                    <a:pt x="54" y="4451"/>
                  </a:lnTo>
                  <a:lnTo>
                    <a:pt x="36" y="5666"/>
                  </a:lnTo>
                  <a:lnTo>
                    <a:pt x="0" y="7578"/>
                  </a:lnTo>
                  <a:lnTo>
                    <a:pt x="0" y="7578"/>
                  </a:lnTo>
                  <a:lnTo>
                    <a:pt x="0" y="13583"/>
                  </a:lnTo>
                  <a:lnTo>
                    <a:pt x="0" y="13583"/>
                  </a:lnTo>
                  <a:lnTo>
                    <a:pt x="0" y="19571"/>
                  </a:lnTo>
                  <a:lnTo>
                    <a:pt x="0" y="19571"/>
                  </a:lnTo>
                  <a:lnTo>
                    <a:pt x="36" y="21501"/>
                  </a:lnTo>
                  <a:lnTo>
                    <a:pt x="54" y="22698"/>
                  </a:lnTo>
                  <a:lnTo>
                    <a:pt x="90" y="23413"/>
                  </a:lnTo>
                  <a:lnTo>
                    <a:pt x="90" y="23413"/>
                  </a:lnTo>
                  <a:lnTo>
                    <a:pt x="179" y="24199"/>
                  </a:lnTo>
                  <a:lnTo>
                    <a:pt x="197" y="24593"/>
                  </a:lnTo>
                  <a:lnTo>
                    <a:pt x="197" y="24986"/>
                  </a:lnTo>
                  <a:lnTo>
                    <a:pt x="197" y="24986"/>
                  </a:lnTo>
                  <a:lnTo>
                    <a:pt x="215" y="25147"/>
                  </a:lnTo>
                  <a:lnTo>
                    <a:pt x="215" y="25147"/>
                  </a:lnTo>
                  <a:lnTo>
                    <a:pt x="286" y="25576"/>
                  </a:lnTo>
                  <a:lnTo>
                    <a:pt x="340" y="25790"/>
                  </a:lnTo>
                  <a:lnTo>
                    <a:pt x="411" y="25987"/>
                  </a:lnTo>
                  <a:lnTo>
                    <a:pt x="411" y="25987"/>
                  </a:lnTo>
                  <a:lnTo>
                    <a:pt x="465" y="26147"/>
                  </a:lnTo>
                  <a:lnTo>
                    <a:pt x="554" y="26255"/>
                  </a:lnTo>
                  <a:lnTo>
                    <a:pt x="608" y="26290"/>
                  </a:lnTo>
                  <a:lnTo>
                    <a:pt x="680" y="26326"/>
                  </a:lnTo>
                  <a:lnTo>
                    <a:pt x="733" y="26362"/>
                  </a:lnTo>
                  <a:lnTo>
                    <a:pt x="822" y="26380"/>
                  </a:lnTo>
                  <a:lnTo>
                    <a:pt x="822" y="26380"/>
                  </a:lnTo>
                  <a:lnTo>
                    <a:pt x="930" y="26398"/>
                  </a:lnTo>
                  <a:lnTo>
                    <a:pt x="930" y="26398"/>
                  </a:lnTo>
                  <a:lnTo>
                    <a:pt x="965" y="26505"/>
                  </a:lnTo>
                  <a:lnTo>
                    <a:pt x="1037" y="26594"/>
                  </a:lnTo>
                  <a:lnTo>
                    <a:pt x="1108" y="26684"/>
                  </a:lnTo>
                  <a:lnTo>
                    <a:pt x="1198" y="26737"/>
                  </a:lnTo>
                  <a:lnTo>
                    <a:pt x="1198" y="26737"/>
                  </a:lnTo>
                  <a:lnTo>
                    <a:pt x="1448" y="26862"/>
                  </a:lnTo>
                  <a:lnTo>
                    <a:pt x="1734" y="26970"/>
                  </a:lnTo>
                  <a:lnTo>
                    <a:pt x="1734" y="26970"/>
                  </a:lnTo>
                  <a:lnTo>
                    <a:pt x="1859" y="27005"/>
                  </a:lnTo>
                  <a:lnTo>
                    <a:pt x="2002" y="27023"/>
                  </a:lnTo>
                  <a:lnTo>
                    <a:pt x="2270" y="27041"/>
                  </a:lnTo>
                  <a:lnTo>
                    <a:pt x="2270" y="27041"/>
                  </a:lnTo>
                  <a:lnTo>
                    <a:pt x="3039" y="27041"/>
                  </a:lnTo>
                  <a:lnTo>
                    <a:pt x="3432" y="27059"/>
                  </a:lnTo>
                  <a:lnTo>
                    <a:pt x="3807" y="27095"/>
                  </a:lnTo>
                  <a:lnTo>
                    <a:pt x="3807" y="27095"/>
                  </a:lnTo>
                  <a:lnTo>
                    <a:pt x="4093" y="27130"/>
                  </a:lnTo>
                  <a:lnTo>
                    <a:pt x="4379" y="27148"/>
                  </a:lnTo>
                  <a:lnTo>
                    <a:pt x="4933" y="27148"/>
                  </a:lnTo>
                  <a:lnTo>
                    <a:pt x="4933" y="27148"/>
                  </a:lnTo>
                  <a:lnTo>
                    <a:pt x="5398" y="27148"/>
                  </a:lnTo>
                  <a:lnTo>
                    <a:pt x="5845" y="27148"/>
                  </a:lnTo>
                  <a:lnTo>
                    <a:pt x="5845" y="27148"/>
                  </a:lnTo>
                  <a:lnTo>
                    <a:pt x="6399" y="27113"/>
                  </a:lnTo>
                  <a:lnTo>
                    <a:pt x="6953" y="27077"/>
                  </a:lnTo>
                  <a:lnTo>
                    <a:pt x="6953" y="27077"/>
                  </a:lnTo>
                  <a:lnTo>
                    <a:pt x="7310" y="27059"/>
                  </a:lnTo>
                  <a:lnTo>
                    <a:pt x="7685" y="27041"/>
                  </a:lnTo>
                  <a:lnTo>
                    <a:pt x="7685" y="27041"/>
                  </a:lnTo>
                  <a:lnTo>
                    <a:pt x="9884" y="27041"/>
                  </a:lnTo>
                  <a:lnTo>
                    <a:pt x="9884" y="27041"/>
                  </a:lnTo>
                  <a:lnTo>
                    <a:pt x="12082" y="27023"/>
                  </a:lnTo>
                  <a:lnTo>
                    <a:pt x="12082" y="27023"/>
                  </a:lnTo>
                  <a:lnTo>
                    <a:pt x="12457" y="26987"/>
                  </a:lnTo>
                  <a:lnTo>
                    <a:pt x="12457" y="26987"/>
                  </a:lnTo>
                  <a:lnTo>
                    <a:pt x="13583" y="26970"/>
                  </a:lnTo>
                  <a:lnTo>
                    <a:pt x="14709" y="26970"/>
                  </a:lnTo>
                  <a:lnTo>
                    <a:pt x="14709" y="26970"/>
                  </a:lnTo>
                  <a:lnTo>
                    <a:pt x="17515" y="26934"/>
                  </a:lnTo>
                  <a:lnTo>
                    <a:pt x="17515" y="26934"/>
                  </a:lnTo>
                  <a:lnTo>
                    <a:pt x="18820" y="26934"/>
                  </a:lnTo>
                  <a:lnTo>
                    <a:pt x="18820" y="26934"/>
                  </a:lnTo>
                  <a:lnTo>
                    <a:pt x="18980" y="26934"/>
                  </a:lnTo>
                  <a:lnTo>
                    <a:pt x="19141" y="26916"/>
                  </a:lnTo>
                  <a:lnTo>
                    <a:pt x="19141" y="26916"/>
                  </a:lnTo>
                  <a:lnTo>
                    <a:pt x="19177" y="26898"/>
                  </a:lnTo>
                  <a:lnTo>
                    <a:pt x="19213" y="26880"/>
                  </a:lnTo>
                  <a:lnTo>
                    <a:pt x="19213" y="26862"/>
                  </a:lnTo>
                  <a:lnTo>
                    <a:pt x="19213" y="26827"/>
                  </a:lnTo>
                  <a:lnTo>
                    <a:pt x="19213" y="26827"/>
                  </a:lnTo>
                  <a:lnTo>
                    <a:pt x="19195" y="26773"/>
                  </a:lnTo>
                  <a:lnTo>
                    <a:pt x="19141" y="26737"/>
                  </a:lnTo>
                  <a:lnTo>
                    <a:pt x="19141" y="26737"/>
                  </a:lnTo>
                  <a:lnTo>
                    <a:pt x="19034" y="26719"/>
                  </a:lnTo>
                  <a:lnTo>
                    <a:pt x="18927" y="26702"/>
                  </a:lnTo>
                  <a:lnTo>
                    <a:pt x="18927" y="26702"/>
                  </a:lnTo>
                  <a:lnTo>
                    <a:pt x="17372" y="26702"/>
                  </a:lnTo>
                  <a:lnTo>
                    <a:pt x="17372" y="26702"/>
                  </a:lnTo>
                  <a:lnTo>
                    <a:pt x="16032" y="26702"/>
                  </a:lnTo>
                  <a:lnTo>
                    <a:pt x="15156" y="26719"/>
                  </a:lnTo>
                  <a:lnTo>
                    <a:pt x="14709" y="26719"/>
                  </a:lnTo>
                  <a:lnTo>
                    <a:pt x="14709" y="26719"/>
                  </a:lnTo>
                  <a:lnTo>
                    <a:pt x="14584" y="26737"/>
                  </a:lnTo>
                  <a:lnTo>
                    <a:pt x="14316" y="26737"/>
                  </a:lnTo>
                  <a:lnTo>
                    <a:pt x="13565" y="26755"/>
                  </a:lnTo>
                  <a:lnTo>
                    <a:pt x="12404" y="26755"/>
                  </a:lnTo>
                  <a:lnTo>
                    <a:pt x="12404" y="26755"/>
                  </a:lnTo>
                  <a:lnTo>
                    <a:pt x="12278" y="26755"/>
                  </a:lnTo>
                  <a:lnTo>
                    <a:pt x="12171" y="26755"/>
                  </a:lnTo>
                  <a:lnTo>
                    <a:pt x="12171" y="26755"/>
                  </a:lnTo>
                  <a:lnTo>
                    <a:pt x="11939" y="26791"/>
                  </a:lnTo>
                  <a:lnTo>
                    <a:pt x="11456" y="26791"/>
                  </a:lnTo>
                  <a:lnTo>
                    <a:pt x="10098" y="26809"/>
                  </a:lnTo>
                  <a:lnTo>
                    <a:pt x="8007" y="26809"/>
                  </a:lnTo>
                  <a:lnTo>
                    <a:pt x="8007" y="26809"/>
                  </a:lnTo>
                  <a:lnTo>
                    <a:pt x="7632" y="26809"/>
                  </a:lnTo>
                  <a:lnTo>
                    <a:pt x="7274" y="26809"/>
                  </a:lnTo>
                  <a:lnTo>
                    <a:pt x="6524" y="26862"/>
                  </a:lnTo>
                  <a:lnTo>
                    <a:pt x="6524" y="26862"/>
                  </a:lnTo>
                  <a:lnTo>
                    <a:pt x="6077" y="26898"/>
                  </a:lnTo>
                  <a:lnTo>
                    <a:pt x="5630" y="26898"/>
                  </a:lnTo>
                  <a:lnTo>
                    <a:pt x="5630" y="26898"/>
                  </a:lnTo>
                  <a:lnTo>
                    <a:pt x="4415" y="26898"/>
                  </a:lnTo>
                  <a:lnTo>
                    <a:pt x="4415" y="26898"/>
                  </a:lnTo>
                  <a:lnTo>
                    <a:pt x="4236" y="26898"/>
                  </a:lnTo>
                  <a:lnTo>
                    <a:pt x="4057" y="26880"/>
                  </a:lnTo>
                  <a:lnTo>
                    <a:pt x="4057" y="26880"/>
                  </a:lnTo>
                  <a:lnTo>
                    <a:pt x="3539" y="26827"/>
                  </a:lnTo>
                  <a:lnTo>
                    <a:pt x="3271" y="26809"/>
                  </a:lnTo>
                  <a:lnTo>
                    <a:pt x="3003" y="26809"/>
                  </a:lnTo>
                  <a:lnTo>
                    <a:pt x="3003" y="26809"/>
                  </a:lnTo>
                  <a:lnTo>
                    <a:pt x="2592" y="26809"/>
                  </a:lnTo>
                  <a:lnTo>
                    <a:pt x="2181" y="26809"/>
                  </a:lnTo>
                  <a:lnTo>
                    <a:pt x="2181" y="26809"/>
                  </a:lnTo>
                  <a:lnTo>
                    <a:pt x="2056" y="26791"/>
                  </a:lnTo>
                  <a:lnTo>
                    <a:pt x="1948" y="26791"/>
                  </a:lnTo>
                  <a:lnTo>
                    <a:pt x="1716" y="26719"/>
                  </a:lnTo>
                  <a:lnTo>
                    <a:pt x="1502" y="26630"/>
                  </a:lnTo>
                  <a:lnTo>
                    <a:pt x="1305" y="26523"/>
                  </a:lnTo>
                  <a:lnTo>
                    <a:pt x="1305" y="26523"/>
                  </a:lnTo>
                  <a:lnTo>
                    <a:pt x="1269" y="26505"/>
                  </a:lnTo>
                  <a:lnTo>
                    <a:pt x="1234" y="26469"/>
                  </a:lnTo>
                  <a:lnTo>
                    <a:pt x="1234" y="26433"/>
                  </a:lnTo>
                  <a:lnTo>
                    <a:pt x="1234" y="26362"/>
                  </a:lnTo>
                  <a:lnTo>
                    <a:pt x="1234" y="26362"/>
                  </a:lnTo>
                  <a:lnTo>
                    <a:pt x="1341" y="26344"/>
                  </a:lnTo>
                  <a:lnTo>
                    <a:pt x="1448" y="26290"/>
                  </a:lnTo>
                  <a:lnTo>
                    <a:pt x="1555" y="26219"/>
                  </a:lnTo>
                  <a:lnTo>
                    <a:pt x="1645" y="26147"/>
                  </a:lnTo>
                  <a:lnTo>
                    <a:pt x="1645" y="26147"/>
                  </a:lnTo>
                  <a:lnTo>
                    <a:pt x="1698" y="26094"/>
                  </a:lnTo>
                  <a:lnTo>
                    <a:pt x="1752" y="26022"/>
                  </a:lnTo>
                  <a:lnTo>
                    <a:pt x="1788" y="25951"/>
                  </a:lnTo>
                  <a:lnTo>
                    <a:pt x="1805" y="25879"/>
                  </a:lnTo>
                  <a:lnTo>
                    <a:pt x="1805" y="25879"/>
                  </a:lnTo>
                  <a:lnTo>
                    <a:pt x="1841" y="25736"/>
                  </a:lnTo>
                  <a:lnTo>
                    <a:pt x="1823" y="25593"/>
                  </a:lnTo>
                  <a:lnTo>
                    <a:pt x="1805" y="25522"/>
                  </a:lnTo>
                  <a:lnTo>
                    <a:pt x="1788" y="25468"/>
                  </a:lnTo>
                  <a:lnTo>
                    <a:pt x="1752" y="25397"/>
                  </a:lnTo>
                  <a:lnTo>
                    <a:pt x="1698" y="25343"/>
                  </a:lnTo>
                  <a:lnTo>
                    <a:pt x="1698" y="25343"/>
                  </a:lnTo>
                  <a:lnTo>
                    <a:pt x="1609" y="25290"/>
                  </a:lnTo>
                  <a:lnTo>
                    <a:pt x="1519" y="25254"/>
                  </a:lnTo>
                  <a:lnTo>
                    <a:pt x="1412" y="25254"/>
                  </a:lnTo>
                  <a:lnTo>
                    <a:pt x="1359" y="25272"/>
                  </a:lnTo>
                  <a:lnTo>
                    <a:pt x="1323" y="25290"/>
                  </a:lnTo>
                  <a:lnTo>
                    <a:pt x="1323" y="25290"/>
                  </a:lnTo>
                  <a:lnTo>
                    <a:pt x="1198" y="25379"/>
                  </a:lnTo>
                  <a:lnTo>
                    <a:pt x="1091" y="25504"/>
                  </a:lnTo>
                  <a:lnTo>
                    <a:pt x="1019" y="25629"/>
                  </a:lnTo>
                  <a:lnTo>
                    <a:pt x="965" y="25790"/>
                  </a:lnTo>
                  <a:lnTo>
                    <a:pt x="965" y="25790"/>
                  </a:lnTo>
                  <a:lnTo>
                    <a:pt x="894" y="26147"/>
                  </a:lnTo>
                  <a:lnTo>
                    <a:pt x="894" y="26147"/>
                  </a:lnTo>
                  <a:lnTo>
                    <a:pt x="787" y="26130"/>
                  </a:lnTo>
                  <a:lnTo>
                    <a:pt x="715" y="26094"/>
                  </a:lnTo>
                  <a:lnTo>
                    <a:pt x="662" y="26022"/>
                  </a:lnTo>
                  <a:lnTo>
                    <a:pt x="644" y="25951"/>
                  </a:lnTo>
                  <a:lnTo>
                    <a:pt x="644" y="25951"/>
                  </a:lnTo>
                  <a:lnTo>
                    <a:pt x="554" y="25683"/>
                  </a:lnTo>
                  <a:lnTo>
                    <a:pt x="483" y="25415"/>
                  </a:lnTo>
                  <a:lnTo>
                    <a:pt x="447" y="25129"/>
                  </a:lnTo>
                  <a:lnTo>
                    <a:pt x="429" y="24843"/>
                  </a:lnTo>
                  <a:lnTo>
                    <a:pt x="429" y="24843"/>
                  </a:lnTo>
                  <a:lnTo>
                    <a:pt x="429" y="24432"/>
                  </a:lnTo>
                  <a:lnTo>
                    <a:pt x="394" y="24021"/>
                  </a:lnTo>
                  <a:lnTo>
                    <a:pt x="394" y="24021"/>
                  </a:lnTo>
                  <a:lnTo>
                    <a:pt x="340" y="23592"/>
                  </a:lnTo>
                  <a:lnTo>
                    <a:pt x="286" y="23163"/>
                  </a:lnTo>
                  <a:lnTo>
                    <a:pt x="286" y="23163"/>
                  </a:lnTo>
                  <a:lnTo>
                    <a:pt x="286" y="22645"/>
                  </a:lnTo>
                  <a:lnTo>
                    <a:pt x="268" y="21608"/>
                  </a:lnTo>
                  <a:lnTo>
                    <a:pt x="251" y="20053"/>
                  </a:lnTo>
                  <a:lnTo>
                    <a:pt x="251" y="20053"/>
                  </a:lnTo>
                  <a:lnTo>
                    <a:pt x="233" y="19839"/>
                  </a:lnTo>
                  <a:lnTo>
                    <a:pt x="233" y="19624"/>
                  </a:lnTo>
                  <a:lnTo>
                    <a:pt x="233" y="19624"/>
                  </a:lnTo>
                  <a:lnTo>
                    <a:pt x="233" y="14423"/>
                  </a:lnTo>
                  <a:lnTo>
                    <a:pt x="233" y="14423"/>
                  </a:lnTo>
                  <a:lnTo>
                    <a:pt x="268" y="14406"/>
                  </a:lnTo>
                  <a:lnTo>
                    <a:pt x="286" y="14388"/>
                  </a:lnTo>
                  <a:lnTo>
                    <a:pt x="304" y="14352"/>
                  </a:lnTo>
                  <a:lnTo>
                    <a:pt x="304" y="14316"/>
                  </a:lnTo>
                  <a:lnTo>
                    <a:pt x="304" y="14316"/>
                  </a:lnTo>
                  <a:lnTo>
                    <a:pt x="268" y="14137"/>
                  </a:lnTo>
                  <a:lnTo>
                    <a:pt x="251" y="13941"/>
                  </a:lnTo>
                  <a:lnTo>
                    <a:pt x="233" y="13583"/>
                  </a:lnTo>
                  <a:lnTo>
                    <a:pt x="233" y="13583"/>
                  </a:lnTo>
                  <a:lnTo>
                    <a:pt x="251" y="13208"/>
                  </a:lnTo>
                  <a:lnTo>
                    <a:pt x="268" y="13012"/>
                  </a:lnTo>
                  <a:lnTo>
                    <a:pt x="304" y="12833"/>
                  </a:lnTo>
                  <a:lnTo>
                    <a:pt x="304" y="12833"/>
                  </a:lnTo>
                  <a:lnTo>
                    <a:pt x="304" y="12797"/>
                  </a:lnTo>
                  <a:lnTo>
                    <a:pt x="286" y="12761"/>
                  </a:lnTo>
                  <a:lnTo>
                    <a:pt x="268" y="12743"/>
                  </a:lnTo>
                  <a:lnTo>
                    <a:pt x="233" y="12726"/>
                  </a:lnTo>
                  <a:lnTo>
                    <a:pt x="233" y="12726"/>
                  </a:lnTo>
                  <a:lnTo>
                    <a:pt x="233" y="7525"/>
                  </a:lnTo>
                  <a:lnTo>
                    <a:pt x="233" y="7525"/>
                  </a:lnTo>
                  <a:lnTo>
                    <a:pt x="233" y="7310"/>
                  </a:lnTo>
                  <a:lnTo>
                    <a:pt x="251" y="7096"/>
                  </a:lnTo>
                  <a:lnTo>
                    <a:pt x="251" y="7096"/>
                  </a:lnTo>
                  <a:lnTo>
                    <a:pt x="268" y="5541"/>
                  </a:lnTo>
                  <a:lnTo>
                    <a:pt x="286" y="4522"/>
                  </a:lnTo>
                  <a:lnTo>
                    <a:pt x="286" y="3986"/>
                  </a:lnTo>
                  <a:lnTo>
                    <a:pt x="286" y="3986"/>
                  </a:lnTo>
                  <a:lnTo>
                    <a:pt x="340" y="3557"/>
                  </a:lnTo>
                  <a:lnTo>
                    <a:pt x="394" y="3128"/>
                  </a:lnTo>
                  <a:lnTo>
                    <a:pt x="394" y="3128"/>
                  </a:lnTo>
                  <a:lnTo>
                    <a:pt x="429" y="2717"/>
                  </a:lnTo>
                  <a:lnTo>
                    <a:pt x="429" y="2306"/>
                  </a:lnTo>
                  <a:lnTo>
                    <a:pt x="429" y="2306"/>
                  </a:lnTo>
                  <a:lnTo>
                    <a:pt x="447" y="2020"/>
                  </a:lnTo>
                  <a:lnTo>
                    <a:pt x="483" y="1752"/>
                  </a:lnTo>
                  <a:lnTo>
                    <a:pt x="554" y="1466"/>
                  </a:lnTo>
                  <a:lnTo>
                    <a:pt x="644" y="1198"/>
                  </a:lnTo>
                  <a:lnTo>
                    <a:pt x="644" y="1198"/>
                  </a:lnTo>
                  <a:lnTo>
                    <a:pt x="662" y="1127"/>
                  </a:lnTo>
                  <a:lnTo>
                    <a:pt x="715" y="1055"/>
                  </a:lnTo>
                  <a:lnTo>
                    <a:pt x="787" y="1019"/>
                  </a:lnTo>
                  <a:lnTo>
                    <a:pt x="894" y="1001"/>
                  </a:lnTo>
                  <a:lnTo>
                    <a:pt x="894" y="1001"/>
                  </a:lnTo>
                  <a:lnTo>
                    <a:pt x="965" y="1359"/>
                  </a:lnTo>
                  <a:lnTo>
                    <a:pt x="965" y="1359"/>
                  </a:lnTo>
                  <a:lnTo>
                    <a:pt x="1019" y="1520"/>
                  </a:lnTo>
                  <a:lnTo>
                    <a:pt x="1091" y="1645"/>
                  </a:lnTo>
                  <a:lnTo>
                    <a:pt x="1198" y="1770"/>
                  </a:lnTo>
                  <a:lnTo>
                    <a:pt x="1323" y="1859"/>
                  </a:lnTo>
                  <a:lnTo>
                    <a:pt x="1323" y="1859"/>
                  </a:lnTo>
                  <a:lnTo>
                    <a:pt x="1359" y="1877"/>
                  </a:lnTo>
                  <a:lnTo>
                    <a:pt x="1412" y="1895"/>
                  </a:lnTo>
                  <a:lnTo>
                    <a:pt x="1519" y="1895"/>
                  </a:lnTo>
                  <a:lnTo>
                    <a:pt x="1609" y="1859"/>
                  </a:lnTo>
                  <a:lnTo>
                    <a:pt x="1698" y="1806"/>
                  </a:lnTo>
                  <a:lnTo>
                    <a:pt x="1698" y="1806"/>
                  </a:lnTo>
                  <a:lnTo>
                    <a:pt x="1752" y="1752"/>
                  </a:lnTo>
                  <a:lnTo>
                    <a:pt x="1788" y="1698"/>
                  </a:lnTo>
                  <a:lnTo>
                    <a:pt x="1805" y="1627"/>
                  </a:lnTo>
                  <a:lnTo>
                    <a:pt x="1823" y="1556"/>
                  </a:lnTo>
                  <a:lnTo>
                    <a:pt x="1841" y="1413"/>
                  </a:lnTo>
                  <a:lnTo>
                    <a:pt x="1805" y="1270"/>
                  </a:lnTo>
                  <a:lnTo>
                    <a:pt x="1805" y="1270"/>
                  </a:lnTo>
                  <a:lnTo>
                    <a:pt x="1788" y="1198"/>
                  </a:lnTo>
                  <a:lnTo>
                    <a:pt x="1752" y="1127"/>
                  </a:lnTo>
                  <a:lnTo>
                    <a:pt x="1698" y="1055"/>
                  </a:lnTo>
                  <a:lnTo>
                    <a:pt x="1645" y="1001"/>
                  </a:lnTo>
                  <a:lnTo>
                    <a:pt x="1645" y="1001"/>
                  </a:lnTo>
                  <a:lnTo>
                    <a:pt x="1555" y="930"/>
                  </a:lnTo>
                  <a:lnTo>
                    <a:pt x="1448" y="858"/>
                  </a:lnTo>
                  <a:lnTo>
                    <a:pt x="1341" y="805"/>
                  </a:lnTo>
                  <a:lnTo>
                    <a:pt x="1234" y="787"/>
                  </a:lnTo>
                  <a:lnTo>
                    <a:pt x="1234" y="787"/>
                  </a:lnTo>
                  <a:lnTo>
                    <a:pt x="1234" y="733"/>
                  </a:lnTo>
                  <a:lnTo>
                    <a:pt x="1234" y="680"/>
                  </a:lnTo>
                  <a:lnTo>
                    <a:pt x="1269" y="644"/>
                  </a:lnTo>
                  <a:lnTo>
                    <a:pt x="1305" y="626"/>
                  </a:lnTo>
                  <a:lnTo>
                    <a:pt x="1305" y="626"/>
                  </a:lnTo>
                  <a:lnTo>
                    <a:pt x="1502" y="519"/>
                  </a:lnTo>
                  <a:lnTo>
                    <a:pt x="1716" y="430"/>
                  </a:lnTo>
                  <a:lnTo>
                    <a:pt x="1948" y="376"/>
                  </a:lnTo>
                  <a:lnTo>
                    <a:pt x="2056" y="358"/>
                  </a:lnTo>
                  <a:lnTo>
                    <a:pt x="2181" y="340"/>
                  </a:lnTo>
                  <a:lnTo>
                    <a:pt x="2181" y="340"/>
                  </a:lnTo>
                  <a:lnTo>
                    <a:pt x="2592" y="340"/>
                  </a:lnTo>
                  <a:lnTo>
                    <a:pt x="3003" y="340"/>
                  </a:lnTo>
                  <a:lnTo>
                    <a:pt x="3003" y="340"/>
                  </a:lnTo>
                  <a:lnTo>
                    <a:pt x="3271" y="340"/>
                  </a:lnTo>
                  <a:lnTo>
                    <a:pt x="3539" y="322"/>
                  </a:lnTo>
                  <a:lnTo>
                    <a:pt x="4057" y="269"/>
                  </a:lnTo>
                  <a:lnTo>
                    <a:pt x="4057" y="269"/>
                  </a:lnTo>
                  <a:lnTo>
                    <a:pt x="4236" y="251"/>
                  </a:lnTo>
                  <a:lnTo>
                    <a:pt x="4415" y="251"/>
                  </a:lnTo>
                  <a:lnTo>
                    <a:pt x="4415" y="251"/>
                  </a:lnTo>
                  <a:lnTo>
                    <a:pt x="5630" y="251"/>
                  </a:lnTo>
                  <a:lnTo>
                    <a:pt x="5630" y="251"/>
                  </a:lnTo>
                  <a:lnTo>
                    <a:pt x="6077" y="251"/>
                  </a:lnTo>
                  <a:lnTo>
                    <a:pt x="6524" y="287"/>
                  </a:lnTo>
                  <a:lnTo>
                    <a:pt x="6524" y="287"/>
                  </a:lnTo>
                  <a:lnTo>
                    <a:pt x="7060" y="304"/>
                  </a:lnTo>
                  <a:lnTo>
                    <a:pt x="7793" y="340"/>
                  </a:lnTo>
                  <a:lnTo>
                    <a:pt x="8507" y="358"/>
                  </a:lnTo>
                  <a:lnTo>
                    <a:pt x="9044" y="340"/>
                  </a:lnTo>
                  <a:lnTo>
                    <a:pt x="9044" y="340"/>
                  </a:lnTo>
                  <a:lnTo>
                    <a:pt x="11957" y="340"/>
                  </a:lnTo>
                  <a:lnTo>
                    <a:pt x="13887" y="358"/>
                  </a:lnTo>
                  <a:lnTo>
                    <a:pt x="14548" y="358"/>
                  </a:lnTo>
                  <a:lnTo>
                    <a:pt x="14870" y="394"/>
                  </a:lnTo>
                  <a:lnTo>
                    <a:pt x="14870" y="394"/>
                  </a:lnTo>
                  <a:lnTo>
                    <a:pt x="14977" y="394"/>
                  </a:lnTo>
                  <a:lnTo>
                    <a:pt x="15084" y="394"/>
                  </a:lnTo>
                  <a:lnTo>
                    <a:pt x="15084" y="394"/>
                  </a:lnTo>
                  <a:lnTo>
                    <a:pt x="16246" y="394"/>
                  </a:lnTo>
                  <a:lnTo>
                    <a:pt x="16997" y="412"/>
                  </a:lnTo>
                  <a:lnTo>
                    <a:pt x="17265" y="412"/>
                  </a:lnTo>
                  <a:lnTo>
                    <a:pt x="17408" y="430"/>
                  </a:lnTo>
                  <a:lnTo>
                    <a:pt x="17408" y="430"/>
                  </a:lnTo>
                  <a:lnTo>
                    <a:pt x="18105" y="430"/>
                  </a:lnTo>
                  <a:lnTo>
                    <a:pt x="19552" y="447"/>
                  </a:lnTo>
                  <a:lnTo>
                    <a:pt x="21697" y="447"/>
                  </a:lnTo>
                  <a:lnTo>
                    <a:pt x="21697" y="447"/>
                  </a:lnTo>
                  <a:lnTo>
                    <a:pt x="23216" y="447"/>
                  </a:lnTo>
                  <a:lnTo>
                    <a:pt x="23216" y="447"/>
                  </a:lnTo>
                  <a:lnTo>
                    <a:pt x="24717" y="447"/>
                  </a:lnTo>
                  <a:lnTo>
                    <a:pt x="24717" y="447"/>
                  </a:lnTo>
                  <a:lnTo>
                    <a:pt x="27791" y="447"/>
                  </a:lnTo>
                  <a:lnTo>
                    <a:pt x="29882" y="430"/>
                  </a:lnTo>
                  <a:lnTo>
                    <a:pt x="30865" y="430"/>
                  </a:lnTo>
                  <a:lnTo>
                    <a:pt x="30865" y="430"/>
                  </a:lnTo>
                  <a:lnTo>
                    <a:pt x="31008" y="412"/>
                  </a:lnTo>
                  <a:lnTo>
                    <a:pt x="31276" y="412"/>
                  </a:lnTo>
                  <a:lnTo>
                    <a:pt x="32027" y="394"/>
                  </a:lnTo>
                  <a:lnTo>
                    <a:pt x="33189" y="394"/>
                  </a:lnTo>
                  <a:lnTo>
                    <a:pt x="33189" y="394"/>
                  </a:lnTo>
                  <a:lnTo>
                    <a:pt x="33296" y="394"/>
                  </a:lnTo>
                  <a:lnTo>
                    <a:pt x="33421" y="394"/>
                  </a:lnTo>
                  <a:lnTo>
                    <a:pt x="33421" y="394"/>
                  </a:lnTo>
                  <a:lnTo>
                    <a:pt x="33761" y="358"/>
                  </a:lnTo>
                  <a:lnTo>
                    <a:pt x="34511" y="358"/>
                  </a:lnTo>
                  <a:lnTo>
                    <a:pt x="36692" y="340"/>
                  </a:lnTo>
                  <a:lnTo>
                    <a:pt x="39962" y="340"/>
                  </a:lnTo>
                  <a:lnTo>
                    <a:pt x="39962" y="340"/>
                  </a:lnTo>
                  <a:lnTo>
                    <a:pt x="40320" y="358"/>
                  </a:lnTo>
                  <a:lnTo>
                    <a:pt x="40695" y="340"/>
                  </a:lnTo>
                  <a:lnTo>
                    <a:pt x="41446" y="287"/>
                  </a:lnTo>
                  <a:lnTo>
                    <a:pt x="41446" y="287"/>
                  </a:lnTo>
                  <a:lnTo>
                    <a:pt x="41892" y="251"/>
                  </a:lnTo>
                  <a:lnTo>
                    <a:pt x="42339" y="251"/>
                  </a:lnTo>
                  <a:lnTo>
                    <a:pt x="42339" y="251"/>
                  </a:lnTo>
                  <a:lnTo>
                    <a:pt x="43554" y="251"/>
                  </a:lnTo>
                  <a:lnTo>
                    <a:pt x="43554" y="251"/>
                  </a:lnTo>
                  <a:lnTo>
                    <a:pt x="43733" y="251"/>
                  </a:lnTo>
                  <a:lnTo>
                    <a:pt x="43894" y="269"/>
                  </a:lnTo>
                  <a:lnTo>
                    <a:pt x="43894" y="269"/>
                  </a:lnTo>
                  <a:lnTo>
                    <a:pt x="44430" y="322"/>
                  </a:lnTo>
                  <a:lnTo>
                    <a:pt x="44698" y="340"/>
                  </a:lnTo>
                  <a:lnTo>
                    <a:pt x="44948" y="340"/>
                  </a:lnTo>
                  <a:lnTo>
                    <a:pt x="44948" y="340"/>
                  </a:lnTo>
                  <a:lnTo>
                    <a:pt x="45377" y="340"/>
                  </a:lnTo>
                  <a:lnTo>
                    <a:pt x="45788" y="340"/>
                  </a:lnTo>
                  <a:lnTo>
                    <a:pt x="45788" y="340"/>
                  </a:lnTo>
                  <a:lnTo>
                    <a:pt x="45914" y="358"/>
                  </a:lnTo>
                  <a:lnTo>
                    <a:pt x="46021" y="376"/>
                  </a:lnTo>
                  <a:lnTo>
                    <a:pt x="46235" y="430"/>
                  </a:lnTo>
                  <a:lnTo>
                    <a:pt x="46450" y="519"/>
                  </a:lnTo>
                  <a:lnTo>
                    <a:pt x="46664" y="626"/>
                  </a:lnTo>
                  <a:lnTo>
                    <a:pt x="46664" y="626"/>
                  </a:lnTo>
                  <a:lnTo>
                    <a:pt x="46700" y="644"/>
                  </a:lnTo>
                  <a:lnTo>
                    <a:pt x="46718" y="680"/>
                  </a:lnTo>
                  <a:lnTo>
                    <a:pt x="46736" y="733"/>
                  </a:lnTo>
                  <a:lnTo>
                    <a:pt x="46736" y="787"/>
                  </a:lnTo>
                  <a:lnTo>
                    <a:pt x="46736" y="787"/>
                  </a:lnTo>
                  <a:lnTo>
                    <a:pt x="46611" y="805"/>
                  </a:lnTo>
                  <a:lnTo>
                    <a:pt x="46521" y="858"/>
                  </a:lnTo>
                  <a:lnTo>
                    <a:pt x="46414" y="930"/>
                  </a:lnTo>
                  <a:lnTo>
                    <a:pt x="46325" y="1001"/>
                  </a:lnTo>
                  <a:lnTo>
                    <a:pt x="46325" y="1001"/>
                  </a:lnTo>
                  <a:lnTo>
                    <a:pt x="46253" y="1055"/>
                  </a:lnTo>
                  <a:lnTo>
                    <a:pt x="46217" y="1127"/>
                  </a:lnTo>
                  <a:lnTo>
                    <a:pt x="46182" y="1198"/>
                  </a:lnTo>
                  <a:lnTo>
                    <a:pt x="46146" y="1270"/>
                  </a:lnTo>
                  <a:lnTo>
                    <a:pt x="46146" y="1270"/>
                  </a:lnTo>
                  <a:lnTo>
                    <a:pt x="46128" y="1413"/>
                  </a:lnTo>
                  <a:lnTo>
                    <a:pt x="46146" y="1556"/>
                  </a:lnTo>
                  <a:lnTo>
                    <a:pt x="46146" y="1627"/>
                  </a:lnTo>
                  <a:lnTo>
                    <a:pt x="46182" y="1698"/>
                  </a:lnTo>
                  <a:lnTo>
                    <a:pt x="46217" y="1752"/>
                  </a:lnTo>
                  <a:lnTo>
                    <a:pt x="46271" y="1806"/>
                  </a:lnTo>
                  <a:lnTo>
                    <a:pt x="46271" y="1806"/>
                  </a:lnTo>
                  <a:lnTo>
                    <a:pt x="46360" y="1859"/>
                  </a:lnTo>
                  <a:lnTo>
                    <a:pt x="46450" y="1895"/>
                  </a:lnTo>
                  <a:lnTo>
                    <a:pt x="46557" y="1895"/>
                  </a:lnTo>
                  <a:lnTo>
                    <a:pt x="46611" y="1877"/>
                  </a:lnTo>
                  <a:lnTo>
                    <a:pt x="46646" y="1859"/>
                  </a:lnTo>
                  <a:lnTo>
                    <a:pt x="46646" y="1859"/>
                  </a:lnTo>
                  <a:lnTo>
                    <a:pt x="46771" y="1770"/>
                  </a:lnTo>
                  <a:lnTo>
                    <a:pt x="46879" y="1645"/>
                  </a:lnTo>
                  <a:lnTo>
                    <a:pt x="46950" y="1520"/>
                  </a:lnTo>
                  <a:lnTo>
                    <a:pt x="47004" y="1359"/>
                  </a:lnTo>
                  <a:lnTo>
                    <a:pt x="47004" y="1359"/>
                  </a:lnTo>
                  <a:lnTo>
                    <a:pt x="47075" y="1001"/>
                  </a:lnTo>
                  <a:lnTo>
                    <a:pt x="47075" y="1001"/>
                  </a:lnTo>
                  <a:lnTo>
                    <a:pt x="47165" y="1019"/>
                  </a:lnTo>
                  <a:lnTo>
                    <a:pt x="47236" y="1055"/>
                  </a:lnTo>
                  <a:lnTo>
                    <a:pt x="47290" y="1127"/>
                  </a:lnTo>
                  <a:lnTo>
                    <a:pt x="47325" y="1198"/>
                  </a:lnTo>
                  <a:lnTo>
                    <a:pt x="47325" y="1198"/>
                  </a:lnTo>
                  <a:lnTo>
                    <a:pt x="47415" y="1466"/>
                  </a:lnTo>
                  <a:lnTo>
                    <a:pt x="47468" y="1752"/>
                  </a:lnTo>
                  <a:lnTo>
                    <a:pt x="47522" y="2020"/>
                  </a:lnTo>
                  <a:lnTo>
                    <a:pt x="47540" y="2306"/>
                  </a:lnTo>
                  <a:lnTo>
                    <a:pt x="47540" y="2306"/>
                  </a:lnTo>
                  <a:lnTo>
                    <a:pt x="47540" y="2717"/>
                  </a:lnTo>
                  <a:lnTo>
                    <a:pt x="47576" y="3128"/>
                  </a:lnTo>
                  <a:lnTo>
                    <a:pt x="47576" y="3128"/>
                  </a:lnTo>
                  <a:lnTo>
                    <a:pt x="47611" y="3557"/>
                  </a:lnTo>
                  <a:lnTo>
                    <a:pt x="47683" y="3986"/>
                  </a:lnTo>
                  <a:lnTo>
                    <a:pt x="47683" y="3986"/>
                  </a:lnTo>
                  <a:lnTo>
                    <a:pt x="47683" y="4522"/>
                  </a:lnTo>
                  <a:lnTo>
                    <a:pt x="47701" y="5541"/>
                  </a:lnTo>
                  <a:lnTo>
                    <a:pt x="47701" y="7096"/>
                  </a:lnTo>
                  <a:lnTo>
                    <a:pt x="47701" y="7096"/>
                  </a:lnTo>
                  <a:lnTo>
                    <a:pt x="47737" y="7310"/>
                  </a:lnTo>
                  <a:lnTo>
                    <a:pt x="47737" y="7525"/>
                  </a:lnTo>
                  <a:lnTo>
                    <a:pt x="47737" y="7525"/>
                  </a:lnTo>
                  <a:lnTo>
                    <a:pt x="47737" y="12726"/>
                  </a:lnTo>
                  <a:lnTo>
                    <a:pt x="47737" y="12726"/>
                  </a:lnTo>
                  <a:lnTo>
                    <a:pt x="47701" y="12743"/>
                  </a:lnTo>
                  <a:lnTo>
                    <a:pt x="47683" y="12761"/>
                  </a:lnTo>
                  <a:lnTo>
                    <a:pt x="47665" y="12797"/>
                  </a:lnTo>
                  <a:lnTo>
                    <a:pt x="47665" y="12833"/>
                  </a:lnTo>
                  <a:lnTo>
                    <a:pt x="47665" y="12833"/>
                  </a:lnTo>
                  <a:lnTo>
                    <a:pt x="47701" y="13012"/>
                  </a:lnTo>
                  <a:lnTo>
                    <a:pt x="47719" y="13208"/>
                  </a:lnTo>
                  <a:lnTo>
                    <a:pt x="47737" y="13566"/>
                  </a:lnTo>
                  <a:lnTo>
                    <a:pt x="47737" y="13566"/>
                  </a:lnTo>
                  <a:lnTo>
                    <a:pt x="47719" y="13941"/>
                  </a:lnTo>
                  <a:lnTo>
                    <a:pt x="47701" y="14137"/>
                  </a:lnTo>
                  <a:lnTo>
                    <a:pt x="47665" y="14316"/>
                  </a:lnTo>
                  <a:lnTo>
                    <a:pt x="47665" y="14316"/>
                  </a:lnTo>
                  <a:lnTo>
                    <a:pt x="47665" y="14352"/>
                  </a:lnTo>
                  <a:lnTo>
                    <a:pt x="47683" y="14388"/>
                  </a:lnTo>
                  <a:lnTo>
                    <a:pt x="47701" y="14406"/>
                  </a:lnTo>
                  <a:lnTo>
                    <a:pt x="47737" y="14423"/>
                  </a:lnTo>
                  <a:lnTo>
                    <a:pt x="47737" y="14423"/>
                  </a:lnTo>
                  <a:lnTo>
                    <a:pt x="47737" y="19624"/>
                  </a:lnTo>
                  <a:lnTo>
                    <a:pt x="47737" y="19624"/>
                  </a:lnTo>
                  <a:lnTo>
                    <a:pt x="47737" y="19839"/>
                  </a:lnTo>
                  <a:lnTo>
                    <a:pt x="47701" y="20053"/>
                  </a:lnTo>
                  <a:lnTo>
                    <a:pt x="47701" y="20053"/>
                  </a:lnTo>
                  <a:lnTo>
                    <a:pt x="47701" y="21608"/>
                  </a:lnTo>
                  <a:lnTo>
                    <a:pt x="47683" y="22645"/>
                  </a:lnTo>
                  <a:lnTo>
                    <a:pt x="47683" y="23163"/>
                  </a:lnTo>
                  <a:lnTo>
                    <a:pt x="47683" y="23163"/>
                  </a:lnTo>
                  <a:lnTo>
                    <a:pt x="47611" y="23592"/>
                  </a:lnTo>
                  <a:lnTo>
                    <a:pt x="47576" y="24021"/>
                  </a:lnTo>
                  <a:lnTo>
                    <a:pt x="47576" y="24021"/>
                  </a:lnTo>
                  <a:lnTo>
                    <a:pt x="47540" y="24432"/>
                  </a:lnTo>
                  <a:lnTo>
                    <a:pt x="47540" y="24843"/>
                  </a:lnTo>
                  <a:lnTo>
                    <a:pt x="47540" y="24843"/>
                  </a:lnTo>
                  <a:lnTo>
                    <a:pt x="47522" y="25129"/>
                  </a:lnTo>
                  <a:lnTo>
                    <a:pt x="47468" y="25415"/>
                  </a:lnTo>
                  <a:lnTo>
                    <a:pt x="47415" y="25683"/>
                  </a:lnTo>
                  <a:lnTo>
                    <a:pt x="47325" y="25951"/>
                  </a:lnTo>
                  <a:lnTo>
                    <a:pt x="47325" y="25951"/>
                  </a:lnTo>
                  <a:lnTo>
                    <a:pt x="47290" y="26022"/>
                  </a:lnTo>
                  <a:lnTo>
                    <a:pt x="47236" y="26094"/>
                  </a:lnTo>
                  <a:lnTo>
                    <a:pt x="47165" y="26130"/>
                  </a:lnTo>
                  <a:lnTo>
                    <a:pt x="47075" y="26147"/>
                  </a:lnTo>
                  <a:lnTo>
                    <a:pt x="47075" y="26147"/>
                  </a:lnTo>
                  <a:lnTo>
                    <a:pt x="47004" y="25790"/>
                  </a:lnTo>
                  <a:lnTo>
                    <a:pt x="47004" y="25790"/>
                  </a:lnTo>
                  <a:lnTo>
                    <a:pt x="46950" y="25629"/>
                  </a:lnTo>
                  <a:lnTo>
                    <a:pt x="46879" y="25504"/>
                  </a:lnTo>
                  <a:lnTo>
                    <a:pt x="46771" y="25379"/>
                  </a:lnTo>
                  <a:lnTo>
                    <a:pt x="46646" y="25290"/>
                  </a:lnTo>
                  <a:lnTo>
                    <a:pt x="46646" y="25290"/>
                  </a:lnTo>
                  <a:lnTo>
                    <a:pt x="46611" y="25272"/>
                  </a:lnTo>
                  <a:lnTo>
                    <a:pt x="46557" y="25254"/>
                  </a:lnTo>
                  <a:lnTo>
                    <a:pt x="46450" y="25254"/>
                  </a:lnTo>
                  <a:lnTo>
                    <a:pt x="46360" y="25290"/>
                  </a:lnTo>
                  <a:lnTo>
                    <a:pt x="46271" y="25343"/>
                  </a:lnTo>
                  <a:lnTo>
                    <a:pt x="46271" y="25343"/>
                  </a:lnTo>
                  <a:lnTo>
                    <a:pt x="46217" y="25397"/>
                  </a:lnTo>
                  <a:lnTo>
                    <a:pt x="46182" y="25468"/>
                  </a:lnTo>
                  <a:lnTo>
                    <a:pt x="46146" y="25522"/>
                  </a:lnTo>
                  <a:lnTo>
                    <a:pt x="46146" y="25593"/>
                  </a:lnTo>
                  <a:lnTo>
                    <a:pt x="46128" y="25736"/>
                  </a:lnTo>
                  <a:lnTo>
                    <a:pt x="46146" y="25879"/>
                  </a:lnTo>
                  <a:lnTo>
                    <a:pt x="46146" y="25879"/>
                  </a:lnTo>
                  <a:lnTo>
                    <a:pt x="46182" y="25951"/>
                  </a:lnTo>
                  <a:lnTo>
                    <a:pt x="46217" y="26022"/>
                  </a:lnTo>
                  <a:lnTo>
                    <a:pt x="46253" y="26094"/>
                  </a:lnTo>
                  <a:lnTo>
                    <a:pt x="46325" y="26147"/>
                  </a:lnTo>
                  <a:lnTo>
                    <a:pt x="46325" y="26147"/>
                  </a:lnTo>
                  <a:lnTo>
                    <a:pt x="46414" y="26219"/>
                  </a:lnTo>
                  <a:lnTo>
                    <a:pt x="46521" y="26290"/>
                  </a:lnTo>
                  <a:lnTo>
                    <a:pt x="46611" y="26344"/>
                  </a:lnTo>
                  <a:lnTo>
                    <a:pt x="46736" y="26362"/>
                  </a:lnTo>
                  <a:lnTo>
                    <a:pt x="46736" y="26362"/>
                  </a:lnTo>
                  <a:lnTo>
                    <a:pt x="46736" y="26433"/>
                  </a:lnTo>
                  <a:lnTo>
                    <a:pt x="46718" y="26469"/>
                  </a:lnTo>
                  <a:lnTo>
                    <a:pt x="46700" y="26505"/>
                  </a:lnTo>
                  <a:lnTo>
                    <a:pt x="46664" y="26523"/>
                  </a:lnTo>
                  <a:lnTo>
                    <a:pt x="46664" y="26523"/>
                  </a:lnTo>
                  <a:lnTo>
                    <a:pt x="46450" y="26630"/>
                  </a:lnTo>
                  <a:lnTo>
                    <a:pt x="46235" y="26719"/>
                  </a:lnTo>
                  <a:lnTo>
                    <a:pt x="46021" y="26791"/>
                  </a:lnTo>
                  <a:lnTo>
                    <a:pt x="45914" y="26791"/>
                  </a:lnTo>
                  <a:lnTo>
                    <a:pt x="45788" y="26809"/>
                  </a:lnTo>
                  <a:lnTo>
                    <a:pt x="45788" y="26809"/>
                  </a:lnTo>
                  <a:lnTo>
                    <a:pt x="45377" y="26809"/>
                  </a:lnTo>
                  <a:lnTo>
                    <a:pt x="44948" y="26809"/>
                  </a:lnTo>
                  <a:lnTo>
                    <a:pt x="44948" y="26809"/>
                  </a:lnTo>
                  <a:lnTo>
                    <a:pt x="44698" y="26809"/>
                  </a:lnTo>
                  <a:lnTo>
                    <a:pt x="44430" y="26827"/>
                  </a:lnTo>
                  <a:lnTo>
                    <a:pt x="43894" y="26880"/>
                  </a:lnTo>
                  <a:lnTo>
                    <a:pt x="43894" y="26880"/>
                  </a:lnTo>
                  <a:lnTo>
                    <a:pt x="43733" y="26898"/>
                  </a:lnTo>
                  <a:lnTo>
                    <a:pt x="43554" y="26898"/>
                  </a:lnTo>
                  <a:lnTo>
                    <a:pt x="43554" y="26898"/>
                  </a:lnTo>
                  <a:lnTo>
                    <a:pt x="42339" y="26898"/>
                  </a:lnTo>
                  <a:lnTo>
                    <a:pt x="42339" y="26898"/>
                  </a:lnTo>
                  <a:lnTo>
                    <a:pt x="41892" y="26898"/>
                  </a:lnTo>
                  <a:lnTo>
                    <a:pt x="41446" y="26862"/>
                  </a:lnTo>
                  <a:lnTo>
                    <a:pt x="41446" y="26862"/>
                  </a:lnTo>
                  <a:lnTo>
                    <a:pt x="40695" y="26809"/>
                  </a:lnTo>
                  <a:lnTo>
                    <a:pt x="40320" y="26809"/>
                  </a:lnTo>
                  <a:lnTo>
                    <a:pt x="39962" y="26809"/>
                  </a:lnTo>
                  <a:lnTo>
                    <a:pt x="39962" y="26809"/>
                  </a:lnTo>
                  <a:lnTo>
                    <a:pt x="37871" y="26809"/>
                  </a:lnTo>
                  <a:lnTo>
                    <a:pt x="36513" y="26791"/>
                  </a:lnTo>
                  <a:lnTo>
                    <a:pt x="36030" y="26791"/>
                  </a:lnTo>
                  <a:lnTo>
                    <a:pt x="35798" y="26755"/>
                  </a:lnTo>
                  <a:lnTo>
                    <a:pt x="35798" y="26755"/>
                  </a:lnTo>
                  <a:lnTo>
                    <a:pt x="35673" y="26755"/>
                  </a:lnTo>
                  <a:lnTo>
                    <a:pt x="35566" y="26755"/>
                  </a:lnTo>
                  <a:lnTo>
                    <a:pt x="35566" y="26755"/>
                  </a:lnTo>
                  <a:lnTo>
                    <a:pt x="34404" y="26755"/>
                  </a:lnTo>
                  <a:lnTo>
                    <a:pt x="33653" y="26737"/>
                  </a:lnTo>
                  <a:lnTo>
                    <a:pt x="33385" y="26737"/>
                  </a:lnTo>
                  <a:lnTo>
                    <a:pt x="33242" y="26719"/>
                  </a:lnTo>
                  <a:lnTo>
                    <a:pt x="33242" y="26719"/>
                  </a:lnTo>
                  <a:lnTo>
                    <a:pt x="32813" y="26719"/>
                  </a:lnTo>
                  <a:lnTo>
                    <a:pt x="31920" y="26702"/>
                  </a:lnTo>
                  <a:lnTo>
                    <a:pt x="30597" y="26702"/>
                  </a:lnTo>
                  <a:lnTo>
                    <a:pt x="30597" y="26702"/>
                  </a:lnTo>
                  <a:lnTo>
                    <a:pt x="29042" y="26702"/>
                  </a:lnTo>
                  <a:lnTo>
                    <a:pt x="29042" y="26702"/>
                  </a:lnTo>
                  <a:lnTo>
                    <a:pt x="28935" y="26719"/>
                  </a:lnTo>
                  <a:lnTo>
                    <a:pt x="28810" y="26737"/>
                  </a:lnTo>
                  <a:lnTo>
                    <a:pt x="28810" y="26737"/>
                  </a:lnTo>
                  <a:lnTo>
                    <a:pt x="28774" y="26773"/>
                  </a:lnTo>
                  <a:lnTo>
                    <a:pt x="28739" y="26827"/>
                  </a:lnTo>
                  <a:lnTo>
                    <a:pt x="28739" y="26827"/>
                  </a:lnTo>
                  <a:lnTo>
                    <a:pt x="28739" y="26862"/>
                  </a:lnTo>
                  <a:lnTo>
                    <a:pt x="28756" y="26880"/>
                  </a:lnTo>
                  <a:lnTo>
                    <a:pt x="28792" y="26898"/>
                  </a:lnTo>
                  <a:lnTo>
                    <a:pt x="28810" y="26916"/>
                  </a:lnTo>
                  <a:lnTo>
                    <a:pt x="28810" y="26916"/>
                  </a:lnTo>
                  <a:lnTo>
                    <a:pt x="28971" y="26934"/>
                  </a:lnTo>
                  <a:lnTo>
                    <a:pt x="29150" y="26934"/>
                  </a:lnTo>
                  <a:lnTo>
                    <a:pt x="29150" y="26934"/>
                  </a:lnTo>
                  <a:lnTo>
                    <a:pt x="30454" y="26934"/>
                  </a:lnTo>
                  <a:lnTo>
                    <a:pt x="30454" y="26934"/>
                  </a:lnTo>
                  <a:close/>
                  <a:moveTo>
                    <a:pt x="1269" y="25629"/>
                  </a:moveTo>
                  <a:lnTo>
                    <a:pt x="1269" y="25629"/>
                  </a:lnTo>
                  <a:lnTo>
                    <a:pt x="1377" y="25504"/>
                  </a:lnTo>
                  <a:lnTo>
                    <a:pt x="1377" y="25504"/>
                  </a:lnTo>
                  <a:lnTo>
                    <a:pt x="1448" y="25468"/>
                  </a:lnTo>
                  <a:lnTo>
                    <a:pt x="1502" y="25468"/>
                  </a:lnTo>
                  <a:lnTo>
                    <a:pt x="1555" y="25504"/>
                  </a:lnTo>
                  <a:lnTo>
                    <a:pt x="1591" y="25576"/>
                  </a:lnTo>
                  <a:lnTo>
                    <a:pt x="1591" y="25576"/>
                  </a:lnTo>
                  <a:lnTo>
                    <a:pt x="1609" y="25683"/>
                  </a:lnTo>
                  <a:lnTo>
                    <a:pt x="1609" y="25790"/>
                  </a:lnTo>
                  <a:lnTo>
                    <a:pt x="1609" y="25790"/>
                  </a:lnTo>
                  <a:lnTo>
                    <a:pt x="1591" y="25862"/>
                  </a:lnTo>
                  <a:lnTo>
                    <a:pt x="1555" y="25915"/>
                  </a:lnTo>
                  <a:lnTo>
                    <a:pt x="1502" y="25969"/>
                  </a:lnTo>
                  <a:lnTo>
                    <a:pt x="1448" y="26022"/>
                  </a:lnTo>
                  <a:lnTo>
                    <a:pt x="1394" y="26058"/>
                  </a:lnTo>
                  <a:lnTo>
                    <a:pt x="1323" y="26094"/>
                  </a:lnTo>
                  <a:lnTo>
                    <a:pt x="1251" y="26112"/>
                  </a:lnTo>
                  <a:lnTo>
                    <a:pt x="1162" y="26130"/>
                  </a:lnTo>
                  <a:lnTo>
                    <a:pt x="1162" y="26130"/>
                  </a:lnTo>
                  <a:lnTo>
                    <a:pt x="1162" y="25987"/>
                  </a:lnTo>
                  <a:lnTo>
                    <a:pt x="1180" y="25862"/>
                  </a:lnTo>
                  <a:lnTo>
                    <a:pt x="1216" y="25736"/>
                  </a:lnTo>
                  <a:lnTo>
                    <a:pt x="1269" y="25629"/>
                  </a:lnTo>
                  <a:lnTo>
                    <a:pt x="1269" y="25629"/>
                  </a:lnTo>
                  <a:close/>
                  <a:moveTo>
                    <a:pt x="1609" y="1359"/>
                  </a:moveTo>
                  <a:lnTo>
                    <a:pt x="1609" y="1359"/>
                  </a:lnTo>
                  <a:lnTo>
                    <a:pt x="1609" y="1466"/>
                  </a:lnTo>
                  <a:lnTo>
                    <a:pt x="1591" y="1573"/>
                  </a:lnTo>
                  <a:lnTo>
                    <a:pt x="1591" y="1573"/>
                  </a:lnTo>
                  <a:lnTo>
                    <a:pt x="1555" y="1645"/>
                  </a:lnTo>
                  <a:lnTo>
                    <a:pt x="1502" y="1681"/>
                  </a:lnTo>
                  <a:lnTo>
                    <a:pt x="1448" y="1681"/>
                  </a:lnTo>
                  <a:lnTo>
                    <a:pt x="1377" y="1645"/>
                  </a:lnTo>
                  <a:lnTo>
                    <a:pt x="1377" y="1645"/>
                  </a:lnTo>
                  <a:lnTo>
                    <a:pt x="1269" y="1520"/>
                  </a:lnTo>
                  <a:lnTo>
                    <a:pt x="1269" y="1520"/>
                  </a:lnTo>
                  <a:lnTo>
                    <a:pt x="1216" y="1413"/>
                  </a:lnTo>
                  <a:lnTo>
                    <a:pt x="1180" y="1287"/>
                  </a:lnTo>
                  <a:lnTo>
                    <a:pt x="1162" y="1162"/>
                  </a:lnTo>
                  <a:lnTo>
                    <a:pt x="1162" y="1037"/>
                  </a:lnTo>
                  <a:lnTo>
                    <a:pt x="1162" y="1037"/>
                  </a:lnTo>
                  <a:lnTo>
                    <a:pt x="1251" y="1037"/>
                  </a:lnTo>
                  <a:lnTo>
                    <a:pt x="1323" y="1055"/>
                  </a:lnTo>
                  <a:lnTo>
                    <a:pt x="1394" y="1091"/>
                  </a:lnTo>
                  <a:lnTo>
                    <a:pt x="1448" y="1127"/>
                  </a:lnTo>
                  <a:lnTo>
                    <a:pt x="1502" y="1180"/>
                  </a:lnTo>
                  <a:lnTo>
                    <a:pt x="1555" y="1234"/>
                  </a:lnTo>
                  <a:lnTo>
                    <a:pt x="1591" y="1287"/>
                  </a:lnTo>
                  <a:lnTo>
                    <a:pt x="1609" y="1359"/>
                  </a:lnTo>
                  <a:lnTo>
                    <a:pt x="1609" y="1359"/>
                  </a:lnTo>
                  <a:close/>
                  <a:moveTo>
                    <a:pt x="46682" y="1520"/>
                  </a:moveTo>
                  <a:lnTo>
                    <a:pt x="46682" y="1520"/>
                  </a:lnTo>
                  <a:lnTo>
                    <a:pt x="46593" y="1645"/>
                  </a:lnTo>
                  <a:lnTo>
                    <a:pt x="46593" y="1645"/>
                  </a:lnTo>
                  <a:lnTo>
                    <a:pt x="46521" y="1681"/>
                  </a:lnTo>
                  <a:lnTo>
                    <a:pt x="46450" y="1681"/>
                  </a:lnTo>
                  <a:lnTo>
                    <a:pt x="46396" y="1645"/>
                  </a:lnTo>
                  <a:lnTo>
                    <a:pt x="46360" y="1573"/>
                  </a:lnTo>
                  <a:lnTo>
                    <a:pt x="46360" y="1573"/>
                  </a:lnTo>
                  <a:lnTo>
                    <a:pt x="46342" y="1466"/>
                  </a:lnTo>
                  <a:lnTo>
                    <a:pt x="46360" y="1359"/>
                  </a:lnTo>
                  <a:lnTo>
                    <a:pt x="46360" y="1359"/>
                  </a:lnTo>
                  <a:lnTo>
                    <a:pt x="46378" y="1287"/>
                  </a:lnTo>
                  <a:lnTo>
                    <a:pt x="46414" y="1234"/>
                  </a:lnTo>
                  <a:lnTo>
                    <a:pt x="46450" y="1180"/>
                  </a:lnTo>
                  <a:lnTo>
                    <a:pt x="46503" y="1127"/>
                  </a:lnTo>
                  <a:lnTo>
                    <a:pt x="46575" y="1091"/>
                  </a:lnTo>
                  <a:lnTo>
                    <a:pt x="46646" y="1055"/>
                  </a:lnTo>
                  <a:lnTo>
                    <a:pt x="46718" y="1037"/>
                  </a:lnTo>
                  <a:lnTo>
                    <a:pt x="46807" y="1037"/>
                  </a:lnTo>
                  <a:lnTo>
                    <a:pt x="46807" y="1037"/>
                  </a:lnTo>
                  <a:lnTo>
                    <a:pt x="46807" y="1162"/>
                  </a:lnTo>
                  <a:lnTo>
                    <a:pt x="46789" y="1287"/>
                  </a:lnTo>
                  <a:lnTo>
                    <a:pt x="46754" y="1413"/>
                  </a:lnTo>
                  <a:lnTo>
                    <a:pt x="46682" y="1520"/>
                  </a:lnTo>
                  <a:lnTo>
                    <a:pt x="46682" y="1520"/>
                  </a:lnTo>
                  <a:close/>
                  <a:moveTo>
                    <a:pt x="46360" y="25790"/>
                  </a:moveTo>
                  <a:lnTo>
                    <a:pt x="46360" y="25790"/>
                  </a:lnTo>
                  <a:lnTo>
                    <a:pt x="46342" y="25683"/>
                  </a:lnTo>
                  <a:lnTo>
                    <a:pt x="46360" y="25576"/>
                  </a:lnTo>
                  <a:lnTo>
                    <a:pt x="46360" y="25576"/>
                  </a:lnTo>
                  <a:lnTo>
                    <a:pt x="46396" y="25504"/>
                  </a:lnTo>
                  <a:lnTo>
                    <a:pt x="46450" y="25468"/>
                  </a:lnTo>
                  <a:lnTo>
                    <a:pt x="46521" y="25468"/>
                  </a:lnTo>
                  <a:lnTo>
                    <a:pt x="46593" y="25504"/>
                  </a:lnTo>
                  <a:lnTo>
                    <a:pt x="46593" y="25504"/>
                  </a:lnTo>
                  <a:lnTo>
                    <a:pt x="46682" y="25629"/>
                  </a:lnTo>
                  <a:lnTo>
                    <a:pt x="46682" y="25629"/>
                  </a:lnTo>
                  <a:lnTo>
                    <a:pt x="46754" y="25736"/>
                  </a:lnTo>
                  <a:lnTo>
                    <a:pt x="46789" y="25862"/>
                  </a:lnTo>
                  <a:lnTo>
                    <a:pt x="46807" y="25987"/>
                  </a:lnTo>
                  <a:lnTo>
                    <a:pt x="46807" y="26130"/>
                  </a:lnTo>
                  <a:lnTo>
                    <a:pt x="46807" y="26130"/>
                  </a:lnTo>
                  <a:lnTo>
                    <a:pt x="46718" y="26112"/>
                  </a:lnTo>
                  <a:lnTo>
                    <a:pt x="46646" y="26094"/>
                  </a:lnTo>
                  <a:lnTo>
                    <a:pt x="46575" y="26058"/>
                  </a:lnTo>
                  <a:lnTo>
                    <a:pt x="46503" y="26022"/>
                  </a:lnTo>
                  <a:lnTo>
                    <a:pt x="46450" y="25969"/>
                  </a:lnTo>
                  <a:lnTo>
                    <a:pt x="46414" y="25915"/>
                  </a:lnTo>
                  <a:lnTo>
                    <a:pt x="46378" y="25862"/>
                  </a:lnTo>
                  <a:lnTo>
                    <a:pt x="46360" y="25790"/>
                  </a:lnTo>
                  <a:lnTo>
                    <a:pt x="46360" y="25790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25"/>
            <p:cNvSpPr/>
            <p:nvPr/>
          </p:nvSpPr>
          <p:spPr>
            <a:xfrm>
              <a:off x="296736" y="265575"/>
              <a:ext cx="8573304" cy="4610214"/>
            </a:xfrm>
            <a:custGeom>
              <a:avLst/>
              <a:gdLst/>
              <a:ahLst/>
              <a:cxnLst/>
              <a:rect l="l" t="t" r="r" b="b"/>
              <a:pathLst>
                <a:path w="49257" h="28364" extrusionOk="0">
                  <a:moveTo>
                    <a:pt x="49238" y="14531"/>
                  </a:moveTo>
                  <a:lnTo>
                    <a:pt x="49238" y="14531"/>
                  </a:lnTo>
                  <a:lnTo>
                    <a:pt x="49220" y="14191"/>
                  </a:lnTo>
                  <a:lnTo>
                    <a:pt x="49220" y="14191"/>
                  </a:lnTo>
                  <a:lnTo>
                    <a:pt x="49238" y="13834"/>
                  </a:lnTo>
                  <a:lnTo>
                    <a:pt x="49238" y="13834"/>
                  </a:lnTo>
                  <a:lnTo>
                    <a:pt x="49238" y="12797"/>
                  </a:lnTo>
                  <a:lnTo>
                    <a:pt x="49238" y="12797"/>
                  </a:lnTo>
                  <a:lnTo>
                    <a:pt x="49256" y="8580"/>
                  </a:lnTo>
                  <a:lnTo>
                    <a:pt x="49256" y="8580"/>
                  </a:lnTo>
                  <a:lnTo>
                    <a:pt x="49238" y="8311"/>
                  </a:lnTo>
                  <a:lnTo>
                    <a:pt x="49220" y="8043"/>
                  </a:lnTo>
                  <a:lnTo>
                    <a:pt x="49220" y="8043"/>
                  </a:lnTo>
                  <a:lnTo>
                    <a:pt x="49185" y="7811"/>
                  </a:lnTo>
                  <a:lnTo>
                    <a:pt x="49167" y="7579"/>
                  </a:lnTo>
                  <a:lnTo>
                    <a:pt x="49167" y="7579"/>
                  </a:lnTo>
                  <a:lnTo>
                    <a:pt x="49167" y="5917"/>
                  </a:lnTo>
                  <a:lnTo>
                    <a:pt x="49149" y="4844"/>
                  </a:lnTo>
                  <a:lnTo>
                    <a:pt x="49131" y="4451"/>
                  </a:lnTo>
                  <a:lnTo>
                    <a:pt x="49113" y="4255"/>
                  </a:lnTo>
                  <a:lnTo>
                    <a:pt x="49113" y="4255"/>
                  </a:lnTo>
                  <a:lnTo>
                    <a:pt x="49113" y="4201"/>
                  </a:lnTo>
                  <a:lnTo>
                    <a:pt x="49113" y="4129"/>
                  </a:lnTo>
                  <a:lnTo>
                    <a:pt x="49113" y="4129"/>
                  </a:lnTo>
                  <a:lnTo>
                    <a:pt x="49113" y="3826"/>
                  </a:lnTo>
                  <a:lnTo>
                    <a:pt x="49095" y="3504"/>
                  </a:lnTo>
                  <a:lnTo>
                    <a:pt x="49006" y="2878"/>
                  </a:lnTo>
                  <a:lnTo>
                    <a:pt x="49006" y="2878"/>
                  </a:lnTo>
                  <a:lnTo>
                    <a:pt x="48917" y="2360"/>
                  </a:lnTo>
                  <a:lnTo>
                    <a:pt x="48809" y="1824"/>
                  </a:lnTo>
                  <a:lnTo>
                    <a:pt x="48809" y="1824"/>
                  </a:lnTo>
                  <a:lnTo>
                    <a:pt x="48702" y="1466"/>
                  </a:lnTo>
                  <a:lnTo>
                    <a:pt x="48595" y="1127"/>
                  </a:lnTo>
                  <a:lnTo>
                    <a:pt x="48595" y="1127"/>
                  </a:lnTo>
                  <a:lnTo>
                    <a:pt x="48488" y="930"/>
                  </a:lnTo>
                  <a:lnTo>
                    <a:pt x="48398" y="716"/>
                  </a:lnTo>
                  <a:lnTo>
                    <a:pt x="48398" y="716"/>
                  </a:lnTo>
                  <a:lnTo>
                    <a:pt x="48345" y="627"/>
                  </a:lnTo>
                  <a:lnTo>
                    <a:pt x="48273" y="555"/>
                  </a:lnTo>
                  <a:lnTo>
                    <a:pt x="48184" y="484"/>
                  </a:lnTo>
                  <a:lnTo>
                    <a:pt x="48095" y="448"/>
                  </a:lnTo>
                  <a:lnTo>
                    <a:pt x="48095" y="448"/>
                  </a:lnTo>
                  <a:lnTo>
                    <a:pt x="47987" y="412"/>
                  </a:lnTo>
                  <a:lnTo>
                    <a:pt x="47898" y="358"/>
                  </a:lnTo>
                  <a:lnTo>
                    <a:pt x="47898" y="358"/>
                  </a:lnTo>
                  <a:lnTo>
                    <a:pt x="47612" y="269"/>
                  </a:lnTo>
                  <a:lnTo>
                    <a:pt x="47469" y="233"/>
                  </a:lnTo>
                  <a:lnTo>
                    <a:pt x="47326" y="215"/>
                  </a:lnTo>
                  <a:lnTo>
                    <a:pt x="47326" y="215"/>
                  </a:lnTo>
                  <a:lnTo>
                    <a:pt x="47094" y="180"/>
                  </a:lnTo>
                  <a:lnTo>
                    <a:pt x="46879" y="144"/>
                  </a:lnTo>
                  <a:lnTo>
                    <a:pt x="46647" y="108"/>
                  </a:lnTo>
                  <a:lnTo>
                    <a:pt x="46432" y="108"/>
                  </a:lnTo>
                  <a:lnTo>
                    <a:pt x="46432" y="108"/>
                  </a:lnTo>
                  <a:lnTo>
                    <a:pt x="46289" y="72"/>
                  </a:lnTo>
                  <a:lnTo>
                    <a:pt x="46147" y="55"/>
                  </a:lnTo>
                  <a:lnTo>
                    <a:pt x="45843" y="55"/>
                  </a:lnTo>
                  <a:lnTo>
                    <a:pt x="45843" y="55"/>
                  </a:lnTo>
                  <a:lnTo>
                    <a:pt x="45092" y="55"/>
                  </a:lnTo>
                  <a:lnTo>
                    <a:pt x="45092" y="55"/>
                  </a:lnTo>
                  <a:lnTo>
                    <a:pt x="44949" y="55"/>
                  </a:lnTo>
                  <a:lnTo>
                    <a:pt x="44824" y="37"/>
                  </a:lnTo>
                  <a:lnTo>
                    <a:pt x="44824" y="37"/>
                  </a:lnTo>
                  <a:lnTo>
                    <a:pt x="44681" y="19"/>
                  </a:lnTo>
                  <a:lnTo>
                    <a:pt x="44538" y="1"/>
                  </a:lnTo>
                  <a:lnTo>
                    <a:pt x="44395" y="19"/>
                  </a:lnTo>
                  <a:lnTo>
                    <a:pt x="44252" y="37"/>
                  </a:lnTo>
                  <a:lnTo>
                    <a:pt x="44252" y="37"/>
                  </a:lnTo>
                  <a:lnTo>
                    <a:pt x="43948" y="72"/>
                  </a:lnTo>
                  <a:lnTo>
                    <a:pt x="43662" y="108"/>
                  </a:lnTo>
                  <a:lnTo>
                    <a:pt x="43358" y="126"/>
                  </a:lnTo>
                  <a:lnTo>
                    <a:pt x="43073" y="144"/>
                  </a:lnTo>
                  <a:lnTo>
                    <a:pt x="43073" y="144"/>
                  </a:lnTo>
                  <a:lnTo>
                    <a:pt x="38890" y="126"/>
                  </a:lnTo>
                  <a:lnTo>
                    <a:pt x="38890" y="126"/>
                  </a:lnTo>
                  <a:lnTo>
                    <a:pt x="38319" y="126"/>
                  </a:lnTo>
                  <a:lnTo>
                    <a:pt x="37943" y="126"/>
                  </a:lnTo>
                  <a:lnTo>
                    <a:pt x="37747" y="144"/>
                  </a:lnTo>
                  <a:lnTo>
                    <a:pt x="37747" y="144"/>
                  </a:lnTo>
                  <a:lnTo>
                    <a:pt x="37550" y="162"/>
                  </a:lnTo>
                  <a:lnTo>
                    <a:pt x="37139" y="162"/>
                  </a:lnTo>
                  <a:lnTo>
                    <a:pt x="35888" y="180"/>
                  </a:lnTo>
                  <a:lnTo>
                    <a:pt x="34047" y="180"/>
                  </a:lnTo>
                  <a:lnTo>
                    <a:pt x="34047" y="180"/>
                  </a:lnTo>
                  <a:lnTo>
                    <a:pt x="23967" y="180"/>
                  </a:lnTo>
                  <a:lnTo>
                    <a:pt x="23967" y="180"/>
                  </a:lnTo>
                  <a:lnTo>
                    <a:pt x="23860" y="180"/>
                  </a:lnTo>
                  <a:lnTo>
                    <a:pt x="23860" y="180"/>
                  </a:lnTo>
                  <a:lnTo>
                    <a:pt x="23735" y="180"/>
                  </a:lnTo>
                  <a:lnTo>
                    <a:pt x="23735" y="180"/>
                  </a:lnTo>
                  <a:lnTo>
                    <a:pt x="15532" y="180"/>
                  </a:lnTo>
                  <a:lnTo>
                    <a:pt x="15532" y="180"/>
                  </a:lnTo>
                  <a:lnTo>
                    <a:pt x="14406" y="180"/>
                  </a:lnTo>
                  <a:lnTo>
                    <a:pt x="13655" y="162"/>
                  </a:lnTo>
                  <a:lnTo>
                    <a:pt x="13387" y="162"/>
                  </a:lnTo>
                  <a:lnTo>
                    <a:pt x="13262" y="144"/>
                  </a:lnTo>
                  <a:lnTo>
                    <a:pt x="13262" y="144"/>
                  </a:lnTo>
                  <a:lnTo>
                    <a:pt x="13226" y="126"/>
                  </a:lnTo>
                  <a:lnTo>
                    <a:pt x="13173" y="126"/>
                  </a:lnTo>
                  <a:lnTo>
                    <a:pt x="13048" y="126"/>
                  </a:lnTo>
                  <a:lnTo>
                    <a:pt x="13048" y="126"/>
                  </a:lnTo>
                  <a:lnTo>
                    <a:pt x="6185" y="144"/>
                  </a:lnTo>
                  <a:lnTo>
                    <a:pt x="6185" y="144"/>
                  </a:lnTo>
                  <a:lnTo>
                    <a:pt x="5881" y="126"/>
                  </a:lnTo>
                  <a:lnTo>
                    <a:pt x="5595" y="108"/>
                  </a:lnTo>
                  <a:lnTo>
                    <a:pt x="5309" y="72"/>
                  </a:lnTo>
                  <a:lnTo>
                    <a:pt x="5005" y="37"/>
                  </a:lnTo>
                  <a:lnTo>
                    <a:pt x="5005" y="37"/>
                  </a:lnTo>
                  <a:lnTo>
                    <a:pt x="4862" y="19"/>
                  </a:lnTo>
                  <a:lnTo>
                    <a:pt x="4719" y="1"/>
                  </a:lnTo>
                  <a:lnTo>
                    <a:pt x="4576" y="19"/>
                  </a:lnTo>
                  <a:lnTo>
                    <a:pt x="4433" y="37"/>
                  </a:lnTo>
                  <a:lnTo>
                    <a:pt x="4433" y="37"/>
                  </a:lnTo>
                  <a:lnTo>
                    <a:pt x="4290" y="55"/>
                  </a:lnTo>
                  <a:lnTo>
                    <a:pt x="4165" y="55"/>
                  </a:lnTo>
                  <a:lnTo>
                    <a:pt x="4165" y="55"/>
                  </a:lnTo>
                  <a:lnTo>
                    <a:pt x="3397" y="55"/>
                  </a:lnTo>
                  <a:lnTo>
                    <a:pt x="3397" y="55"/>
                  </a:lnTo>
                  <a:lnTo>
                    <a:pt x="3111" y="55"/>
                  </a:lnTo>
                  <a:lnTo>
                    <a:pt x="2968" y="72"/>
                  </a:lnTo>
                  <a:lnTo>
                    <a:pt x="2825" y="108"/>
                  </a:lnTo>
                  <a:lnTo>
                    <a:pt x="2825" y="108"/>
                  </a:lnTo>
                  <a:lnTo>
                    <a:pt x="2610" y="108"/>
                  </a:lnTo>
                  <a:lnTo>
                    <a:pt x="2378" y="144"/>
                  </a:lnTo>
                  <a:lnTo>
                    <a:pt x="2163" y="180"/>
                  </a:lnTo>
                  <a:lnTo>
                    <a:pt x="1931" y="215"/>
                  </a:lnTo>
                  <a:lnTo>
                    <a:pt x="1931" y="215"/>
                  </a:lnTo>
                  <a:lnTo>
                    <a:pt x="1788" y="233"/>
                  </a:lnTo>
                  <a:lnTo>
                    <a:pt x="1645" y="269"/>
                  </a:lnTo>
                  <a:lnTo>
                    <a:pt x="1359" y="358"/>
                  </a:lnTo>
                  <a:lnTo>
                    <a:pt x="1359" y="358"/>
                  </a:lnTo>
                  <a:lnTo>
                    <a:pt x="1252" y="412"/>
                  </a:lnTo>
                  <a:lnTo>
                    <a:pt x="1163" y="448"/>
                  </a:lnTo>
                  <a:lnTo>
                    <a:pt x="1163" y="448"/>
                  </a:lnTo>
                  <a:lnTo>
                    <a:pt x="1073" y="484"/>
                  </a:lnTo>
                  <a:lnTo>
                    <a:pt x="984" y="555"/>
                  </a:lnTo>
                  <a:lnTo>
                    <a:pt x="912" y="627"/>
                  </a:lnTo>
                  <a:lnTo>
                    <a:pt x="859" y="716"/>
                  </a:lnTo>
                  <a:lnTo>
                    <a:pt x="859" y="716"/>
                  </a:lnTo>
                  <a:lnTo>
                    <a:pt x="752" y="930"/>
                  </a:lnTo>
                  <a:lnTo>
                    <a:pt x="662" y="1127"/>
                  </a:lnTo>
                  <a:lnTo>
                    <a:pt x="662" y="1127"/>
                  </a:lnTo>
                  <a:lnTo>
                    <a:pt x="537" y="1466"/>
                  </a:lnTo>
                  <a:lnTo>
                    <a:pt x="448" y="1824"/>
                  </a:lnTo>
                  <a:lnTo>
                    <a:pt x="448" y="1824"/>
                  </a:lnTo>
                  <a:lnTo>
                    <a:pt x="341" y="2360"/>
                  </a:lnTo>
                  <a:lnTo>
                    <a:pt x="251" y="2878"/>
                  </a:lnTo>
                  <a:lnTo>
                    <a:pt x="251" y="2878"/>
                  </a:lnTo>
                  <a:lnTo>
                    <a:pt x="162" y="3504"/>
                  </a:lnTo>
                  <a:lnTo>
                    <a:pt x="126" y="3826"/>
                  </a:lnTo>
                  <a:lnTo>
                    <a:pt x="144" y="4129"/>
                  </a:lnTo>
                  <a:lnTo>
                    <a:pt x="144" y="4129"/>
                  </a:lnTo>
                  <a:lnTo>
                    <a:pt x="144" y="4201"/>
                  </a:lnTo>
                  <a:lnTo>
                    <a:pt x="144" y="4255"/>
                  </a:lnTo>
                  <a:lnTo>
                    <a:pt x="144" y="4255"/>
                  </a:lnTo>
                  <a:lnTo>
                    <a:pt x="108" y="4451"/>
                  </a:lnTo>
                  <a:lnTo>
                    <a:pt x="108" y="4844"/>
                  </a:lnTo>
                  <a:lnTo>
                    <a:pt x="90" y="5917"/>
                  </a:lnTo>
                  <a:lnTo>
                    <a:pt x="90" y="7579"/>
                  </a:lnTo>
                  <a:lnTo>
                    <a:pt x="90" y="7579"/>
                  </a:lnTo>
                  <a:lnTo>
                    <a:pt x="72" y="7811"/>
                  </a:lnTo>
                  <a:lnTo>
                    <a:pt x="37" y="8043"/>
                  </a:lnTo>
                  <a:lnTo>
                    <a:pt x="37" y="8043"/>
                  </a:lnTo>
                  <a:lnTo>
                    <a:pt x="1" y="8311"/>
                  </a:lnTo>
                  <a:lnTo>
                    <a:pt x="1" y="8580"/>
                  </a:lnTo>
                  <a:lnTo>
                    <a:pt x="1" y="8580"/>
                  </a:lnTo>
                  <a:lnTo>
                    <a:pt x="19" y="12797"/>
                  </a:lnTo>
                  <a:lnTo>
                    <a:pt x="19" y="12797"/>
                  </a:lnTo>
                  <a:lnTo>
                    <a:pt x="19" y="13834"/>
                  </a:lnTo>
                  <a:lnTo>
                    <a:pt x="19" y="13834"/>
                  </a:lnTo>
                  <a:lnTo>
                    <a:pt x="37" y="14191"/>
                  </a:lnTo>
                  <a:lnTo>
                    <a:pt x="37" y="14191"/>
                  </a:lnTo>
                  <a:lnTo>
                    <a:pt x="19" y="14531"/>
                  </a:lnTo>
                  <a:lnTo>
                    <a:pt x="19" y="14531"/>
                  </a:lnTo>
                  <a:lnTo>
                    <a:pt x="19" y="15568"/>
                  </a:lnTo>
                  <a:lnTo>
                    <a:pt x="19" y="15568"/>
                  </a:lnTo>
                  <a:lnTo>
                    <a:pt x="1" y="19803"/>
                  </a:lnTo>
                  <a:lnTo>
                    <a:pt x="1" y="19803"/>
                  </a:lnTo>
                  <a:lnTo>
                    <a:pt x="1" y="20053"/>
                  </a:lnTo>
                  <a:lnTo>
                    <a:pt x="37" y="20322"/>
                  </a:lnTo>
                  <a:lnTo>
                    <a:pt x="37" y="20322"/>
                  </a:lnTo>
                  <a:lnTo>
                    <a:pt x="72" y="20554"/>
                  </a:lnTo>
                  <a:lnTo>
                    <a:pt x="90" y="20804"/>
                  </a:lnTo>
                  <a:lnTo>
                    <a:pt x="90" y="20804"/>
                  </a:lnTo>
                  <a:lnTo>
                    <a:pt x="90" y="22448"/>
                  </a:lnTo>
                  <a:lnTo>
                    <a:pt x="108" y="23539"/>
                  </a:lnTo>
                  <a:lnTo>
                    <a:pt x="108" y="23914"/>
                  </a:lnTo>
                  <a:lnTo>
                    <a:pt x="144" y="24110"/>
                  </a:lnTo>
                  <a:lnTo>
                    <a:pt x="144" y="24110"/>
                  </a:lnTo>
                  <a:lnTo>
                    <a:pt x="144" y="24164"/>
                  </a:lnTo>
                  <a:lnTo>
                    <a:pt x="144" y="24236"/>
                  </a:lnTo>
                  <a:lnTo>
                    <a:pt x="144" y="24236"/>
                  </a:lnTo>
                  <a:lnTo>
                    <a:pt x="126" y="24557"/>
                  </a:lnTo>
                  <a:lnTo>
                    <a:pt x="162" y="24861"/>
                  </a:lnTo>
                  <a:lnTo>
                    <a:pt x="251" y="25487"/>
                  </a:lnTo>
                  <a:lnTo>
                    <a:pt x="251" y="25487"/>
                  </a:lnTo>
                  <a:lnTo>
                    <a:pt x="341" y="26023"/>
                  </a:lnTo>
                  <a:lnTo>
                    <a:pt x="448" y="26541"/>
                  </a:lnTo>
                  <a:lnTo>
                    <a:pt x="448" y="26541"/>
                  </a:lnTo>
                  <a:lnTo>
                    <a:pt x="537" y="26898"/>
                  </a:lnTo>
                  <a:lnTo>
                    <a:pt x="662" y="27238"/>
                  </a:lnTo>
                  <a:lnTo>
                    <a:pt x="662" y="27238"/>
                  </a:lnTo>
                  <a:lnTo>
                    <a:pt x="752" y="27435"/>
                  </a:lnTo>
                  <a:lnTo>
                    <a:pt x="859" y="27649"/>
                  </a:lnTo>
                  <a:lnTo>
                    <a:pt x="859" y="27649"/>
                  </a:lnTo>
                  <a:lnTo>
                    <a:pt x="912" y="27738"/>
                  </a:lnTo>
                  <a:lnTo>
                    <a:pt x="984" y="27810"/>
                  </a:lnTo>
                  <a:lnTo>
                    <a:pt x="1073" y="27881"/>
                  </a:lnTo>
                  <a:lnTo>
                    <a:pt x="1163" y="27917"/>
                  </a:lnTo>
                  <a:lnTo>
                    <a:pt x="1163" y="27917"/>
                  </a:lnTo>
                  <a:lnTo>
                    <a:pt x="1252" y="27953"/>
                  </a:lnTo>
                  <a:lnTo>
                    <a:pt x="1359" y="28007"/>
                  </a:lnTo>
                  <a:lnTo>
                    <a:pt x="1359" y="28007"/>
                  </a:lnTo>
                  <a:lnTo>
                    <a:pt x="1645" y="28096"/>
                  </a:lnTo>
                  <a:lnTo>
                    <a:pt x="1788" y="28132"/>
                  </a:lnTo>
                  <a:lnTo>
                    <a:pt x="1931" y="28149"/>
                  </a:lnTo>
                  <a:lnTo>
                    <a:pt x="1931" y="28149"/>
                  </a:lnTo>
                  <a:lnTo>
                    <a:pt x="2163" y="28185"/>
                  </a:lnTo>
                  <a:lnTo>
                    <a:pt x="2378" y="28221"/>
                  </a:lnTo>
                  <a:lnTo>
                    <a:pt x="2610" y="28257"/>
                  </a:lnTo>
                  <a:lnTo>
                    <a:pt x="2825" y="28275"/>
                  </a:lnTo>
                  <a:lnTo>
                    <a:pt x="2825" y="28275"/>
                  </a:lnTo>
                  <a:lnTo>
                    <a:pt x="2968" y="28292"/>
                  </a:lnTo>
                  <a:lnTo>
                    <a:pt x="3111" y="28310"/>
                  </a:lnTo>
                  <a:lnTo>
                    <a:pt x="3397" y="28310"/>
                  </a:lnTo>
                  <a:lnTo>
                    <a:pt x="3397" y="28310"/>
                  </a:lnTo>
                  <a:lnTo>
                    <a:pt x="4165" y="28310"/>
                  </a:lnTo>
                  <a:lnTo>
                    <a:pt x="4165" y="28310"/>
                  </a:lnTo>
                  <a:lnTo>
                    <a:pt x="4290" y="28328"/>
                  </a:lnTo>
                  <a:lnTo>
                    <a:pt x="4433" y="28346"/>
                  </a:lnTo>
                  <a:lnTo>
                    <a:pt x="4433" y="28346"/>
                  </a:lnTo>
                  <a:lnTo>
                    <a:pt x="4576" y="28364"/>
                  </a:lnTo>
                  <a:lnTo>
                    <a:pt x="4719" y="28364"/>
                  </a:lnTo>
                  <a:lnTo>
                    <a:pt x="4862" y="28364"/>
                  </a:lnTo>
                  <a:lnTo>
                    <a:pt x="5005" y="28346"/>
                  </a:lnTo>
                  <a:lnTo>
                    <a:pt x="5005" y="28346"/>
                  </a:lnTo>
                  <a:lnTo>
                    <a:pt x="5309" y="28292"/>
                  </a:lnTo>
                  <a:lnTo>
                    <a:pt x="5595" y="28257"/>
                  </a:lnTo>
                  <a:lnTo>
                    <a:pt x="5881" y="28239"/>
                  </a:lnTo>
                  <a:lnTo>
                    <a:pt x="6185" y="28221"/>
                  </a:lnTo>
                  <a:lnTo>
                    <a:pt x="6185" y="28221"/>
                  </a:lnTo>
                  <a:lnTo>
                    <a:pt x="10367" y="28239"/>
                  </a:lnTo>
                  <a:lnTo>
                    <a:pt x="10367" y="28239"/>
                  </a:lnTo>
                  <a:lnTo>
                    <a:pt x="10474" y="28239"/>
                  </a:lnTo>
                  <a:lnTo>
                    <a:pt x="10528" y="28239"/>
                  </a:lnTo>
                  <a:lnTo>
                    <a:pt x="10581" y="28221"/>
                  </a:lnTo>
                  <a:lnTo>
                    <a:pt x="10581" y="28221"/>
                  </a:lnTo>
                  <a:lnTo>
                    <a:pt x="10706" y="28203"/>
                  </a:lnTo>
                  <a:lnTo>
                    <a:pt x="10957" y="28203"/>
                  </a:lnTo>
                  <a:lnTo>
                    <a:pt x="11707" y="28185"/>
                  </a:lnTo>
                  <a:lnTo>
                    <a:pt x="12833" y="28185"/>
                  </a:lnTo>
                  <a:lnTo>
                    <a:pt x="12833" y="28185"/>
                  </a:lnTo>
                  <a:lnTo>
                    <a:pt x="19392" y="28203"/>
                  </a:lnTo>
                  <a:lnTo>
                    <a:pt x="19392" y="28203"/>
                  </a:lnTo>
                  <a:lnTo>
                    <a:pt x="19624" y="28185"/>
                  </a:lnTo>
                  <a:lnTo>
                    <a:pt x="19624" y="28185"/>
                  </a:lnTo>
                  <a:lnTo>
                    <a:pt x="19660" y="28167"/>
                  </a:lnTo>
                  <a:lnTo>
                    <a:pt x="19678" y="28149"/>
                  </a:lnTo>
                  <a:lnTo>
                    <a:pt x="19714" y="28132"/>
                  </a:lnTo>
                  <a:lnTo>
                    <a:pt x="19714" y="28096"/>
                  </a:lnTo>
                  <a:lnTo>
                    <a:pt x="19714" y="28096"/>
                  </a:lnTo>
                  <a:lnTo>
                    <a:pt x="19714" y="28042"/>
                  </a:lnTo>
                  <a:lnTo>
                    <a:pt x="19678" y="28007"/>
                  </a:lnTo>
                  <a:lnTo>
                    <a:pt x="19642" y="27989"/>
                  </a:lnTo>
                  <a:lnTo>
                    <a:pt x="19607" y="27971"/>
                  </a:lnTo>
                  <a:lnTo>
                    <a:pt x="19607" y="27971"/>
                  </a:lnTo>
                  <a:lnTo>
                    <a:pt x="19428" y="27971"/>
                  </a:lnTo>
                  <a:lnTo>
                    <a:pt x="19428" y="27971"/>
                  </a:lnTo>
                  <a:lnTo>
                    <a:pt x="12815" y="27989"/>
                  </a:lnTo>
                  <a:lnTo>
                    <a:pt x="12815" y="27989"/>
                  </a:lnTo>
                  <a:lnTo>
                    <a:pt x="10402" y="28007"/>
                  </a:lnTo>
                  <a:lnTo>
                    <a:pt x="10402" y="28007"/>
                  </a:lnTo>
                  <a:lnTo>
                    <a:pt x="8454" y="28024"/>
                  </a:lnTo>
                  <a:lnTo>
                    <a:pt x="8454" y="28024"/>
                  </a:lnTo>
                  <a:lnTo>
                    <a:pt x="6363" y="28042"/>
                  </a:lnTo>
                  <a:lnTo>
                    <a:pt x="6363" y="28042"/>
                  </a:lnTo>
                  <a:lnTo>
                    <a:pt x="5827" y="28042"/>
                  </a:lnTo>
                  <a:lnTo>
                    <a:pt x="5577" y="28060"/>
                  </a:lnTo>
                  <a:lnTo>
                    <a:pt x="5309" y="28114"/>
                  </a:lnTo>
                  <a:lnTo>
                    <a:pt x="5309" y="28114"/>
                  </a:lnTo>
                  <a:lnTo>
                    <a:pt x="5255" y="28132"/>
                  </a:lnTo>
                  <a:lnTo>
                    <a:pt x="5184" y="28132"/>
                  </a:lnTo>
                  <a:lnTo>
                    <a:pt x="5184" y="28132"/>
                  </a:lnTo>
                  <a:lnTo>
                    <a:pt x="4987" y="28114"/>
                  </a:lnTo>
                  <a:lnTo>
                    <a:pt x="4791" y="28114"/>
                  </a:lnTo>
                  <a:lnTo>
                    <a:pt x="4576" y="28114"/>
                  </a:lnTo>
                  <a:lnTo>
                    <a:pt x="4380" y="28078"/>
                  </a:lnTo>
                  <a:lnTo>
                    <a:pt x="4380" y="28078"/>
                  </a:lnTo>
                  <a:lnTo>
                    <a:pt x="4326" y="28060"/>
                  </a:lnTo>
                  <a:lnTo>
                    <a:pt x="4255" y="28060"/>
                  </a:lnTo>
                  <a:lnTo>
                    <a:pt x="4255" y="28060"/>
                  </a:lnTo>
                  <a:lnTo>
                    <a:pt x="3897" y="28060"/>
                  </a:lnTo>
                  <a:lnTo>
                    <a:pt x="3522" y="28078"/>
                  </a:lnTo>
                  <a:lnTo>
                    <a:pt x="3164" y="28060"/>
                  </a:lnTo>
                  <a:lnTo>
                    <a:pt x="2986" y="28042"/>
                  </a:lnTo>
                  <a:lnTo>
                    <a:pt x="2807" y="28024"/>
                  </a:lnTo>
                  <a:lnTo>
                    <a:pt x="2807" y="28024"/>
                  </a:lnTo>
                  <a:lnTo>
                    <a:pt x="2664" y="28024"/>
                  </a:lnTo>
                  <a:lnTo>
                    <a:pt x="2521" y="28007"/>
                  </a:lnTo>
                  <a:lnTo>
                    <a:pt x="2253" y="27953"/>
                  </a:lnTo>
                  <a:lnTo>
                    <a:pt x="2253" y="27953"/>
                  </a:lnTo>
                  <a:lnTo>
                    <a:pt x="2163" y="27935"/>
                  </a:lnTo>
                  <a:lnTo>
                    <a:pt x="2056" y="27917"/>
                  </a:lnTo>
                  <a:lnTo>
                    <a:pt x="2056" y="27917"/>
                  </a:lnTo>
                  <a:lnTo>
                    <a:pt x="1842" y="27899"/>
                  </a:lnTo>
                  <a:lnTo>
                    <a:pt x="1627" y="27828"/>
                  </a:lnTo>
                  <a:lnTo>
                    <a:pt x="1431" y="27756"/>
                  </a:lnTo>
                  <a:lnTo>
                    <a:pt x="1216" y="27667"/>
                  </a:lnTo>
                  <a:lnTo>
                    <a:pt x="1216" y="27667"/>
                  </a:lnTo>
                  <a:lnTo>
                    <a:pt x="1181" y="27631"/>
                  </a:lnTo>
                  <a:lnTo>
                    <a:pt x="1127" y="27595"/>
                  </a:lnTo>
                  <a:lnTo>
                    <a:pt x="1073" y="27506"/>
                  </a:lnTo>
                  <a:lnTo>
                    <a:pt x="1073" y="27506"/>
                  </a:lnTo>
                  <a:lnTo>
                    <a:pt x="895" y="27131"/>
                  </a:lnTo>
                  <a:lnTo>
                    <a:pt x="823" y="26934"/>
                  </a:lnTo>
                  <a:lnTo>
                    <a:pt x="752" y="26738"/>
                  </a:lnTo>
                  <a:lnTo>
                    <a:pt x="752" y="26738"/>
                  </a:lnTo>
                  <a:lnTo>
                    <a:pt x="662" y="26380"/>
                  </a:lnTo>
                  <a:lnTo>
                    <a:pt x="573" y="26005"/>
                  </a:lnTo>
                  <a:lnTo>
                    <a:pt x="573" y="26005"/>
                  </a:lnTo>
                  <a:lnTo>
                    <a:pt x="501" y="25504"/>
                  </a:lnTo>
                  <a:lnTo>
                    <a:pt x="430" y="25004"/>
                  </a:lnTo>
                  <a:lnTo>
                    <a:pt x="430" y="25004"/>
                  </a:lnTo>
                  <a:lnTo>
                    <a:pt x="394" y="24718"/>
                  </a:lnTo>
                  <a:lnTo>
                    <a:pt x="376" y="24432"/>
                  </a:lnTo>
                  <a:lnTo>
                    <a:pt x="376" y="24432"/>
                  </a:lnTo>
                  <a:lnTo>
                    <a:pt x="358" y="23717"/>
                  </a:lnTo>
                  <a:lnTo>
                    <a:pt x="341" y="22520"/>
                  </a:lnTo>
                  <a:lnTo>
                    <a:pt x="323" y="21304"/>
                  </a:lnTo>
                  <a:lnTo>
                    <a:pt x="305" y="20590"/>
                  </a:lnTo>
                  <a:lnTo>
                    <a:pt x="305" y="20590"/>
                  </a:lnTo>
                  <a:lnTo>
                    <a:pt x="287" y="20411"/>
                  </a:lnTo>
                  <a:lnTo>
                    <a:pt x="287" y="20411"/>
                  </a:lnTo>
                  <a:lnTo>
                    <a:pt x="233" y="20089"/>
                  </a:lnTo>
                  <a:lnTo>
                    <a:pt x="215" y="19767"/>
                  </a:lnTo>
                  <a:lnTo>
                    <a:pt x="215" y="19767"/>
                  </a:lnTo>
                  <a:lnTo>
                    <a:pt x="180" y="14334"/>
                  </a:lnTo>
                  <a:lnTo>
                    <a:pt x="180" y="14334"/>
                  </a:lnTo>
                  <a:lnTo>
                    <a:pt x="180" y="14174"/>
                  </a:lnTo>
                  <a:lnTo>
                    <a:pt x="180" y="14174"/>
                  </a:lnTo>
                  <a:lnTo>
                    <a:pt x="180" y="14031"/>
                  </a:lnTo>
                  <a:lnTo>
                    <a:pt x="180" y="14031"/>
                  </a:lnTo>
                  <a:lnTo>
                    <a:pt x="215" y="8597"/>
                  </a:lnTo>
                  <a:lnTo>
                    <a:pt x="215" y="8597"/>
                  </a:lnTo>
                  <a:lnTo>
                    <a:pt x="233" y="8276"/>
                  </a:lnTo>
                  <a:lnTo>
                    <a:pt x="287" y="7954"/>
                  </a:lnTo>
                  <a:lnTo>
                    <a:pt x="287" y="7954"/>
                  </a:lnTo>
                  <a:lnTo>
                    <a:pt x="305" y="7775"/>
                  </a:lnTo>
                  <a:lnTo>
                    <a:pt x="305" y="7775"/>
                  </a:lnTo>
                  <a:lnTo>
                    <a:pt x="323" y="7060"/>
                  </a:lnTo>
                  <a:lnTo>
                    <a:pt x="341" y="5845"/>
                  </a:lnTo>
                  <a:lnTo>
                    <a:pt x="358" y="4648"/>
                  </a:lnTo>
                  <a:lnTo>
                    <a:pt x="376" y="3933"/>
                  </a:lnTo>
                  <a:lnTo>
                    <a:pt x="376" y="3933"/>
                  </a:lnTo>
                  <a:lnTo>
                    <a:pt x="394" y="3647"/>
                  </a:lnTo>
                  <a:lnTo>
                    <a:pt x="430" y="3361"/>
                  </a:lnTo>
                  <a:lnTo>
                    <a:pt x="430" y="3361"/>
                  </a:lnTo>
                  <a:lnTo>
                    <a:pt x="501" y="2861"/>
                  </a:lnTo>
                  <a:lnTo>
                    <a:pt x="573" y="2360"/>
                  </a:lnTo>
                  <a:lnTo>
                    <a:pt x="573" y="2360"/>
                  </a:lnTo>
                  <a:lnTo>
                    <a:pt x="662" y="2003"/>
                  </a:lnTo>
                  <a:lnTo>
                    <a:pt x="752" y="1627"/>
                  </a:lnTo>
                  <a:lnTo>
                    <a:pt x="752" y="1627"/>
                  </a:lnTo>
                  <a:lnTo>
                    <a:pt x="823" y="1431"/>
                  </a:lnTo>
                  <a:lnTo>
                    <a:pt x="895" y="1234"/>
                  </a:lnTo>
                  <a:lnTo>
                    <a:pt x="1073" y="859"/>
                  </a:lnTo>
                  <a:lnTo>
                    <a:pt x="1073" y="859"/>
                  </a:lnTo>
                  <a:lnTo>
                    <a:pt x="1127" y="769"/>
                  </a:lnTo>
                  <a:lnTo>
                    <a:pt x="1181" y="734"/>
                  </a:lnTo>
                  <a:lnTo>
                    <a:pt x="1216" y="698"/>
                  </a:lnTo>
                  <a:lnTo>
                    <a:pt x="1216" y="698"/>
                  </a:lnTo>
                  <a:lnTo>
                    <a:pt x="1431" y="609"/>
                  </a:lnTo>
                  <a:lnTo>
                    <a:pt x="1627" y="537"/>
                  </a:lnTo>
                  <a:lnTo>
                    <a:pt x="1842" y="466"/>
                  </a:lnTo>
                  <a:lnTo>
                    <a:pt x="2056" y="448"/>
                  </a:lnTo>
                  <a:lnTo>
                    <a:pt x="2056" y="448"/>
                  </a:lnTo>
                  <a:lnTo>
                    <a:pt x="2163" y="430"/>
                  </a:lnTo>
                  <a:lnTo>
                    <a:pt x="2253" y="412"/>
                  </a:lnTo>
                  <a:lnTo>
                    <a:pt x="2253" y="412"/>
                  </a:lnTo>
                  <a:lnTo>
                    <a:pt x="2521" y="358"/>
                  </a:lnTo>
                  <a:lnTo>
                    <a:pt x="2664" y="341"/>
                  </a:lnTo>
                  <a:lnTo>
                    <a:pt x="2807" y="341"/>
                  </a:lnTo>
                  <a:lnTo>
                    <a:pt x="2807" y="341"/>
                  </a:lnTo>
                  <a:lnTo>
                    <a:pt x="2986" y="323"/>
                  </a:lnTo>
                  <a:lnTo>
                    <a:pt x="3164" y="305"/>
                  </a:lnTo>
                  <a:lnTo>
                    <a:pt x="3522" y="287"/>
                  </a:lnTo>
                  <a:lnTo>
                    <a:pt x="3897" y="305"/>
                  </a:lnTo>
                  <a:lnTo>
                    <a:pt x="4255" y="305"/>
                  </a:lnTo>
                  <a:lnTo>
                    <a:pt x="4255" y="305"/>
                  </a:lnTo>
                  <a:lnTo>
                    <a:pt x="4326" y="305"/>
                  </a:lnTo>
                  <a:lnTo>
                    <a:pt x="4380" y="287"/>
                  </a:lnTo>
                  <a:lnTo>
                    <a:pt x="4380" y="287"/>
                  </a:lnTo>
                  <a:lnTo>
                    <a:pt x="4576" y="251"/>
                  </a:lnTo>
                  <a:lnTo>
                    <a:pt x="4791" y="251"/>
                  </a:lnTo>
                  <a:lnTo>
                    <a:pt x="4987" y="251"/>
                  </a:lnTo>
                  <a:lnTo>
                    <a:pt x="5184" y="251"/>
                  </a:lnTo>
                  <a:lnTo>
                    <a:pt x="5184" y="251"/>
                  </a:lnTo>
                  <a:lnTo>
                    <a:pt x="5255" y="251"/>
                  </a:lnTo>
                  <a:lnTo>
                    <a:pt x="5309" y="251"/>
                  </a:lnTo>
                  <a:lnTo>
                    <a:pt x="5309" y="251"/>
                  </a:lnTo>
                  <a:lnTo>
                    <a:pt x="5577" y="305"/>
                  </a:lnTo>
                  <a:lnTo>
                    <a:pt x="5827" y="323"/>
                  </a:lnTo>
                  <a:lnTo>
                    <a:pt x="6363" y="323"/>
                  </a:lnTo>
                  <a:lnTo>
                    <a:pt x="6363" y="323"/>
                  </a:lnTo>
                  <a:lnTo>
                    <a:pt x="9491" y="341"/>
                  </a:lnTo>
                  <a:lnTo>
                    <a:pt x="9491" y="341"/>
                  </a:lnTo>
                  <a:lnTo>
                    <a:pt x="13101" y="358"/>
                  </a:lnTo>
                  <a:lnTo>
                    <a:pt x="13101" y="358"/>
                  </a:lnTo>
                  <a:lnTo>
                    <a:pt x="15514" y="376"/>
                  </a:lnTo>
                  <a:lnTo>
                    <a:pt x="15514" y="376"/>
                  </a:lnTo>
                  <a:lnTo>
                    <a:pt x="23771" y="394"/>
                  </a:lnTo>
                  <a:lnTo>
                    <a:pt x="23771" y="394"/>
                  </a:lnTo>
                  <a:lnTo>
                    <a:pt x="23860" y="394"/>
                  </a:lnTo>
                  <a:lnTo>
                    <a:pt x="23860" y="394"/>
                  </a:lnTo>
                  <a:lnTo>
                    <a:pt x="23932" y="394"/>
                  </a:lnTo>
                  <a:lnTo>
                    <a:pt x="23932" y="394"/>
                  </a:lnTo>
                  <a:lnTo>
                    <a:pt x="34047" y="376"/>
                  </a:lnTo>
                  <a:lnTo>
                    <a:pt x="34047" y="376"/>
                  </a:lnTo>
                  <a:lnTo>
                    <a:pt x="38837" y="358"/>
                  </a:lnTo>
                  <a:lnTo>
                    <a:pt x="38837" y="358"/>
                  </a:lnTo>
                  <a:lnTo>
                    <a:pt x="40803" y="341"/>
                  </a:lnTo>
                  <a:lnTo>
                    <a:pt x="40803" y="341"/>
                  </a:lnTo>
                  <a:lnTo>
                    <a:pt x="42894" y="323"/>
                  </a:lnTo>
                  <a:lnTo>
                    <a:pt x="42894" y="323"/>
                  </a:lnTo>
                  <a:lnTo>
                    <a:pt x="43412" y="323"/>
                  </a:lnTo>
                  <a:lnTo>
                    <a:pt x="43680" y="305"/>
                  </a:lnTo>
                  <a:lnTo>
                    <a:pt x="43948" y="251"/>
                  </a:lnTo>
                  <a:lnTo>
                    <a:pt x="43948" y="251"/>
                  </a:lnTo>
                  <a:lnTo>
                    <a:pt x="44002" y="251"/>
                  </a:lnTo>
                  <a:lnTo>
                    <a:pt x="44073" y="251"/>
                  </a:lnTo>
                  <a:lnTo>
                    <a:pt x="44073" y="251"/>
                  </a:lnTo>
                  <a:lnTo>
                    <a:pt x="44270" y="251"/>
                  </a:lnTo>
                  <a:lnTo>
                    <a:pt x="44467" y="251"/>
                  </a:lnTo>
                  <a:lnTo>
                    <a:pt x="44663" y="251"/>
                  </a:lnTo>
                  <a:lnTo>
                    <a:pt x="44878" y="287"/>
                  </a:lnTo>
                  <a:lnTo>
                    <a:pt x="44878" y="287"/>
                  </a:lnTo>
                  <a:lnTo>
                    <a:pt x="44931" y="305"/>
                  </a:lnTo>
                  <a:lnTo>
                    <a:pt x="45003" y="305"/>
                  </a:lnTo>
                  <a:lnTo>
                    <a:pt x="45003" y="305"/>
                  </a:lnTo>
                  <a:lnTo>
                    <a:pt x="45360" y="305"/>
                  </a:lnTo>
                  <a:lnTo>
                    <a:pt x="45718" y="287"/>
                  </a:lnTo>
                  <a:lnTo>
                    <a:pt x="46093" y="305"/>
                  </a:lnTo>
                  <a:lnTo>
                    <a:pt x="46272" y="323"/>
                  </a:lnTo>
                  <a:lnTo>
                    <a:pt x="46450" y="341"/>
                  </a:lnTo>
                  <a:lnTo>
                    <a:pt x="46450" y="341"/>
                  </a:lnTo>
                  <a:lnTo>
                    <a:pt x="46593" y="341"/>
                  </a:lnTo>
                  <a:lnTo>
                    <a:pt x="46718" y="358"/>
                  </a:lnTo>
                  <a:lnTo>
                    <a:pt x="47004" y="412"/>
                  </a:lnTo>
                  <a:lnTo>
                    <a:pt x="47004" y="412"/>
                  </a:lnTo>
                  <a:lnTo>
                    <a:pt x="47094" y="430"/>
                  </a:lnTo>
                  <a:lnTo>
                    <a:pt x="47201" y="448"/>
                  </a:lnTo>
                  <a:lnTo>
                    <a:pt x="47201" y="448"/>
                  </a:lnTo>
                  <a:lnTo>
                    <a:pt x="47415" y="466"/>
                  </a:lnTo>
                  <a:lnTo>
                    <a:pt x="47630" y="537"/>
                  </a:lnTo>
                  <a:lnTo>
                    <a:pt x="47826" y="609"/>
                  </a:lnTo>
                  <a:lnTo>
                    <a:pt x="48023" y="698"/>
                  </a:lnTo>
                  <a:lnTo>
                    <a:pt x="48023" y="698"/>
                  </a:lnTo>
                  <a:lnTo>
                    <a:pt x="48077" y="734"/>
                  </a:lnTo>
                  <a:lnTo>
                    <a:pt x="48112" y="769"/>
                  </a:lnTo>
                  <a:lnTo>
                    <a:pt x="48184" y="859"/>
                  </a:lnTo>
                  <a:lnTo>
                    <a:pt x="48184" y="859"/>
                  </a:lnTo>
                  <a:lnTo>
                    <a:pt x="48363" y="1234"/>
                  </a:lnTo>
                  <a:lnTo>
                    <a:pt x="48434" y="1431"/>
                  </a:lnTo>
                  <a:lnTo>
                    <a:pt x="48488" y="1627"/>
                  </a:lnTo>
                  <a:lnTo>
                    <a:pt x="48488" y="1627"/>
                  </a:lnTo>
                  <a:lnTo>
                    <a:pt x="48595" y="2003"/>
                  </a:lnTo>
                  <a:lnTo>
                    <a:pt x="48666" y="2360"/>
                  </a:lnTo>
                  <a:lnTo>
                    <a:pt x="48666" y="2360"/>
                  </a:lnTo>
                  <a:lnTo>
                    <a:pt x="48756" y="2861"/>
                  </a:lnTo>
                  <a:lnTo>
                    <a:pt x="48827" y="3361"/>
                  </a:lnTo>
                  <a:lnTo>
                    <a:pt x="48827" y="3361"/>
                  </a:lnTo>
                  <a:lnTo>
                    <a:pt x="48863" y="3647"/>
                  </a:lnTo>
                  <a:lnTo>
                    <a:pt x="48881" y="3933"/>
                  </a:lnTo>
                  <a:lnTo>
                    <a:pt x="48881" y="3933"/>
                  </a:lnTo>
                  <a:lnTo>
                    <a:pt x="48899" y="4648"/>
                  </a:lnTo>
                  <a:lnTo>
                    <a:pt x="48917" y="5845"/>
                  </a:lnTo>
                  <a:lnTo>
                    <a:pt x="48935" y="7060"/>
                  </a:lnTo>
                  <a:lnTo>
                    <a:pt x="48952" y="7775"/>
                  </a:lnTo>
                  <a:lnTo>
                    <a:pt x="48952" y="7775"/>
                  </a:lnTo>
                  <a:lnTo>
                    <a:pt x="48970" y="7954"/>
                  </a:lnTo>
                  <a:lnTo>
                    <a:pt x="48970" y="7954"/>
                  </a:lnTo>
                  <a:lnTo>
                    <a:pt x="49006" y="8276"/>
                  </a:lnTo>
                  <a:lnTo>
                    <a:pt x="49042" y="8597"/>
                  </a:lnTo>
                  <a:lnTo>
                    <a:pt x="49042" y="8597"/>
                  </a:lnTo>
                  <a:lnTo>
                    <a:pt x="49060" y="14031"/>
                  </a:lnTo>
                  <a:lnTo>
                    <a:pt x="49060" y="14031"/>
                  </a:lnTo>
                  <a:lnTo>
                    <a:pt x="49060" y="14191"/>
                  </a:lnTo>
                  <a:lnTo>
                    <a:pt x="49060" y="14191"/>
                  </a:lnTo>
                  <a:lnTo>
                    <a:pt x="49060" y="14334"/>
                  </a:lnTo>
                  <a:lnTo>
                    <a:pt x="49060" y="14334"/>
                  </a:lnTo>
                  <a:lnTo>
                    <a:pt x="49042" y="19767"/>
                  </a:lnTo>
                  <a:lnTo>
                    <a:pt x="49042" y="19767"/>
                  </a:lnTo>
                  <a:lnTo>
                    <a:pt x="49006" y="20089"/>
                  </a:lnTo>
                  <a:lnTo>
                    <a:pt x="48970" y="20411"/>
                  </a:lnTo>
                  <a:lnTo>
                    <a:pt x="48970" y="20411"/>
                  </a:lnTo>
                  <a:lnTo>
                    <a:pt x="48952" y="20590"/>
                  </a:lnTo>
                  <a:lnTo>
                    <a:pt x="48952" y="20590"/>
                  </a:lnTo>
                  <a:lnTo>
                    <a:pt x="48935" y="21304"/>
                  </a:lnTo>
                  <a:lnTo>
                    <a:pt x="48917" y="22520"/>
                  </a:lnTo>
                  <a:lnTo>
                    <a:pt x="48899" y="23717"/>
                  </a:lnTo>
                  <a:lnTo>
                    <a:pt x="48881" y="24432"/>
                  </a:lnTo>
                  <a:lnTo>
                    <a:pt x="48881" y="24432"/>
                  </a:lnTo>
                  <a:lnTo>
                    <a:pt x="48863" y="24718"/>
                  </a:lnTo>
                  <a:lnTo>
                    <a:pt x="48827" y="25004"/>
                  </a:lnTo>
                  <a:lnTo>
                    <a:pt x="48827" y="25004"/>
                  </a:lnTo>
                  <a:lnTo>
                    <a:pt x="48756" y="25504"/>
                  </a:lnTo>
                  <a:lnTo>
                    <a:pt x="48666" y="26005"/>
                  </a:lnTo>
                  <a:lnTo>
                    <a:pt x="48666" y="26005"/>
                  </a:lnTo>
                  <a:lnTo>
                    <a:pt x="48595" y="26380"/>
                  </a:lnTo>
                  <a:lnTo>
                    <a:pt x="48488" y="26738"/>
                  </a:lnTo>
                  <a:lnTo>
                    <a:pt x="48488" y="26738"/>
                  </a:lnTo>
                  <a:lnTo>
                    <a:pt x="48434" y="26934"/>
                  </a:lnTo>
                  <a:lnTo>
                    <a:pt x="48363" y="27131"/>
                  </a:lnTo>
                  <a:lnTo>
                    <a:pt x="48184" y="27506"/>
                  </a:lnTo>
                  <a:lnTo>
                    <a:pt x="48184" y="27506"/>
                  </a:lnTo>
                  <a:lnTo>
                    <a:pt x="48112" y="27595"/>
                  </a:lnTo>
                  <a:lnTo>
                    <a:pt x="48077" y="27631"/>
                  </a:lnTo>
                  <a:lnTo>
                    <a:pt x="48023" y="27667"/>
                  </a:lnTo>
                  <a:lnTo>
                    <a:pt x="48023" y="27667"/>
                  </a:lnTo>
                  <a:lnTo>
                    <a:pt x="47826" y="27756"/>
                  </a:lnTo>
                  <a:lnTo>
                    <a:pt x="47630" y="27828"/>
                  </a:lnTo>
                  <a:lnTo>
                    <a:pt x="47415" y="27899"/>
                  </a:lnTo>
                  <a:lnTo>
                    <a:pt x="47201" y="27917"/>
                  </a:lnTo>
                  <a:lnTo>
                    <a:pt x="47201" y="27917"/>
                  </a:lnTo>
                  <a:lnTo>
                    <a:pt x="47094" y="27935"/>
                  </a:lnTo>
                  <a:lnTo>
                    <a:pt x="47004" y="27953"/>
                  </a:lnTo>
                  <a:lnTo>
                    <a:pt x="47004" y="27953"/>
                  </a:lnTo>
                  <a:lnTo>
                    <a:pt x="46718" y="28007"/>
                  </a:lnTo>
                  <a:lnTo>
                    <a:pt x="46593" y="28024"/>
                  </a:lnTo>
                  <a:lnTo>
                    <a:pt x="46450" y="28024"/>
                  </a:lnTo>
                  <a:lnTo>
                    <a:pt x="46450" y="28024"/>
                  </a:lnTo>
                  <a:lnTo>
                    <a:pt x="46272" y="28042"/>
                  </a:lnTo>
                  <a:lnTo>
                    <a:pt x="46093" y="28060"/>
                  </a:lnTo>
                  <a:lnTo>
                    <a:pt x="45718" y="28078"/>
                  </a:lnTo>
                  <a:lnTo>
                    <a:pt x="45360" y="28060"/>
                  </a:lnTo>
                  <a:lnTo>
                    <a:pt x="45003" y="28060"/>
                  </a:lnTo>
                  <a:lnTo>
                    <a:pt x="45003" y="28060"/>
                  </a:lnTo>
                  <a:lnTo>
                    <a:pt x="44931" y="28060"/>
                  </a:lnTo>
                  <a:lnTo>
                    <a:pt x="44878" y="28078"/>
                  </a:lnTo>
                  <a:lnTo>
                    <a:pt x="44878" y="28078"/>
                  </a:lnTo>
                  <a:lnTo>
                    <a:pt x="44663" y="28114"/>
                  </a:lnTo>
                  <a:lnTo>
                    <a:pt x="44467" y="28114"/>
                  </a:lnTo>
                  <a:lnTo>
                    <a:pt x="44270" y="28114"/>
                  </a:lnTo>
                  <a:lnTo>
                    <a:pt x="44073" y="28132"/>
                  </a:lnTo>
                  <a:lnTo>
                    <a:pt x="44073" y="28132"/>
                  </a:lnTo>
                  <a:lnTo>
                    <a:pt x="44002" y="28132"/>
                  </a:lnTo>
                  <a:lnTo>
                    <a:pt x="43948" y="28114"/>
                  </a:lnTo>
                  <a:lnTo>
                    <a:pt x="43948" y="28114"/>
                  </a:lnTo>
                  <a:lnTo>
                    <a:pt x="43680" y="28060"/>
                  </a:lnTo>
                  <a:lnTo>
                    <a:pt x="43412" y="28042"/>
                  </a:lnTo>
                  <a:lnTo>
                    <a:pt x="42894" y="28042"/>
                  </a:lnTo>
                  <a:lnTo>
                    <a:pt x="42894" y="28042"/>
                  </a:lnTo>
                  <a:lnTo>
                    <a:pt x="40803" y="28024"/>
                  </a:lnTo>
                  <a:lnTo>
                    <a:pt x="40803" y="28024"/>
                  </a:lnTo>
                  <a:lnTo>
                    <a:pt x="38837" y="28007"/>
                  </a:lnTo>
                  <a:lnTo>
                    <a:pt x="38837" y="28007"/>
                  </a:lnTo>
                  <a:lnTo>
                    <a:pt x="36424" y="27989"/>
                  </a:lnTo>
                  <a:lnTo>
                    <a:pt x="36424" y="27989"/>
                  </a:lnTo>
                  <a:lnTo>
                    <a:pt x="29829" y="27971"/>
                  </a:lnTo>
                  <a:lnTo>
                    <a:pt x="29829" y="27971"/>
                  </a:lnTo>
                  <a:lnTo>
                    <a:pt x="29651" y="27971"/>
                  </a:lnTo>
                  <a:lnTo>
                    <a:pt x="29651" y="27971"/>
                  </a:lnTo>
                  <a:lnTo>
                    <a:pt x="29597" y="27989"/>
                  </a:lnTo>
                  <a:lnTo>
                    <a:pt x="29561" y="28007"/>
                  </a:lnTo>
                  <a:lnTo>
                    <a:pt x="29543" y="28042"/>
                  </a:lnTo>
                  <a:lnTo>
                    <a:pt x="29543" y="28096"/>
                  </a:lnTo>
                  <a:lnTo>
                    <a:pt x="29543" y="28096"/>
                  </a:lnTo>
                  <a:lnTo>
                    <a:pt x="29543" y="28132"/>
                  </a:lnTo>
                  <a:lnTo>
                    <a:pt x="29561" y="28149"/>
                  </a:lnTo>
                  <a:lnTo>
                    <a:pt x="29597" y="28167"/>
                  </a:lnTo>
                  <a:lnTo>
                    <a:pt x="29633" y="28185"/>
                  </a:lnTo>
                  <a:lnTo>
                    <a:pt x="29633" y="28185"/>
                  </a:lnTo>
                  <a:lnTo>
                    <a:pt x="29865" y="28203"/>
                  </a:lnTo>
                  <a:lnTo>
                    <a:pt x="29865" y="28203"/>
                  </a:lnTo>
                  <a:lnTo>
                    <a:pt x="36424" y="28185"/>
                  </a:lnTo>
                  <a:lnTo>
                    <a:pt x="36424" y="28185"/>
                  </a:lnTo>
                  <a:lnTo>
                    <a:pt x="37550" y="28185"/>
                  </a:lnTo>
                  <a:lnTo>
                    <a:pt x="38283" y="28203"/>
                  </a:lnTo>
                  <a:lnTo>
                    <a:pt x="38551" y="28203"/>
                  </a:lnTo>
                  <a:lnTo>
                    <a:pt x="38676" y="28221"/>
                  </a:lnTo>
                  <a:lnTo>
                    <a:pt x="38676" y="28221"/>
                  </a:lnTo>
                  <a:lnTo>
                    <a:pt x="38730" y="28239"/>
                  </a:lnTo>
                  <a:lnTo>
                    <a:pt x="38783" y="28239"/>
                  </a:lnTo>
                  <a:lnTo>
                    <a:pt x="38890" y="28239"/>
                  </a:lnTo>
                  <a:lnTo>
                    <a:pt x="38890" y="28239"/>
                  </a:lnTo>
                  <a:lnTo>
                    <a:pt x="43073" y="28221"/>
                  </a:lnTo>
                  <a:lnTo>
                    <a:pt x="43073" y="28221"/>
                  </a:lnTo>
                  <a:lnTo>
                    <a:pt x="43358" y="28239"/>
                  </a:lnTo>
                  <a:lnTo>
                    <a:pt x="43662" y="28257"/>
                  </a:lnTo>
                  <a:lnTo>
                    <a:pt x="43948" y="28292"/>
                  </a:lnTo>
                  <a:lnTo>
                    <a:pt x="44252" y="28346"/>
                  </a:lnTo>
                  <a:lnTo>
                    <a:pt x="44252" y="28346"/>
                  </a:lnTo>
                  <a:lnTo>
                    <a:pt x="44395" y="28364"/>
                  </a:lnTo>
                  <a:lnTo>
                    <a:pt x="44538" y="28364"/>
                  </a:lnTo>
                  <a:lnTo>
                    <a:pt x="44681" y="28364"/>
                  </a:lnTo>
                  <a:lnTo>
                    <a:pt x="44824" y="28346"/>
                  </a:lnTo>
                  <a:lnTo>
                    <a:pt x="44824" y="28346"/>
                  </a:lnTo>
                  <a:lnTo>
                    <a:pt x="44949" y="28328"/>
                  </a:lnTo>
                  <a:lnTo>
                    <a:pt x="45092" y="28310"/>
                  </a:lnTo>
                  <a:lnTo>
                    <a:pt x="45092" y="28310"/>
                  </a:lnTo>
                  <a:lnTo>
                    <a:pt x="45843" y="28310"/>
                  </a:lnTo>
                  <a:lnTo>
                    <a:pt x="45843" y="28310"/>
                  </a:lnTo>
                  <a:lnTo>
                    <a:pt x="46147" y="28310"/>
                  </a:lnTo>
                  <a:lnTo>
                    <a:pt x="46289" y="28292"/>
                  </a:lnTo>
                  <a:lnTo>
                    <a:pt x="46432" y="28275"/>
                  </a:lnTo>
                  <a:lnTo>
                    <a:pt x="46432" y="28275"/>
                  </a:lnTo>
                  <a:lnTo>
                    <a:pt x="46647" y="28257"/>
                  </a:lnTo>
                  <a:lnTo>
                    <a:pt x="46879" y="28221"/>
                  </a:lnTo>
                  <a:lnTo>
                    <a:pt x="47094" y="28185"/>
                  </a:lnTo>
                  <a:lnTo>
                    <a:pt x="47326" y="28149"/>
                  </a:lnTo>
                  <a:lnTo>
                    <a:pt x="47326" y="28149"/>
                  </a:lnTo>
                  <a:lnTo>
                    <a:pt x="47469" y="28132"/>
                  </a:lnTo>
                  <a:lnTo>
                    <a:pt x="47612" y="28096"/>
                  </a:lnTo>
                  <a:lnTo>
                    <a:pt x="47898" y="28007"/>
                  </a:lnTo>
                  <a:lnTo>
                    <a:pt x="47898" y="28007"/>
                  </a:lnTo>
                  <a:lnTo>
                    <a:pt x="47987" y="27953"/>
                  </a:lnTo>
                  <a:lnTo>
                    <a:pt x="48095" y="27917"/>
                  </a:lnTo>
                  <a:lnTo>
                    <a:pt x="48095" y="27917"/>
                  </a:lnTo>
                  <a:lnTo>
                    <a:pt x="48184" y="27881"/>
                  </a:lnTo>
                  <a:lnTo>
                    <a:pt x="48273" y="27810"/>
                  </a:lnTo>
                  <a:lnTo>
                    <a:pt x="48345" y="27738"/>
                  </a:lnTo>
                  <a:lnTo>
                    <a:pt x="48398" y="27649"/>
                  </a:lnTo>
                  <a:lnTo>
                    <a:pt x="48398" y="27649"/>
                  </a:lnTo>
                  <a:lnTo>
                    <a:pt x="48488" y="27435"/>
                  </a:lnTo>
                  <a:lnTo>
                    <a:pt x="48595" y="27238"/>
                  </a:lnTo>
                  <a:lnTo>
                    <a:pt x="48595" y="27238"/>
                  </a:lnTo>
                  <a:lnTo>
                    <a:pt x="48702" y="26898"/>
                  </a:lnTo>
                  <a:lnTo>
                    <a:pt x="48809" y="26541"/>
                  </a:lnTo>
                  <a:lnTo>
                    <a:pt x="48809" y="26541"/>
                  </a:lnTo>
                  <a:lnTo>
                    <a:pt x="48917" y="26023"/>
                  </a:lnTo>
                  <a:lnTo>
                    <a:pt x="49006" y="25487"/>
                  </a:lnTo>
                  <a:lnTo>
                    <a:pt x="49006" y="25487"/>
                  </a:lnTo>
                  <a:lnTo>
                    <a:pt x="49095" y="24861"/>
                  </a:lnTo>
                  <a:lnTo>
                    <a:pt x="49113" y="24557"/>
                  </a:lnTo>
                  <a:lnTo>
                    <a:pt x="49113" y="24236"/>
                  </a:lnTo>
                  <a:lnTo>
                    <a:pt x="49113" y="24236"/>
                  </a:lnTo>
                  <a:lnTo>
                    <a:pt x="49113" y="24164"/>
                  </a:lnTo>
                  <a:lnTo>
                    <a:pt x="49113" y="24110"/>
                  </a:lnTo>
                  <a:lnTo>
                    <a:pt x="49113" y="24110"/>
                  </a:lnTo>
                  <a:lnTo>
                    <a:pt x="49131" y="23914"/>
                  </a:lnTo>
                  <a:lnTo>
                    <a:pt x="49149" y="23539"/>
                  </a:lnTo>
                  <a:lnTo>
                    <a:pt x="49167" y="22448"/>
                  </a:lnTo>
                  <a:lnTo>
                    <a:pt x="49167" y="20804"/>
                  </a:lnTo>
                  <a:lnTo>
                    <a:pt x="49167" y="20804"/>
                  </a:lnTo>
                  <a:lnTo>
                    <a:pt x="49185" y="20554"/>
                  </a:lnTo>
                  <a:lnTo>
                    <a:pt x="49220" y="20322"/>
                  </a:lnTo>
                  <a:lnTo>
                    <a:pt x="49220" y="20322"/>
                  </a:lnTo>
                  <a:lnTo>
                    <a:pt x="49238" y="20053"/>
                  </a:lnTo>
                  <a:lnTo>
                    <a:pt x="49256" y="19803"/>
                  </a:lnTo>
                  <a:lnTo>
                    <a:pt x="49256" y="19803"/>
                  </a:lnTo>
                  <a:lnTo>
                    <a:pt x="49238" y="15568"/>
                  </a:lnTo>
                  <a:lnTo>
                    <a:pt x="49238" y="15568"/>
                  </a:lnTo>
                  <a:lnTo>
                    <a:pt x="49238" y="14531"/>
                  </a:lnTo>
                  <a:lnTo>
                    <a:pt x="49238" y="14531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25"/>
            <p:cNvSpPr/>
            <p:nvPr/>
          </p:nvSpPr>
          <p:spPr>
            <a:xfrm>
              <a:off x="8113931" y="4596876"/>
              <a:ext cx="252028" cy="66965"/>
            </a:xfrm>
            <a:custGeom>
              <a:avLst/>
              <a:gdLst/>
              <a:ahLst/>
              <a:cxnLst/>
              <a:rect l="l" t="t" r="r" b="b"/>
              <a:pathLst>
                <a:path w="1448" h="412" extrusionOk="0">
                  <a:moveTo>
                    <a:pt x="72" y="376"/>
                  </a:moveTo>
                  <a:lnTo>
                    <a:pt x="72" y="376"/>
                  </a:lnTo>
                  <a:lnTo>
                    <a:pt x="143" y="393"/>
                  </a:lnTo>
                  <a:lnTo>
                    <a:pt x="233" y="411"/>
                  </a:lnTo>
                  <a:lnTo>
                    <a:pt x="322" y="411"/>
                  </a:lnTo>
                  <a:lnTo>
                    <a:pt x="411" y="393"/>
                  </a:lnTo>
                  <a:lnTo>
                    <a:pt x="411" y="393"/>
                  </a:lnTo>
                  <a:lnTo>
                    <a:pt x="608" y="340"/>
                  </a:lnTo>
                  <a:lnTo>
                    <a:pt x="822" y="322"/>
                  </a:lnTo>
                  <a:lnTo>
                    <a:pt x="1019" y="286"/>
                  </a:lnTo>
                  <a:lnTo>
                    <a:pt x="1216" y="268"/>
                  </a:lnTo>
                  <a:lnTo>
                    <a:pt x="1216" y="268"/>
                  </a:lnTo>
                  <a:lnTo>
                    <a:pt x="1305" y="250"/>
                  </a:lnTo>
                  <a:lnTo>
                    <a:pt x="1394" y="215"/>
                  </a:lnTo>
                  <a:lnTo>
                    <a:pt x="1394" y="215"/>
                  </a:lnTo>
                  <a:lnTo>
                    <a:pt x="1430" y="179"/>
                  </a:lnTo>
                  <a:lnTo>
                    <a:pt x="1448" y="125"/>
                  </a:lnTo>
                  <a:lnTo>
                    <a:pt x="1448" y="125"/>
                  </a:lnTo>
                  <a:lnTo>
                    <a:pt x="1448" y="90"/>
                  </a:lnTo>
                  <a:lnTo>
                    <a:pt x="1430" y="54"/>
                  </a:lnTo>
                  <a:lnTo>
                    <a:pt x="1412" y="36"/>
                  </a:lnTo>
                  <a:lnTo>
                    <a:pt x="1376" y="18"/>
                  </a:lnTo>
                  <a:lnTo>
                    <a:pt x="1376" y="18"/>
                  </a:lnTo>
                  <a:lnTo>
                    <a:pt x="1216" y="0"/>
                  </a:lnTo>
                  <a:lnTo>
                    <a:pt x="1216" y="0"/>
                  </a:lnTo>
                  <a:lnTo>
                    <a:pt x="1019" y="18"/>
                  </a:lnTo>
                  <a:lnTo>
                    <a:pt x="805" y="36"/>
                  </a:lnTo>
                  <a:lnTo>
                    <a:pt x="608" y="72"/>
                  </a:lnTo>
                  <a:lnTo>
                    <a:pt x="394" y="125"/>
                  </a:lnTo>
                  <a:lnTo>
                    <a:pt x="394" y="125"/>
                  </a:lnTo>
                  <a:lnTo>
                    <a:pt x="251" y="143"/>
                  </a:lnTo>
                  <a:lnTo>
                    <a:pt x="108" y="179"/>
                  </a:lnTo>
                  <a:lnTo>
                    <a:pt x="108" y="179"/>
                  </a:lnTo>
                  <a:lnTo>
                    <a:pt x="54" y="197"/>
                  </a:lnTo>
                  <a:lnTo>
                    <a:pt x="18" y="250"/>
                  </a:lnTo>
                  <a:lnTo>
                    <a:pt x="18" y="250"/>
                  </a:lnTo>
                  <a:lnTo>
                    <a:pt x="0" y="286"/>
                  </a:lnTo>
                  <a:lnTo>
                    <a:pt x="18" y="322"/>
                  </a:lnTo>
                  <a:lnTo>
                    <a:pt x="36" y="358"/>
                  </a:lnTo>
                  <a:lnTo>
                    <a:pt x="72" y="376"/>
                  </a:lnTo>
                  <a:lnTo>
                    <a:pt x="72" y="376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25"/>
            <p:cNvSpPr/>
            <p:nvPr/>
          </p:nvSpPr>
          <p:spPr>
            <a:xfrm>
              <a:off x="8558808" y="4198821"/>
              <a:ext cx="65444" cy="232591"/>
            </a:xfrm>
            <a:custGeom>
              <a:avLst/>
              <a:gdLst/>
              <a:ahLst/>
              <a:cxnLst/>
              <a:rect l="l" t="t" r="r" b="b"/>
              <a:pathLst>
                <a:path w="376" h="1431" extrusionOk="0">
                  <a:moveTo>
                    <a:pt x="36" y="591"/>
                  </a:moveTo>
                  <a:lnTo>
                    <a:pt x="36" y="591"/>
                  </a:lnTo>
                  <a:lnTo>
                    <a:pt x="125" y="948"/>
                  </a:lnTo>
                  <a:lnTo>
                    <a:pt x="161" y="1305"/>
                  </a:lnTo>
                  <a:lnTo>
                    <a:pt x="161" y="1305"/>
                  </a:lnTo>
                  <a:lnTo>
                    <a:pt x="179" y="1341"/>
                  </a:lnTo>
                  <a:lnTo>
                    <a:pt x="197" y="1395"/>
                  </a:lnTo>
                  <a:lnTo>
                    <a:pt x="215" y="1413"/>
                  </a:lnTo>
                  <a:lnTo>
                    <a:pt x="268" y="1431"/>
                  </a:lnTo>
                  <a:lnTo>
                    <a:pt x="268" y="1431"/>
                  </a:lnTo>
                  <a:lnTo>
                    <a:pt x="304" y="1431"/>
                  </a:lnTo>
                  <a:lnTo>
                    <a:pt x="340" y="1395"/>
                  </a:lnTo>
                  <a:lnTo>
                    <a:pt x="357" y="1359"/>
                  </a:lnTo>
                  <a:lnTo>
                    <a:pt x="375" y="1288"/>
                  </a:lnTo>
                  <a:lnTo>
                    <a:pt x="375" y="1288"/>
                  </a:lnTo>
                  <a:lnTo>
                    <a:pt x="375" y="1127"/>
                  </a:lnTo>
                  <a:lnTo>
                    <a:pt x="357" y="948"/>
                  </a:lnTo>
                  <a:lnTo>
                    <a:pt x="357" y="948"/>
                  </a:lnTo>
                  <a:lnTo>
                    <a:pt x="268" y="555"/>
                  </a:lnTo>
                  <a:lnTo>
                    <a:pt x="179" y="162"/>
                  </a:lnTo>
                  <a:lnTo>
                    <a:pt x="179" y="162"/>
                  </a:lnTo>
                  <a:lnTo>
                    <a:pt x="143" y="72"/>
                  </a:lnTo>
                  <a:lnTo>
                    <a:pt x="143" y="72"/>
                  </a:lnTo>
                  <a:lnTo>
                    <a:pt x="107" y="19"/>
                  </a:lnTo>
                  <a:lnTo>
                    <a:pt x="89" y="1"/>
                  </a:lnTo>
                  <a:lnTo>
                    <a:pt x="54" y="19"/>
                  </a:lnTo>
                  <a:lnTo>
                    <a:pt x="54" y="19"/>
                  </a:lnTo>
                  <a:lnTo>
                    <a:pt x="18" y="37"/>
                  </a:lnTo>
                  <a:lnTo>
                    <a:pt x="0" y="90"/>
                  </a:lnTo>
                  <a:lnTo>
                    <a:pt x="0" y="90"/>
                  </a:lnTo>
                  <a:lnTo>
                    <a:pt x="0" y="126"/>
                  </a:lnTo>
                  <a:lnTo>
                    <a:pt x="18" y="162"/>
                  </a:lnTo>
                  <a:lnTo>
                    <a:pt x="18" y="162"/>
                  </a:lnTo>
                  <a:lnTo>
                    <a:pt x="18" y="305"/>
                  </a:lnTo>
                  <a:lnTo>
                    <a:pt x="18" y="305"/>
                  </a:lnTo>
                  <a:lnTo>
                    <a:pt x="18" y="305"/>
                  </a:lnTo>
                  <a:lnTo>
                    <a:pt x="18" y="448"/>
                  </a:lnTo>
                  <a:lnTo>
                    <a:pt x="36" y="591"/>
                  </a:lnTo>
                  <a:lnTo>
                    <a:pt x="36" y="591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25"/>
            <p:cNvSpPr/>
            <p:nvPr/>
          </p:nvSpPr>
          <p:spPr>
            <a:xfrm>
              <a:off x="8344028" y="4257010"/>
              <a:ext cx="112264" cy="151160"/>
            </a:xfrm>
            <a:custGeom>
              <a:avLst/>
              <a:gdLst/>
              <a:ahLst/>
              <a:cxnLst/>
              <a:rect l="l" t="t" r="r" b="b"/>
              <a:pathLst>
                <a:path w="645" h="930" extrusionOk="0">
                  <a:moveTo>
                    <a:pt x="483" y="912"/>
                  </a:moveTo>
                  <a:lnTo>
                    <a:pt x="483" y="912"/>
                  </a:lnTo>
                  <a:lnTo>
                    <a:pt x="519" y="930"/>
                  </a:lnTo>
                  <a:lnTo>
                    <a:pt x="573" y="930"/>
                  </a:lnTo>
                  <a:lnTo>
                    <a:pt x="573" y="930"/>
                  </a:lnTo>
                  <a:lnTo>
                    <a:pt x="609" y="894"/>
                  </a:lnTo>
                  <a:lnTo>
                    <a:pt x="644" y="840"/>
                  </a:lnTo>
                  <a:lnTo>
                    <a:pt x="644" y="840"/>
                  </a:lnTo>
                  <a:lnTo>
                    <a:pt x="644" y="769"/>
                  </a:lnTo>
                  <a:lnTo>
                    <a:pt x="626" y="679"/>
                  </a:lnTo>
                  <a:lnTo>
                    <a:pt x="626" y="679"/>
                  </a:lnTo>
                  <a:lnTo>
                    <a:pt x="519" y="483"/>
                  </a:lnTo>
                  <a:lnTo>
                    <a:pt x="394" y="304"/>
                  </a:lnTo>
                  <a:lnTo>
                    <a:pt x="251" y="161"/>
                  </a:lnTo>
                  <a:lnTo>
                    <a:pt x="108" y="18"/>
                  </a:lnTo>
                  <a:lnTo>
                    <a:pt x="108" y="18"/>
                  </a:lnTo>
                  <a:lnTo>
                    <a:pt x="72" y="0"/>
                  </a:lnTo>
                  <a:lnTo>
                    <a:pt x="37" y="0"/>
                  </a:lnTo>
                  <a:lnTo>
                    <a:pt x="37" y="0"/>
                  </a:lnTo>
                  <a:lnTo>
                    <a:pt x="1" y="36"/>
                  </a:lnTo>
                  <a:lnTo>
                    <a:pt x="1" y="72"/>
                  </a:lnTo>
                  <a:lnTo>
                    <a:pt x="1" y="72"/>
                  </a:lnTo>
                  <a:lnTo>
                    <a:pt x="37" y="233"/>
                  </a:lnTo>
                  <a:lnTo>
                    <a:pt x="54" y="304"/>
                  </a:lnTo>
                  <a:lnTo>
                    <a:pt x="90" y="358"/>
                  </a:lnTo>
                  <a:lnTo>
                    <a:pt x="90" y="358"/>
                  </a:lnTo>
                  <a:lnTo>
                    <a:pt x="180" y="465"/>
                  </a:lnTo>
                  <a:lnTo>
                    <a:pt x="269" y="572"/>
                  </a:lnTo>
                  <a:lnTo>
                    <a:pt x="412" y="804"/>
                  </a:lnTo>
                  <a:lnTo>
                    <a:pt x="412" y="804"/>
                  </a:lnTo>
                  <a:lnTo>
                    <a:pt x="483" y="912"/>
                  </a:lnTo>
                  <a:lnTo>
                    <a:pt x="483" y="912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25"/>
            <p:cNvSpPr/>
            <p:nvPr/>
          </p:nvSpPr>
          <p:spPr>
            <a:xfrm>
              <a:off x="8210356" y="4416784"/>
              <a:ext cx="161869" cy="58188"/>
            </a:xfrm>
            <a:custGeom>
              <a:avLst/>
              <a:gdLst/>
              <a:ahLst/>
              <a:cxnLst/>
              <a:rect l="l" t="t" r="r" b="b"/>
              <a:pathLst>
                <a:path w="930" h="358" extrusionOk="0">
                  <a:moveTo>
                    <a:pt x="429" y="0"/>
                  </a:moveTo>
                  <a:lnTo>
                    <a:pt x="429" y="0"/>
                  </a:lnTo>
                  <a:lnTo>
                    <a:pt x="322" y="0"/>
                  </a:lnTo>
                  <a:lnTo>
                    <a:pt x="215" y="18"/>
                  </a:lnTo>
                  <a:lnTo>
                    <a:pt x="108" y="54"/>
                  </a:lnTo>
                  <a:lnTo>
                    <a:pt x="0" y="107"/>
                  </a:lnTo>
                  <a:lnTo>
                    <a:pt x="0" y="107"/>
                  </a:lnTo>
                  <a:lnTo>
                    <a:pt x="54" y="161"/>
                  </a:lnTo>
                  <a:lnTo>
                    <a:pt x="125" y="197"/>
                  </a:lnTo>
                  <a:lnTo>
                    <a:pt x="251" y="233"/>
                  </a:lnTo>
                  <a:lnTo>
                    <a:pt x="251" y="233"/>
                  </a:lnTo>
                  <a:lnTo>
                    <a:pt x="501" y="268"/>
                  </a:lnTo>
                  <a:lnTo>
                    <a:pt x="608" y="304"/>
                  </a:lnTo>
                  <a:lnTo>
                    <a:pt x="733" y="358"/>
                  </a:lnTo>
                  <a:lnTo>
                    <a:pt x="733" y="358"/>
                  </a:lnTo>
                  <a:lnTo>
                    <a:pt x="787" y="358"/>
                  </a:lnTo>
                  <a:lnTo>
                    <a:pt x="787" y="358"/>
                  </a:lnTo>
                  <a:lnTo>
                    <a:pt x="822" y="358"/>
                  </a:lnTo>
                  <a:lnTo>
                    <a:pt x="858" y="358"/>
                  </a:lnTo>
                  <a:lnTo>
                    <a:pt x="894" y="322"/>
                  </a:lnTo>
                  <a:lnTo>
                    <a:pt x="912" y="286"/>
                  </a:lnTo>
                  <a:lnTo>
                    <a:pt x="912" y="286"/>
                  </a:lnTo>
                  <a:lnTo>
                    <a:pt x="930" y="233"/>
                  </a:lnTo>
                  <a:lnTo>
                    <a:pt x="912" y="197"/>
                  </a:lnTo>
                  <a:lnTo>
                    <a:pt x="894" y="161"/>
                  </a:lnTo>
                  <a:lnTo>
                    <a:pt x="858" y="125"/>
                  </a:lnTo>
                  <a:lnTo>
                    <a:pt x="858" y="125"/>
                  </a:lnTo>
                  <a:lnTo>
                    <a:pt x="662" y="54"/>
                  </a:lnTo>
                  <a:lnTo>
                    <a:pt x="554" y="18"/>
                  </a:lnTo>
                  <a:lnTo>
                    <a:pt x="429" y="0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25"/>
            <p:cNvSpPr/>
            <p:nvPr/>
          </p:nvSpPr>
          <p:spPr>
            <a:xfrm>
              <a:off x="8113931" y="477686"/>
              <a:ext cx="252028" cy="66965"/>
            </a:xfrm>
            <a:custGeom>
              <a:avLst/>
              <a:gdLst/>
              <a:ahLst/>
              <a:cxnLst/>
              <a:rect l="l" t="t" r="r" b="b"/>
              <a:pathLst>
                <a:path w="1448" h="412" extrusionOk="0">
                  <a:moveTo>
                    <a:pt x="1394" y="197"/>
                  </a:moveTo>
                  <a:lnTo>
                    <a:pt x="1394" y="197"/>
                  </a:lnTo>
                  <a:lnTo>
                    <a:pt x="1305" y="161"/>
                  </a:lnTo>
                  <a:lnTo>
                    <a:pt x="1216" y="144"/>
                  </a:lnTo>
                  <a:lnTo>
                    <a:pt x="1216" y="144"/>
                  </a:lnTo>
                  <a:lnTo>
                    <a:pt x="1019" y="126"/>
                  </a:lnTo>
                  <a:lnTo>
                    <a:pt x="822" y="108"/>
                  </a:lnTo>
                  <a:lnTo>
                    <a:pt x="608" y="72"/>
                  </a:lnTo>
                  <a:lnTo>
                    <a:pt x="411" y="19"/>
                  </a:lnTo>
                  <a:lnTo>
                    <a:pt x="411" y="19"/>
                  </a:lnTo>
                  <a:lnTo>
                    <a:pt x="322" y="1"/>
                  </a:lnTo>
                  <a:lnTo>
                    <a:pt x="233" y="1"/>
                  </a:lnTo>
                  <a:lnTo>
                    <a:pt x="143" y="19"/>
                  </a:lnTo>
                  <a:lnTo>
                    <a:pt x="72" y="36"/>
                  </a:lnTo>
                  <a:lnTo>
                    <a:pt x="72" y="36"/>
                  </a:lnTo>
                  <a:lnTo>
                    <a:pt x="36" y="72"/>
                  </a:lnTo>
                  <a:lnTo>
                    <a:pt x="18" y="90"/>
                  </a:lnTo>
                  <a:lnTo>
                    <a:pt x="0" y="126"/>
                  </a:lnTo>
                  <a:lnTo>
                    <a:pt x="18" y="161"/>
                  </a:lnTo>
                  <a:lnTo>
                    <a:pt x="18" y="161"/>
                  </a:lnTo>
                  <a:lnTo>
                    <a:pt x="54" y="215"/>
                  </a:lnTo>
                  <a:lnTo>
                    <a:pt x="108" y="251"/>
                  </a:lnTo>
                  <a:lnTo>
                    <a:pt x="108" y="251"/>
                  </a:lnTo>
                  <a:lnTo>
                    <a:pt x="251" y="269"/>
                  </a:lnTo>
                  <a:lnTo>
                    <a:pt x="394" y="304"/>
                  </a:lnTo>
                  <a:lnTo>
                    <a:pt x="394" y="304"/>
                  </a:lnTo>
                  <a:lnTo>
                    <a:pt x="608" y="340"/>
                  </a:lnTo>
                  <a:lnTo>
                    <a:pt x="805" y="376"/>
                  </a:lnTo>
                  <a:lnTo>
                    <a:pt x="1019" y="394"/>
                  </a:lnTo>
                  <a:lnTo>
                    <a:pt x="1216" y="412"/>
                  </a:lnTo>
                  <a:lnTo>
                    <a:pt x="1216" y="412"/>
                  </a:lnTo>
                  <a:lnTo>
                    <a:pt x="1376" y="394"/>
                  </a:lnTo>
                  <a:lnTo>
                    <a:pt x="1376" y="394"/>
                  </a:lnTo>
                  <a:lnTo>
                    <a:pt x="1412" y="376"/>
                  </a:lnTo>
                  <a:lnTo>
                    <a:pt x="1430" y="358"/>
                  </a:lnTo>
                  <a:lnTo>
                    <a:pt x="1448" y="322"/>
                  </a:lnTo>
                  <a:lnTo>
                    <a:pt x="1448" y="287"/>
                  </a:lnTo>
                  <a:lnTo>
                    <a:pt x="1448" y="287"/>
                  </a:lnTo>
                  <a:lnTo>
                    <a:pt x="1430" y="233"/>
                  </a:lnTo>
                  <a:lnTo>
                    <a:pt x="1394" y="197"/>
                  </a:lnTo>
                  <a:lnTo>
                    <a:pt x="1394" y="197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25"/>
            <p:cNvSpPr/>
            <p:nvPr/>
          </p:nvSpPr>
          <p:spPr>
            <a:xfrm>
              <a:off x="8558808" y="710115"/>
              <a:ext cx="65444" cy="232591"/>
            </a:xfrm>
            <a:custGeom>
              <a:avLst/>
              <a:gdLst/>
              <a:ahLst/>
              <a:cxnLst/>
              <a:rect l="l" t="t" r="r" b="b"/>
              <a:pathLst>
                <a:path w="376" h="1431" extrusionOk="0">
                  <a:moveTo>
                    <a:pt x="0" y="1341"/>
                  </a:moveTo>
                  <a:lnTo>
                    <a:pt x="0" y="1341"/>
                  </a:lnTo>
                  <a:lnTo>
                    <a:pt x="18" y="1394"/>
                  </a:lnTo>
                  <a:lnTo>
                    <a:pt x="54" y="1430"/>
                  </a:lnTo>
                  <a:lnTo>
                    <a:pt x="54" y="1430"/>
                  </a:lnTo>
                  <a:lnTo>
                    <a:pt x="89" y="1430"/>
                  </a:lnTo>
                  <a:lnTo>
                    <a:pt x="107" y="1412"/>
                  </a:lnTo>
                  <a:lnTo>
                    <a:pt x="143" y="1359"/>
                  </a:lnTo>
                  <a:lnTo>
                    <a:pt x="143" y="1359"/>
                  </a:lnTo>
                  <a:lnTo>
                    <a:pt x="179" y="1269"/>
                  </a:lnTo>
                  <a:lnTo>
                    <a:pt x="179" y="1269"/>
                  </a:lnTo>
                  <a:lnTo>
                    <a:pt x="268" y="876"/>
                  </a:lnTo>
                  <a:lnTo>
                    <a:pt x="357" y="483"/>
                  </a:lnTo>
                  <a:lnTo>
                    <a:pt x="357" y="483"/>
                  </a:lnTo>
                  <a:lnTo>
                    <a:pt x="375" y="322"/>
                  </a:lnTo>
                  <a:lnTo>
                    <a:pt x="375" y="143"/>
                  </a:lnTo>
                  <a:lnTo>
                    <a:pt x="375" y="143"/>
                  </a:lnTo>
                  <a:lnTo>
                    <a:pt x="357" y="72"/>
                  </a:lnTo>
                  <a:lnTo>
                    <a:pt x="340" y="36"/>
                  </a:lnTo>
                  <a:lnTo>
                    <a:pt x="304" y="0"/>
                  </a:lnTo>
                  <a:lnTo>
                    <a:pt x="268" y="0"/>
                  </a:lnTo>
                  <a:lnTo>
                    <a:pt x="268" y="0"/>
                  </a:lnTo>
                  <a:lnTo>
                    <a:pt x="215" y="18"/>
                  </a:lnTo>
                  <a:lnTo>
                    <a:pt x="197" y="36"/>
                  </a:lnTo>
                  <a:lnTo>
                    <a:pt x="179" y="90"/>
                  </a:lnTo>
                  <a:lnTo>
                    <a:pt x="161" y="126"/>
                  </a:lnTo>
                  <a:lnTo>
                    <a:pt x="161" y="126"/>
                  </a:lnTo>
                  <a:lnTo>
                    <a:pt x="125" y="483"/>
                  </a:lnTo>
                  <a:lnTo>
                    <a:pt x="36" y="840"/>
                  </a:lnTo>
                  <a:lnTo>
                    <a:pt x="36" y="840"/>
                  </a:lnTo>
                  <a:lnTo>
                    <a:pt x="18" y="983"/>
                  </a:lnTo>
                  <a:lnTo>
                    <a:pt x="18" y="1126"/>
                  </a:lnTo>
                  <a:lnTo>
                    <a:pt x="18" y="1126"/>
                  </a:lnTo>
                  <a:lnTo>
                    <a:pt x="18" y="1126"/>
                  </a:lnTo>
                  <a:lnTo>
                    <a:pt x="18" y="1269"/>
                  </a:lnTo>
                  <a:lnTo>
                    <a:pt x="18" y="1269"/>
                  </a:lnTo>
                  <a:lnTo>
                    <a:pt x="0" y="1305"/>
                  </a:lnTo>
                  <a:lnTo>
                    <a:pt x="0" y="1341"/>
                  </a:lnTo>
                  <a:lnTo>
                    <a:pt x="0" y="1341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25"/>
            <p:cNvSpPr/>
            <p:nvPr/>
          </p:nvSpPr>
          <p:spPr>
            <a:xfrm>
              <a:off x="8344028" y="733358"/>
              <a:ext cx="112264" cy="151160"/>
            </a:xfrm>
            <a:custGeom>
              <a:avLst/>
              <a:gdLst/>
              <a:ahLst/>
              <a:cxnLst/>
              <a:rect l="l" t="t" r="r" b="b"/>
              <a:pathLst>
                <a:path w="645" h="930" extrusionOk="0">
                  <a:moveTo>
                    <a:pt x="573" y="0"/>
                  </a:moveTo>
                  <a:lnTo>
                    <a:pt x="573" y="0"/>
                  </a:lnTo>
                  <a:lnTo>
                    <a:pt x="519" y="18"/>
                  </a:lnTo>
                  <a:lnTo>
                    <a:pt x="483" y="18"/>
                  </a:lnTo>
                  <a:lnTo>
                    <a:pt x="483" y="18"/>
                  </a:lnTo>
                  <a:lnTo>
                    <a:pt x="412" y="125"/>
                  </a:lnTo>
                  <a:lnTo>
                    <a:pt x="412" y="125"/>
                  </a:lnTo>
                  <a:lnTo>
                    <a:pt x="269" y="358"/>
                  </a:lnTo>
                  <a:lnTo>
                    <a:pt x="180" y="465"/>
                  </a:lnTo>
                  <a:lnTo>
                    <a:pt x="90" y="572"/>
                  </a:lnTo>
                  <a:lnTo>
                    <a:pt x="90" y="572"/>
                  </a:lnTo>
                  <a:lnTo>
                    <a:pt x="54" y="644"/>
                  </a:lnTo>
                  <a:lnTo>
                    <a:pt x="37" y="697"/>
                  </a:lnTo>
                  <a:lnTo>
                    <a:pt x="1" y="858"/>
                  </a:lnTo>
                  <a:lnTo>
                    <a:pt x="1" y="858"/>
                  </a:lnTo>
                  <a:lnTo>
                    <a:pt x="1" y="894"/>
                  </a:lnTo>
                  <a:lnTo>
                    <a:pt x="37" y="930"/>
                  </a:lnTo>
                  <a:lnTo>
                    <a:pt x="37" y="930"/>
                  </a:lnTo>
                  <a:lnTo>
                    <a:pt x="72" y="930"/>
                  </a:lnTo>
                  <a:lnTo>
                    <a:pt x="108" y="912"/>
                  </a:lnTo>
                  <a:lnTo>
                    <a:pt x="108" y="912"/>
                  </a:lnTo>
                  <a:lnTo>
                    <a:pt x="251" y="769"/>
                  </a:lnTo>
                  <a:lnTo>
                    <a:pt x="394" y="626"/>
                  </a:lnTo>
                  <a:lnTo>
                    <a:pt x="519" y="447"/>
                  </a:lnTo>
                  <a:lnTo>
                    <a:pt x="626" y="251"/>
                  </a:lnTo>
                  <a:lnTo>
                    <a:pt x="626" y="251"/>
                  </a:lnTo>
                  <a:lnTo>
                    <a:pt x="644" y="179"/>
                  </a:lnTo>
                  <a:lnTo>
                    <a:pt x="644" y="90"/>
                  </a:lnTo>
                  <a:lnTo>
                    <a:pt x="644" y="90"/>
                  </a:lnTo>
                  <a:lnTo>
                    <a:pt x="609" y="36"/>
                  </a:lnTo>
                  <a:lnTo>
                    <a:pt x="573" y="0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25"/>
            <p:cNvSpPr/>
            <p:nvPr/>
          </p:nvSpPr>
          <p:spPr>
            <a:xfrm>
              <a:off x="8210356" y="666555"/>
              <a:ext cx="161869" cy="58188"/>
            </a:xfrm>
            <a:custGeom>
              <a:avLst/>
              <a:gdLst/>
              <a:ahLst/>
              <a:cxnLst/>
              <a:rect l="l" t="t" r="r" b="b"/>
              <a:pathLst>
                <a:path w="930" h="358" extrusionOk="0">
                  <a:moveTo>
                    <a:pt x="787" y="0"/>
                  </a:moveTo>
                  <a:lnTo>
                    <a:pt x="787" y="0"/>
                  </a:lnTo>
                  <a:lnTo>
                    <a:pt x="733" y="0"/>
                  </a:lnTo>
                  <a:lnTo>
                    <a:pt x="733" y="0"/>
                  </a:lnTo>
                  <a:lnTo>
                    <a:pt x="608" y="54"/>
                  </a:lnTo>
                  <a:lnTo>
                    <a:pt x="501" y="90"/>
                  </a:lnTo>
                  <a:lnTo>
                    <a:pt x="251" y="125"/>
                  </a:lnTo>
                  <a:lnTo>
                    <a:pt x="251" y="125"/>
                  </a:lnTo>
                  <a:lnTo>
                    <a:pt x="125" y="161"/>
                  </a:lnTo>
                  <a:lnTo>
                    <a:pt x="54" y="197"/>
                  </a:lnTo>
                  <a:lnTo>
                    <a:pt x="0" y="251"/>
                  </a:lnTo>
                  <a:lnTo>
                    <a:pt x="0" y="251"/>
                  </a:lnTo>
                  <a:lnTo>
                    <a:pt x="108" y="304"/>
                  </a:lnTo>
                  <a:lnTo>
                    <a:pt x="215" y="340"/>
                  </a:lnTo>
                  <a:lnTo>
                    <a:pt x="322" y="358"/>
                  </a:lnTo>
                  <a:lnTo>
                    <a:pt x="429" y="358"/>
                  </a:lnTo>
                  <a:lnTo>
                    <a:pt x="429" y="358"/>
                  </a:lnTo>
                  <a:lnTo>
                    <a:pt x="554" y="340"/>
                  </a:lnTo>
                  <a:lnTo>
                    <a:pt x="662" y="304"/>
                  </a:lnTo>
                  <a:lnTo>
                    <a:pt x="858" y="233"/>
                  </a:lnTo>
                  <a:lnTo>
                    <a:pt x="858" y="233"/>
                  </a:lnTo>
                  <a:lnTo>
                    <a:pt x="894" y="197"/>
                  </a:lnTo>
                  <a:lnTo>
                    <a:pt x="912" y="161"/>
                  </a:lnTo>
                  <a:lnTo>
                    <a:pt x="930" y="125"/>
                  </a:lnTo>
                  <a:lnTo>
                    <a:pt x="912" y="72"/>
                  </a:lnTo>
                  <a:lnTo>
                    <a:pt x="912" y="72"/>
                  </a:lnTo>
                  <a:lnTo>
                    <a:pt x="894" y="36"/>
                  </a:lnTo>
                  <a:lnTo>
                    <a:pt x="858" y="18"/>
                  </a:lnTo>
                  <a:lnTo>
                    <a:pt x="822" y="0"/>
                  </a:lnTo>
                  <a:lnTo>
                    <a:pt x="787" y="0"/>
                  </a:lnTo>
                  <a:lnTo>
                    <a:pt x="787" y="0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25"/>
            <p:cNvSpPr/>
            <p:nvPr/>
          </p:nvSpPr>
          <p:spPr>
            <a:xfrm>
              <a:off x="797658" y="477686"/>
              <a:ext cx="255161" cy="66965"/>
            </a:xfrm>
            <a:custGeom>
              <a:avLst/>
              <a:gdLst/>
              <a:ahLst/>
              <a:cxnLst/>
              <a:rect l="l" t="t" r="r" b="b"/>
              <a:pathLst>
                <a:path w="1466" h="412" extrusionOk="0">
                  <a:moveTo>
                    <a:pt x="90" y="394"/>
                  </a:moveTo>
                  <a:lnTo>
                    <a:pt x="90" y="394"/>
                  </a:lnTo>
                  <a:lnTo>
                    <a:pt x="233" y="412"/>
                  </a:lnTo>
                  <a:lnTo>
                    <a:pt x="233" y="412"/>
                  </a:lnTo>
                  <a:lnTo>
                    <a:pt x="447" y="394"/>
                  </a:lnTo>
                  <a:lnTo>
                    <a:pt x="662" y="376"/>
                  </a:lnTo>
                  <a:lnTo>
                    <a:pt x="858" y="340"/>
                  </a:lnTo>
                  <a:lnTo>
                    <a:pt x="1055" y="304"/>
                  </a:lnTo>
                  <a:lnTo>
                    <a:pt x="1055" y="304"/>
                  </a:lnTo>
                  <a:lnTo>
                    <a:pt x="1198" y="269"/>
                  </a:lnTo>
                  <a:lnTo>
                    <a:pt x="1359" y="251"/>
                  </a:lnTo>
                  <a:lnTo>
                    <a:pt x="1359" y="251"/>
                  </a:lnTo>
                  <a:lnTo>
                    <a:pt x="1412" y="215"/>
                  </a:lnTo>
                  <a:lnTo>
                    <a:pt x="1448" y="161"/>
                  </a:lnTo>
                  <a:lnTo>
                    <a:pt x="1448" y="161"/>
                  </a:lnTo>
                  <a:lnTo>
                    <a:pt x="1466" y="126"/>
                  </a:lnTo>
                  <a:lnTo>
                    <a:pt x="1448" y="90"/>
                  </a:lnTo>
                  <a:lnTo>
                    <a:pt x="1430" y="72"/>
                  </a:lnTo>
                  <a:lnTo>
                    <a:pt x="1394" y="36"/>
                  </a:lnTo>
                  <a:lnTo>
                    <a:pt x="1394" y="36"/>
                  </a:lnTo>
                  <a:lnTo>
                    <a:pt x="1305" y="19"/>
                  </a:lnTo>
                  <a:lnTo>
                    <a:pt x="1234" y="1"/>
                  </a:lnTo>
                  <a:lnTo>
                    <a:pt x="1144" y="1"/>
                  </a:lnTo>
                  <a:lnTo>
                    <a:pt x="1055" y="19"/>
                  </a:lnTo>
                  <a:lnTo>
                    <a:pt x="1055" y="19"/>
                  </a:lnTo>
                  <a:lnTo>
                    <a:pt x="858" y="72"/>
                  </a:lnTo>
                  <a:lnTo>
                    <a:pt x="644" y="108"/>
                  </a:lnTo>
                  <a:lnTo>
                    <a:pt x="447" y="126"/>
                  </a:lnTo>
                  <a:lnTo>
                    <a:pt x="233" y="144"/>
                  </a:lnTo>
                  <a:lnTo>
                    <a:pt x="233" y="144"/>
                  </a:lnTo>
                  <a:lnTo>
                    <a:pt x="161" y="161"/>
                  </a:lnTo>
                  <a:lnTo>
                    <a:pt x="72" y="197"/>
                  </a:lnTo>
                  <a:lnTo>
                    <a:pt x="72" y="197"/>
                  </a:lnTo>
                  <a:lnTo>
                    <a:pt x="36" y="233"/>
                  </a:lnTo>
                  <a:lnTo>
                    <a:pt x="0" y="287"/>
                  </a:lnTo>
                  <a:lnTo>
                    <a:pt x="0" y="287"/>
                  </a:lnTo>
                  <a:lnTo>
                    <a:pt x="18" y="322"/>
                  </a:lnTo>
                  <a:lnTo>
                    <a:pt x="36" y="358"/>
                  </a:lnTo>
                  <a:lnTo>
                    <a:pt x="54" y="376"/>
                  </a:lnTo>
                  <a:lnTo>
                    <a:pt x="90" y="394"/>
                  </a:lnTo>
                  <a:lnTo>
                    <a:pt x="90" y="394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25"/>
            <p:cNvSpPr/>
            <p:nvPr/>
          </p:nvSpPr>
          <p:spPr>
            <a:xfrm>
              <a:off x="542498" y="710115"/>
              <a:ext cx="65618" cy="232591"/>
            </a:xfrm>
            <a:custGeom>
              <a:avLst/>
              <a:gdLst/>
              <a:ahLst/>
              <a:cxnLst/>
              <a:rect l="l" t="t" r="r" b="b"/>
              <a:pathLst>
                <a:path w="377" h="1431" extrusionOk="0">
                  <a:moveTo>
                    <a:pt x="323" y="840"/>
                  </a:moveTo>
                  <a:lnTo>
                    <a:pt x="323" y="840"/>
                  </a:lnTo>
                  <a:lnTo>
                    <a:pt x="251" y="483"/>
                  </a:lnTo>
                  <a:lnTo>
                    <a:pt x="197" y="126"/>
                  </a:lnTo>
                  <a:lnTo>
                    <a:pt x="197" y="126"/>
                  </a:lnTo>
                  <a:lnTo>
                    <a:pt x="197" y="90"/>
                  </a:lnTo>
                  <a:lnTo>
                    <a:pt x="180" y="36"/>
                  </a:lnTo>
                  <a:lnTo>
                    <a:pt x="144" y="18"/>
                  </a:lnTo>
                  <a:lnTo>
                    <a:pt x="108" y="0"/>
                  </a:lnTo>
                  <a:lnTo>
                    <a:pt x="108" y="0"/>
                  </a:lnTo>
                  <a:lnTo>
                    <a:pt x="72" y="0"/>
                  </a:lnTo>
                  <a:lnTo>
                    <a:pt x="37" y="36"/>
                  </a:lnTo>
                  <a:lnTo>
                    <a:pt x="19" y="72"/>
                  </a:lnTo>
                  <a:lnTo>
                    <a:pt x="1" y="143"/>
                  </a:lnTo>
                  <a:lnTo>
                    <a:pt x="1" y="143"/>
                  </a:lnTo>
                  <a:lnTo>
                    <a:pt x="1" y="322"/>
                  </a:lnTo>
                  <a:lnTo>
                    <a:pt x="19" y="483"/>
                  </a:lnTo>
                  <a:lnTo>
                    <a:pt x="19" y="483"/>
                  </a:lnTo>
                  <a:lnTo>
                    <a:pt x="90" y="876"/>
                  </a:lnTo>
                  <a:lnTo>
                    <a:pt x="197" y="1269"/>
                  </a:lnTo>
                  <a:lnTo>
                    <a:pt x="197" y="1269"/>
                  </a:lnTo>
                  <a:lnTo>
                    <a:pt x="215" y="1359"/>
                  </a:lnTo>
                  <a:lnTo>
                    <a:pt x="215" y="1359"/>
                  </a:lnTo>
                  <a:lnTo>
                    <a:pt x="251" y="1412"/>
                  </a:lnTo>
                  <a:lnTo>
                    <a:pt x="287" y="1430"/>
                  </a:lnTo>
                  <a:lnTo>
                    <a:pt x="323" y="1430"/>
                  </a:lnTo>
                  <a:lnTo>
                    <a:pt x="323" y="1430"/>
                  </a:lnTo>
                  <a:lnTo>
                    <a:pt x="340" y="1394"/>
                  </a:lnTo>
                  <a:lnTo>
                    <a:pt x="376" y="1341"/>
                  </a:lnTo>
                  <a:lnTo>
                    <a:pt x="376" y="1341"/>
                  </a:lnTo>
                  <a:lnTo>
                    <a:pt x="376" y="1305"/>
                  </a:lnTo>
                  <a:lnTo>
                    <a:pt x="358" y="1269"/>
                  </a:lnTo>
                  <a:lnTo>
                    <a:pt x="358" y="1269"/>
                  </a:lnTo>
                  <a:lnTo>
                    <a:pt x="340" y="1126"/>
                  </a:lnTo>
                  <a:lnTo>
                    <a:pt x="358" y="1126"/>
                  </a:lnTo>
                  <a:lnTo>
                    <a:pt x="358" y="1126"/>
                  </a:lnTo>
                  <a:lnTo>
                    <a:pt x="340" y="983"/>
                  </a:lnTo>
                  <a:lnTo>
                    <a:pt x="323" y="840"/>
                  </a:lnTo>
                  <a:lnTo>
                    <a:pt x="323" y="840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25"/>
            <p:cNvSpPr/>
            <p:nvPr/>
          </p:nvSpPr>
          <p:spPr>
            <a:xfrm>
              <a:off x="710458" y="733358"/>
              <a:ext cx="112264" cy="151160"/>
            </a:xfrm>
            <a:custGeom>
              <a:avLst/>
              <a:gdLst/>
              <a:ahLst/>
              <a:cxnLst/>
              <a:rect l="l" t="t" r="r" b="b"/>
              <a:pathLst>
                <a:path w="645" h="930" extrusionOk="0">
                  <a:moveTo>
                    <a:pt x="144" y="18"/>
                  </a:moveTo>
                  <a:lnTo>
                    <a:pt x="144" y="18"/>
                  </a:lnTo>
                  <a:lnTo>
                    <a:pt x="126" y="18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19" y="36"/>
                  </a:lnTo>
                  <a:lnTo>
                    <a:pt x="1" y="90"/>
                  </a:lnTo>
                  <a:lnTo>
                    <a:pt x="1" y="90"/>
                  </a:lnTo>
                  <a:lnTo>
                    <a:pt x="1" y="179"/>
                  </a:lnTo>
                  <a:lnTo>
                    <a:pt x="19" y="251"/>
                  </a:lnTo>
                  <a:lnTo>
                    <a:pt x="19" y="251"/>
                  </a:lnTo>
                  <a:lnTo>
                    <a:pt x="126" y="447"/>
                  </a:lnTo>
                  <a:lnTo>
                    <a:pt x="233" y="626"/>
                  </a:lnTo>
                  <a:lnTo>
                    <a:pt x="376" y="769"/>
                  </a:lnTo>
                  <a:lnTo>
                    <a:pt x="537" y="912"/>
                  </a:lnTo>
                  <a:lnTo>
                    <a:pt x="537" y="912"/>
                  </a:lnTo>
                  <a:lnTo>
                    <a:pt x="573" y="930"/>
                  </a:lnTo>
                  <a:lnTo>
                    <a:pt x="609" y="930"/>
                  </a:lnTo>
                  <a:lnTo>
                    <a:pt x="609" y="930"/>
                  </a:lnTo>
                  <a:lnTo>
                    <a:pt x="644" y="894"/>
                  </a:lnTo>
                  <a:lnTo>
                    <a:pt x="644" y="858"/>
                  </a:lnTo>
                  <a:lnTo>
                    <a:pt x="644" y="858"/>
                  </a:lnTo>
                  <a:lnTo>
                    <a:pt x="609" y="697"/>
                  </a:lnTo>
                  <a:lnTo>
                    <a:pt x="591" y="644"/>
                  </a:lnTo>
                  <a:lnTo>
                    <a:pt x="537" y="572"/>
                  </a:lnTo>
                  <a:lnTo>
                    <a:pt x="537" y="572"/>
                  </a:lnTo>
                  <a:lnTo>
                    <a:pt x="448" y="465"/>
                  </a:lnTo>
                  <a:lnTo>
                    <a:pt x="376" y="358"/>
                  </a:lnTo>
                  <a:lnTo>
                    <a:pt x="233" y="125"/>
                  </a:lnTo>
                  <a:lnTo>
                    <a:pt x="233" y="125"/>
                  </a:lnTo>
                  <a:lnTo>
                    <a:pt x="144" y="18"/>
                  </a:lnTo>
                  <a:lnTo>
                    <a:pt x="144" y="18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25"/>
            <p:cNvSpPr/>
            <p:nvPr/>
          </p:nvSpPr>
          <p:spPr>
            <a:xfrm>
              <a:off x="794525" y="666555"/>
              <a:ext cx="161869" cy="58188"/>
            </a:xfrm>
            <a:custGeom>
              <a:avLst/>
              <a:gdLst/>
              <a:ahLst/>
              <a:cxnLst/>
              <a:rect l="l" t="t" r="r" b="b"/>
              <a:pathLst>
                <a:path w="930" h="358" extrusionOk="0">
                  <a:moveTo>
                    <a:pt x="72" y="233"/>
                  </a:moveTo>
                  <a:lnTo>
                    <a:pt x="72" y="233"/>
                  </a:lnTo>
                  <a:lnTo>
                    <a:pt x="269" y="304"/>
                  </a:lnTo>
                  <a:lnTo>
                    <a:pt x="376" y="340"/>
                  </a:lnTo>
                  <a:lnTo>
                    <a:pt x="501" y="358"/>
                  </a:lnTo>
                  <a:lnTo>
                    <a:pt x="501" y="358"/>
                  </a:lnTo>
                  <a:lnTo>
                    <a:pt x="608" y="358"/>
                  </a:lnTo>
                  <a:lnTo>
                    <a:pt x="715" y="340"/>
                  </a:lnTo>
                  <a:lnTo>
                    <a:pt x="823" y="304"/>
                  </a:lnTo>
                  <a:lnTo>
                    <a:pt x="930" y="251"/>
                  </a:lnTo>
                  <a:lnTo>
                    <a:pt x="930" y="251"/>
                  </a:lnTo>
                  <a:lnTo>
                    <a:pt x="876" y="197"/>
                  </a:lnTo>
                  <a:lnTo>
                    <a:pt x="805" y="161"/>
                  </a:lnTo>
                  <a:lnTo>
                    <a:pt x="680" y="125"/>
                  </a:lnTo>
                  <a:lnTo>
                    <a:pt x="680" y="125"/>
                  </a:lnTo>
                  <a:lnTo>
                    <a:pt x="429" y="90"/>
                  </a:lnTo>
                  <a:lnTo>
                    <a:pt x="304" y="54"/>
                  </a:lnTo>
                  <a:lnTo>
                    <a:pt x="197" y="0"/>
                  </a:lnTo>
                  <a:lnTo>
                    <a:pt x="197" y="0"/>
                  </a:lnTo>
                  <a:lnTo>
                    <a:pt x="143" y="0"/>
                  </a:lnTo>
                  <a:lnTo>
                    <a:pt x="143" y="0"/>
                  </a:lnTo>
                  <a:lnTo>
                    <a:pt x="108" y="0"/>
                  </a:lnTo>
                  <a:lnTo>
                    <a:pt x="54" y="18"/>
                  </a:lnTo>
                  <a:lnTo>
                    <a:pt x="36" y="36"/>
                  </a:lnTo>
                  <a:lnTo>
                    <a:pt x="18" y="72"/>
                  </a:lnTo>
                  <a:lnTo>
                    <a:pt x="18" y="72"/>
                  </a:lnTo>
                  <a:lnTo>
                    <a:pt x="1" y="125"/>
                  </a:lnTo>
                  <a:lnTo>
                    <a:pt x="18" y="161"/>
                  </a:lnTo>
                  <a:lnTo>
                    <a:pt x="36" y="197"/>
                  </a:lnTo>
                  <a:lnTo>
                    <a:pt x="72" y="233"/>
                  </a:lnTo>
                  <a:lnTo>
                    <a:pt x="72" y="233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79" name="Google Shape;679;p25"/>
          <p:cNvSpPr txBox="1">
            <a:spLocks noGrp="1"/>
          </p:cNvSpPr>
          <p:nvPr>
            <p:ph type="title"/>
          </p:nvPr>
        </p:nvSpPr>
        <p:spPr>
          <a:xfrm>
            <a:off x="720000" y="530352"/>
            <a:ext cx="7704000" cy="45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highlight>
                  <a:schemeClr val="lt2"/>
                </a:highlight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055613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1"/>
        </a:solid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"/>
          <p:cNvSpPr txBox="1">
            <a:spLocks noGrp="1"/>
          </p:cNvSpPr>
          <p:nvPr>
            <p:ph type="title"/>
          </p:nvPr>
        </p:nvSpPr>
        <p:spPr>
          <a:xfrm>
            <a:off x="3020926" y="2008498"/>
            <a:ext cx="4347000" cy="7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55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09" name="Google Shape;109;p3"/>
          <p:cNvSpPr txBox="1">
            <a:spLocks noGrp="1"/>
          </p:cNvSpPr>
          <p:nvPr>
            <p:ph type="subTitle" idx="1"/>
          </p:nvPr>
        </p:nvSpPr>
        <p:spPr>
          <a:xfrm>
            <a:off x="3020926" y="2739902"/>
            <a:ext cx="4347000" cy="3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3"/>
          <p:cNvSpPr txBox="1">
            <a:spLocks noGrp="1"/>
          </p:cNvSpPr>
          <p:nvPr>
            <p:ph type="title" idx="2" hasCustomPrompt="1"/>
          </p:nvPr>
        </p:nvSpPr>
        <p:spPr>
          <a:xfrm>
            <a:off x="1780427" y="2297390"/>
            <a:ext cx="10881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grpSp>
        <p:nvGrpSpPr>
          <p:cNvPr id="111" name="Google Shape;111;p3"/>
          <p:cNvGrpSpPr/>
          <p:nvPr/>
        </p:nvGrpSpPr>
        <p:grpSpPr>
          <a:xfrm rot="10800000" flipH="1">
            <a:off x="172609" y="529178"/>
            <a:ext cx="8798782" cy="4393073"/>
            <a:chOff x="296736" y="265575"/>
            <a:chExt cx="8573304" cy="4610214"/>
          </a:xfrm>
        </p:grpSpPr>
        <p:sp>
          <p:nvSpPr>
            <p:cNvPr id="112" name="Google Shape;112;p3"/>
            <p:cNvSpPr/>
            <p:nvPr/>
          </p:nvSpPr>
          <p:spPr>
            <a:xfrm>
              <a:off x="797658" y="4596876"/>
              <a:ext cx="255161" cy="66965"/>
            </a:xfrm>
            <a:custGeom>
              <a:avLst/>
              <a:gdLst/>
              <a:ahLst/>
              <a:cxnLst/>
              <a:rect l="l" t="t" r="r" b="b"/>
              <a:pathLst>
                <a:path w="1466" h="412" extrusionOk="0">
                  <a:moveTo>
                    <a:pt x="72" y="215"/>
                  </a:moveTo>
                  <a:lnTo>
                    <a:pt x="72" y="215"/>
                  </a:lnTo>
                  <a:lnTo>
                    <a:pt x="161" y="250"/>
                  </a:lnTo>
                  <a:lnTo>
                    <a:pt x="233" y="268"/>
                  </a:lnTo>
                  <a:lnTo>
                    <a:pt x="233" y="268"/>
                  </a:lnTo>
                  <a:lnTo>
                    <a:pt x="447" y="286"/>
                  </a:lnTo>
                  <a:lnTo>
                    <a:pt x="644" y="322"/>
                  </a:lnTo>
                  <a:lnTo>
                    <a:pt x="858" y="340"/>
                  </a:lnTo>
                  <a:lnTo>
                    <a:pt x="1055" y="393"/>
                  </a:lnTo>
                  <a:lnTo>
                    <a:pt x="1055" y="393"/>
                  </a:lnTo>
                  <a:lnTo>
                    <a:pt x="1144" y="411"/>
                  </a:lnTo>
                  <a:lnTo>
                    <a:pt x="1234" y="411"/>
                  </a:lnTo>
                  <a:lnTo>
                    <a:pt x="1305" y="393"/>
                  </a:lnTo>
                  <a:lnTo>
                    <a:pt x="1394" y="376"/>
                  </a:lnTo>
                  <a:lnTo>
                    <a:pt x="1394" y="376"/>
                  </a:lnTo>
                  <a:lnTo>
                    <a:pt x="1430" y="358"/>
                  </a:lnTo>
                  <a:lnTo>
                    <a:pt x="1448" y="322"/>
                  </a:lnTo>
                  <a:lnTo>
                    <a:pt x="1466" y="286"/>
                  </a:lnTo>
                  <a:lnTo>
                    <a:pt x="1448" y="250"/>
                  </a:lnTo>
                  <a:lnTo>
                    <a:pt x="1448" y="250"/>
                  </a:lnTo>
                  <a:lnTo>
                    <a:pt x="1412" y="197"/>
                  </a:lnTo>
                  <a:lnTo>
                    <a:pt x="1359" y="179"/>
                  </a:lnTo>
                  <a:lnTo>
                    <a:pt x="1359" y="179"/>
                  </a:lnTo>
                  <a:lnTo>
                    <a:pt x="1198" y="143"/>
                  </a:lnTo>
                  <a:lnTo>
                    <a:pt x="1055" y="125"/>
                  </a:lnTo>
                  <a:lnTo>
                    <a:pt x="1055" y="125"/>
                  </a:lnTo>
                  <a:lnTo>
                    <a:pt x="858" y="72"/>
                  </a:lnTo>
                  <a:lnTo>
                    <a:pt x="662" y="36"/>
                  </a:lnTo>
                  <a:lnTo>
                    <a:pt x="447" y="18"/>
                  </a:lnTo>
                  <a:lnTo>
                    <a:pt x="233" y="0"/>
                  </a:lnTo>
                  <a:lnTo>
                    <a:pt x="233" y="0"/>
                  </a:lnTo>
                  <a:lnTo>
                    <a:pt x="90" y="18"/>
                  </a:lnTo>
                  <a:lnTo>
                    <a:pt x="90" y="18"/>
                  </a:lnTo>
                  <a:lnTo>
                    <a:pt x="54" y="36"/>
                  </a:lnTo>
                  <a:lnTo>
                    <a:pt x="36" y="54"/>
                  </a:lnTo>
                  <a:lnTo>
                    <a:pt x="18" y="90"/>
                  </a:lnTo>
                  <a:lnTo>
                    <a:pt x="0" y="125"/>
                  </a:lnTo>
                  <a:lnTo>
                    <a:pt x="0" y="125"/>
                  </a:lnTo>
                  <a:lnTo>
                    <a:pt x="36" y="179"/>
                  </a:lnTo>
                  <a:lnTo>
                    <a:pt x="72" y="215"/>
                  </a:lnTo>
                  <a:lnTo>
                    <a:pt x="72" y="215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3"/>
            <p:cNvSpPr/>
            <p:nvPr/>
          </p:nvSpPr>
          <p:spPr>
            <a:xfrm>
              <a:off x="542498" y="4198821"/>
              <a:ext cx="65618" cy="232591"/>
            </a:xfrm>
            <a:custGeom>
              <a:avLst/>
              <a:gdLst/>
              <a:ahLst/>
              <a:cxnLst/>
              <a:rect l="l" t="t" r="r" b="b"/>
              <a:pathLst>
                <a:path w="377" h="1431" extrusionOk="0">
                  <a:moveTo>
                    <a:pt x="376" y="90"/>
                  </a:moveTo>
                  <a:lnTo>
                    <a:pt x="376" y="90"/>
                  </a:lnTo>
                  <a:lnTo>
                    <a:pt x="340" y="37"/>
                  </a:lnTo>
                  <a:lnTo>
                    <a:pt x="323" y="19"/>
                  </a:lnTo>
                  <a:lnTo>
                    <a:pt x="323" y="19"/>
                  </a:lnTo>
                  <a:lnTo>
                    <a:pt x="287" y="1"/>
                  </a:lnTo>
                  <a:lnTo>
                    <a:pt x="251" y="19"/>
                  </a:lnTo>
                  <a:lnTo>
                    <a:pt x="215" y="72"/>
                  </a:lnTo>
                  <a:lnTo>
                    <a:pt x="215" y="72"/>
                  </a:lnTo>
                  <a:lnTo>
                    <a:pt x="197" y="162"/>
                  </a:lnTo>
                  <a:lnTo>
                    <a:pt x="197" y="162"/>
                  </a:lnTo>
                  <a:lnTo>
                    <a:pt x="90" y="555"/>
                  </a:lnTo>
                  <a:lnTo>
                    <a:pt x="19" y="948"/>
                  </a:lnTo>
                  <a:lnTo>
                    <a:pt x="19" y="948"/>
                  </a:lnTo>
                  <a:lnTo>
                    <a:pt x="1" y="1127"/>
                  </a:lnTo>
                  <a:lnTo>
                    <a:pt x="1" y="1288"/>
                  </a:lnTo>
                  <a:lnTo>
                    <a:pt x="1" y="1288"/>
                  </a:lnTo>
                  <a:lnTo>
                    <a:pt x="19" y="1359"/>
                  </a:lnTo>
                  <a:lnTo>
                    <a:pt x="37" y="1395"/>
                  </a:lnTo>
                  <a:lnTo>
                    <a:pt x="72" y="1431"/>
                  </a:lnTo>
                  <a:lnTo>
                    <a:pt x="108" y="1431"/>
                  </a:lnTo>
                  <a:lnTo>
                    <a:pt x="108" y="1431"/>
                  </a:lnTo>
                  <a:lnTo>
                    <a:pt x="144" y="1413"/>
                  </a:lnTo>
                  <a:lnTo>
                    <a:pt x="180" y="1395"/>
                  </a:lnTo>
                  <a:lnTo>
                    <a:pt x="197" y="1341"/>
                  </a:lnTo>
                  <a:lnTo>
                    <a:pt x="197" y="1305"/>
                  </a:lnTo>
                  <a:lnTo>
                    <a:pt x="197" y="1305"/>
                  </a:lnTo>
                  <a:lnTo>
                    <a:pt x="251" y="948"/>
                  </a:lnTo>
                  <a:lnTo>
                    <a:pt x="323" y="591"/>
                  </a:lnTo>
                  <a:lnTo>
                    <a:pt x="323" y="591"/>
                  </a:lnTo>
                  <a:lnTo>
                    <a:pt x="340" y="448"/>
                  </a:lnTo>
                  <a:lnTo>
                    <a:pt x="358" y="305"/>
                  </a:lnTo>
                  <a:lnTo>
                    <a:pt x="340" y="305"/>
                  </a:lnTo>
                  <a:lnTo>
                    <a:pt x="340" y="305"/>
                  </a:lnTo>
                  <a:lnTo>
                    <a:pt x="358" y="162"/>
                  </a:lnTo>
                  <a:lnTo>
                    <a:pt x="358" y="162"/>
                  </a:lnTo>
                  <a:lnTo>
                    <a:pt x="376" y="126"/>
                  </a:lnTo>
                  <a:lnTo>
                    <a:pt x="376" y="90"/>
                  </a:lnTo>
                  <a:lnTo>
                    <a:pt x="376" y="90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3"/>
            <p:cNvSpPr/>
            <p:nvPr/>
          </p:nvSpPr>
          <p:spPr>
            <a:xfrm>
              <a:off x="710458" y="4257010"/>
              <a:ext cx="112264" cy="151160"/>
            </a:xfrm>
            <a:custGeom>
              <a:avLst/>
              <a:gdLst/>
              <a:ahLst/>
              <a:cxnLst/>
              <a:rect l="l" t="t" r="r" b="b"/>
              <a:pathLst>
                <a:path w="645" h="930" extrusionOk="0">
                  <a:moveTo>
                    <a:pt x="72" y="930"/>
                  </a:moveTo>
                  <a:lnTo>
                    <a:pt x="72" y="930"/>
                  </a:lnTo>
                  <a:lnTo>
                    <a:pt x="126" y="930"/>
                  </a:lnTo>
                  <a:lnTo>
                    <a:pt x="144" y="912"/>
                  </a:lnTo>
                  <a:lnTo>
                    <a:pt x="144" y="912"/>
                  </a:lnTo>
                  <a:lnTo>
                    <a:pt x="233" y="804"/>
                  </a:lnTo>
                  <a:lnTo>
                    <a:pt x="233" y="804"/>
                  </a:lnTo>
                  <a:lnTo>
                    <a:pt x="376" y="572"/>
                  </a:lnTo>
                  <a:lnTo>
                    <a:pt x="448" y="465"/>
                  </a:lnTo>
                  <a:lnTo>
                    <a:pt x="537" y="358"/>
                  </a:lnTo>
                  <a:lnTo>
                    <a:pt x="537" y="358"/>
                  </a:lnTo>
                  <a:lnTo>
                    <a:pt x="591" y="304"/>
                  </a:lnTo>
                  <a:lnTo>
                    <a:pt x="609" y="233"/>
                  </a:lnTo>
                  <a:lnTo>
                    <a:pt x="644" y="72"/>
                  </a:lnTo>
                  <a:lnTo>
                    <a:pt x="644" y="72"/>
                  </a:lnTo>
                  <a:lnTo>
                    <a:pt x="644" y="36"/>
                  </a:lnTo>
                  <a:lnTo>
                    <a:pt x="609" y="0"/>
                  </a:lnTo>
                  <a:lnTo>
                    <a:pt x="609" y="0"/>
                  </a:lnTo>
                  <a:lnTo>
                    <a:pt x="573" y="0"/>
                  </a:lnTo>
                  <a:lnTo>
                    <a:pt x="537" y="18"/>
                  </a:lnTo>
                  <a:lnTo>
                    <a:pt x="537" y="18"/>
                  </a:lnTo>
                  <a:lnTo>
                    <a:pt x="376" y="161"/>
                  </a:lnTo>
                  <a:lnTo>
                    <a:pt x="233" y="304"/>
                  </a:lnTo>
                  <a:lnTo>
                    <a:pt x="126" y="483"/>
                  </a:lnTo>
                  <a:lnTo>
                    <a:pt x="19" y="679"/>
                  </a:lnTo>
                  <a:lnTo>
                    <a:pt x="19" y="679"/>
                  </a:lnTo>
                  <a:lnTo>
                    <a:pt x="1" y="769"/>
                  </a:lnTo>
                  <a:lnTo>
                    <a:pt x="1" y="840"/>
                  </a:lnTo>
                  <a:lnTo>
                    <a:pt x="1" y="840"/>
                  </a:lnTo>
                  <a:lnTo>
                    <a:pt x="19" y="894"/>
                  </a:lnTo>
                  <a:lnTo>
                    <a:pt x="72" y="930"/>
                  </a:lnTo>
                  <a:lnTo>
                    <a:pt x="72" y="930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3"/>
            <p:cNvSpPr/>
            <p:nvPr/>
          </p:nvSpPr>
          <p:spPr>
            <a:xfrm>
              <a:off x="794525" y="4416784"/>
              <a:ext cx="161869" cy="58188"/>
            </a:xfrm>
            <a:custGeom>
              <a:avLst/>
              <a:gdLst/>
              <a:ahLst/>
              <a:cxnLst/>
              <a:rect l="l" t="t" r="r" b="b"/>
              <a:pathLst>
                <a:path w="930" h="358" extrusionOk="0">
                  <a:moveTo>
                    <a:pt x="143" y="358"/>
                  </a:moveTo>
                  <a:lnTo>
                    <a:pt x="143" y="358"/>
                  </a:lnTo>
                  <a:lnTo>
                    <a:pt x="197" y="358"/>
                  </a:lnTo>
                  <a:lnTo>
                    <a:pt x="197" y="358"/>
                  </a:lnTo>
                  <a:lnTo>
                    <a:pt x="304" y="304"/>
                  </a:lnTo>
                  <a:lnTo>
                    <a:pt x="429" y="268"/>
                  </a:lnTo>
                  <a:lnTo>
                    <a:pt x="680" y="233"/>
                  </a:lnTo>
                  <a:lnTo>
                    <a:pt x="680" y="233"/>
                  </a:lnTo>
                  <a:lnTo>
                    <a:pt x="805" y="197"/>
                  </a:lnTo>
                  <a:lnTo>
                    <a:pt x="876" y="161"/>
                  </a:lnTo>
                  <a:lnTo>
                    <a:pt x="930" y="107"/>
                  </a:lnTo>
                  <a:lnTo>
                    <a:pt x="930" y="107"/>
                  </a:lnTo>
                  <a:lnTo>
                    <a:pt x="823" y="54"/>
                  </a:lnTo>
                  <a:lnTo>
                    <a:pt x="715" y="18"/>
                  </a:lnTo>
                  <a:lnTo>
                    <a:pt x="608" y="0"/>
                  </a:lnTo>
                  <a:lnTo>
                    <a:pt x="501" y="0"/>
                  </a:lnTo>
                  <a:lnTo>
                    <a:pt x="501" y="0"/>
                  </a:lnTo>
                  <a:lnTo>
                    <a:pt x="376" y="18"/>
                  </a:lnTo>
                  <a:lnTo>
                    <a:pt x="269" y="54"/>
                  </a:lnTo>
                  <a:lnTo>
                    <a:pt x="72" y="125"/>
                  </a:lnTo>
                  <a:lnTo>
                    <a:pt x="72" y="125"/>
                  </a:lnTo>
                  <a:lnTo>
                    <a:pt x="36" y="161"/>
                  </a:lnTo>
                  <a:lnTo>
                    <a:pt x="18" y="197"/>
                  </a:lnTo>
                  <a:lnTo>
                    <a:pt x="1" y="233"/>
                  </a:lnTo>
                  <a:lnTo>
                    <a:pt x="18" y="286"/>
                  </a:lnTo>
                  <a:lnTo>
                    <a:pt x="18" y="286"/>
                  </a:lnTo>
                  <a:lnTo>
                    <a:pt x="36" y="322"/>
                  </a:lnTo>
                  <a:lnTo>
                    <a:pt x="54" y="358"/>
                  </a:lnTo>
                  <a:lnTo>
                    <a:pt x="108" y="358"/>
                  </a:lnTo>
                  <a:lnTo>
                    <a:pt x="143" y="358"/>
                  </a:lnTo>
                  <a:lnTo>
                    <a:pt x="143" y="358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3"/>
            <p:cNvSpPr/>
            <p:nvPr/>
          </p:nvSpPr>
          <p:spPr>
            <a:xfrm>
              <a:off x="408826" y="364398"/>
              <a:ext cx="8349124" cy="4412731"/>
            </a:xfrm>
            <a:custGeom>
              <a:avLst/>
              <a:gdLst/>
              <a:ahLst/>
              <a:cxnLst/>
              <a:rect l="l" t="t" r="r" b="b"/>
              <a:pathLst>
                <a:path w="47969" h="27149" extrusionOk="0">
                  <a:moveTo>
                    <a:pt x="30454" y="26934"/>
                  </a:moveTo>
                  <a:lnTo>
                    <a:pt x="30454" y="26934"/>
                  </a:lnTo>
                  <a:lnTo>
                    <a:pt x="33242" y="26970"/>
                  </a:lnTo>
                  <a:lnTo>
                    <a:pt x="33242" y="26970"/>
                  </a:lnTo>
                  <a:lnTo>
                    <a:pt x="34386" y="26970"/>
                  </a:lnTo>
                  <a:lnTo>
                    <a:pt x="35512" y="26987"/>
                  </a:lnTo>
                  <a:lnTo>
                    <a:pt x="35512" y="26987"/>
                  </a:lnTo>
                  <a:lnTo>
                    <a:pt x="35887" y="27023"/>
                  </a:lnTo>
                  <a:lnTo>
                    <a:pt x="35887" y="27023"/>
                  </a:lnTo>
                  <a:lnTo>
                    <a:pt x="38086" y="27041"/>
                  </a:lnTo>
                  <a:lnTo>
                    <a:pt x="38086" y="27041"/>
                  </a:lnTo>
                  <a:lnTo>
                    <a:pt x="40284" y="27041"/>
                  </a:lnTo>
                  <a:lnTo>
                    <a:pt x="40284" y="27041"/>
                  </a:lnTo>
                  <a:lnTo>
                    <a:pt x="40641" y="27059"/>
                  </a:lnTo>
                  <a:lnTo>
                    <a:pt x="41017" y="27077"/>
                  </a:lnTo>
                  <a:lnTo>
                    <a:pt x="41017" y="27077"/>
                  </a:lnTo>
                  <a:lnTo>
                    <a:pt x="41571" y="27113"/>
                  </a:lnTo>
                  <a:lnTo>
                    <a:pt x="42125" y="27148"/>
                  </a:lnTo>
                  <a:lnTo>
                    <a:pt x="42125" y="27148"/>
                  </a:lnTo>
                  <a:lnTo>
                    <a:pt x="42571" y="27148"/>
                  </a:lnTo>
                  <a:lnTo>
                    <a:pt x="43018" y="27148"/>
                  </a:lnTo>
                  <a:lnTo>
                    <a:pt x="43018" y="27148"/>
                  </a:lnTo>
                  <a:lnTo>
                    <a:pt x="43590" y="27148"/>
                  </a:lnTo>
                  <a:lnTo>
                    <a:pt x="43876" y="27130"/>
                  </a:lnTo>
                  <a:lnTo>
                    <a:pt x="44162" y="27095"/>
                  </a:lnTo>
                  <a:lnTo>
                    <a:pt x="44162" y="27095"/>
                  </a:lnTo>
                  <a:lnTo>
                    <a:pt x="44537" y="27059"/>
                  </a:lnTo>
                  <a:lnTo>
                    <a:pt x="44931" y="27041"/>
                  </a:lnTo>
                  <a:lnTo>
                    <a:pt x="45699" y="27041"/>
                  </a:lnTo>
                  <a:lnTo>
                    <a:pt x="45699" y="27041"/>
                  </a:lnTo>
                  <a:lnTo>
                    <a:pt x="45967" y="27023"/>
                  </a:lnTo>
                  <a:lnTo>
                    <a:pt x="46110" y="27005"/>
                  </a:lnTo>
                  <a:lnTo>
                    <a:pt x="46235" y="26970"/>
                  </a:lnTo>
                  <a:lnTo>
                    <a:pt x="46235" y="26970"/>
                  </a:lnTo>
                  <a:lnTo>
                    <a:pt x="46503" y="26862"/>
                  </a:lnTo>
                  <a:lnTo>
                    <a:pt x="46771" y="26737"/>
                  </a:lnTo>
                  <a:lnTo>
                    <a:pt x="46771" y="26737"/>
                  </a:lnTo>
                  <a:lnTo>
                    <a:pt x="46861" y="26684"/>
                  </a:lnTo>
                  <a:lnTo>
                    <a:pt x="46932" y="26594"/>
                  </a:lnTo>
                  <a:lnTo>
                    <a:pt x="47004" y="26505"/>
                  </a:lnTo>
                  <a:lnTo>
                    <a:pt x="47040" y="26398"/>
                  </a:lnTo>
                  <a:lnTo>
                    <a:pt x="47040" y="26398"/>
                  </a:lnTo>
                  <a:lnTo>
                    <a:pt x="47147" y="26380"/>
                  </a:lnTo>
                  <a:lnTo>
                    <a:pt x="47147" y="26380"/>
                  </a:lnTo>
                  <a:lnTo>
                    <a:pt x="47218" y="26362"/>
                  </a:lnTo>
                  <a:lnTo>
                    <a:pt x="47290" y="26326"/>
                  </a:lnTo>
                  <a:lnTo>
                    <a:pt x="47361" y="26290"/>
                  </a:lnTo>
                  <a:lnTo>
                    <a:pt x="47415" y="26255"/>
                  </a:lnTo>
                  <a:lnTo>
                    <a:pt x="47504" y="26147"/>
                  </a:lnTo>
                  <a:lnTo>
                    <a:pt x="47558" y="25987"/>
                  </a:lnTo>
                  <a:lnTo>
                    <a:pt x="47558" y="25987"/>
                  </a:lnTo>
                  <a:lnTo>
                    <a:pt x="47629" y="25790"/>
                  </a:lnTo>
                  <a:lnTo>
                    <a:pt x="47665" y="25576"/>
                  </a:lnTo>
                  <a:lnTo>
                    <a:pt x="47754" y="25147"/>
                  </a:lnTo>
                  <a:lnTo>
                    <a:pt x="47754" y="25147"/>
                  </a:lnTo>
                  <a:lnTo>
                    <a:pt x="47754" y="24986"/>
                  </a:lnTo>
                  <a:lnTo>
                    <a:pt x="47754" y="24986"/>
                  </a:lnTo>
                  <a:lnTo>
                    <a:pt x="47754" y="24593"/>
                  </a:lnTo>
                  <a:lnTo>
                    <a:pt x="47790" y="24199"/>
                  </a:lnTo>
                  <a:lnTo>
                    <a:pt x="47879" y="23413"/>
                  </a:lnTo>
                  <a:lnTo>
                    <a:pt x="47879" y="23413"/>
                  </a:lnTo>
                  <a:lnTo>
                    <a:pt x="47915" y="22698"/>
                  </a:lnTo>
                  <a:lnTo>
                    <a:pt x="47933" y="21501"/>
                  </a:lnTo>
                  <a:lnTo>
                    <a:pt x="47969" y="19571"/>
                  </a:lnTo>
                  <a:lnTo>
                    <a:pt x="47969" y="19571"/>
                  </a:lnTo>
                  <a:lnTo>
                    <a:pt x="47969" y="13548"/>
                  </a:lnTo>
                  <a:lnTo>
                    <a:pt x="47969" y="13548"/>
                  </a:lnTo>
                  <a:lnTo>
                    <a:pt x="47969" y="7578"/>
                  </a:lnTo>
                  <a:lnTo>
                    <a:pt x="47969" y="7578"/>
                  </a:lnTo>
                  <a:lnTo>
                    <a:pt x="47933" y="5666"/>
                  </a:lnTo>
                  <a:lnTo>
                    <a:pt x="47915" y="4451"/>
                  </a:lnTo>
                  <a:lnTo>
                    <a:pt x="47879" y="3736"/>
                  </a:lnTo>
                  <a:lnTo>
                    <a:pt x="47879" y="3736"/>
                  </a:lnTo>
                  <a:lnTo>
                    <a:pt x="47790" y="2950"/>
                  </a:lnTo>
                  <a:lnTo>
                    <a:pt x="47754" y="2556"/>
                  </a:lnTo>
                  <a:lnTo>
                    <a:pt x="47754" y="2163"/>
                  </a:lnTo>
                  <a:lnTo>
                    <a:pt x="47754" y="2163"/>
                  </a:lnTo>
                  <a:lnTo>
                    <a:pt x="47754" y="2002"/>
                  </a:lnTo>
                  <a:lnTo>
                    <a:pt x="47754" y="2002"/>
                  </a:lnTo>
                  <a:lnTo>
                    <a:pt x="47665" y="1573"/>
                  </a:lnTo>
                  <a:lnTo>
                    <a:pt x="47629" y="1359"/>
                  </a:lnTo>
                  <a:lnTo>
                    <a:pt x="47558" y="1162"/>
                  </a:lnTo>
                  <a:lnTo>
                    <a:pt x="47558" y="1162"/>
                  </a:lnTo>
                  <a:lnTo>
                    <a:pt x="47504" y="1019"/>
                  </a:lnTo>
                  <a:lnTo>
                    <a:pt x="47415" y="894"/>
                  </a:lnTo>
                  <a:lnTo>
                    <a:pt x="47361" y="858"/>
                  </a:lnTo>
                  <a:lnTo>
                    <a:pt x="47290" y="823"/>
                  </a:lnTo>
                  <a:lnTo>
                    <a:pt x="47218" y="787"/>
                  </a:lnTo>
                  <a:lnTo>
                    <a:pt x="47147" y="769"/>
                  </a:lnTo>
                  <a:lnTo>
                    <a:pt x="47147" y="769"/>
                  </a:lnTo>
                  <a:lnTo>
                    <a:pt x="47040" y="751"/>
                  </a:lnTo>
                  <a:lnTo>
                    <a:pt x="47040" y="751"/>
                  </a:lnTo>
                  <a:lnTo>
                    <a:pt x="47004" y="644"/>
                  </a:lnTo>
                  <a:lnTo>
                    <a:pt x="46932" y="555"/>
                  </a:lnTo>
                  <a:lnTo>
                    <a:pt x="46861" y="465"/>
                  </a:lnTo>
                  <a:lnTo>
                    <a:pt x="46771" y="412"/>
                  </a:lnTo>
                  <a:lnTo>
                    <a:pt x="46771" y="412"/>
                  </a:lnTo>
                  <a:lnTo>
                    <a:pt x="46503" y="287"/>
                  </a:lnTo>
                  <a:lnTo>
                    <a:pt x="46235" y="179"/>
                  </a:lnTo>
                  <a:lnTo>
                    <a:pt x="46235" y="179"/>
                  </a:lnTo>
                  <a:lnTo>
                    <a:pt x="46110" y="144"/>
                  </a:lnTo>
                  <a:lnTo>
                    <a:pt x="45967" y="126"/>
                  </a:lnTo>
                  <a:lnTo>
                    <a:pt x="45699" y="108"/>
                  </a:lnTo>
                  <a:lnTo>
                    <a:pt x="45699" y="108"/>
                  </a:lnTo>
                  <a:lnTo>
                    <a:pt x="44931" y="108"/>
                  </a:lnTo>
                  <a:lnTo>
                    <a:pt x="44537" y="90"/>
                  </a:lnTo>
                  <a:lnTo>
                    <a:pt x="44162" y="54"/>
                  </a:lnTo>
                  <a:lnTo>
                    <a:pt x="44162" y="54"/>
                  </a:lnTo>
                  <a:lnTo>
                    <a:pt x="43876" y="19"/>
                  </a:lnTo>
                  <a:lnTo>
                    <a:pt x="43590" y="19"/>
                  </a:lnTo>
                  <a:lnTo>
                    <a:pt x="43018" y="1"/>
                  </a:lnTo>
                  <a:lnTo>
                    <a:pt x="43018" y="1"/>
                  </a:lnTo>
                  <a:lnTo>
                    <a:pt x="42571" y="1"/>
                  </a:lnTo>
                  <a:lnTo>
                    <a:pt x="42125" y="1"/>
                  </a:lnTo>
                  <a:lnTo>
                    <a:pt x="42125" y="1"/>
                  </a:lnTo>
                  <a:lnTo>
                    <a:pt x="41571" y="36"/>
                  </a:lnTo>
                  <a:lnTo>
                    <a:pt x="41017" y="72"/>
                  </a:lnTo>
                  <a:lnTo>
                    <a:pt x="41017" y="72"/>
                  </a:lnTo>
                  <a:lnTo>
                    <a:pt x="40641" y="108"/>
                  </a:lnTo>
                  <a:lnTo>
                    <a:pt x="40284" y="108"/>
                  </a:lnTo>
                  <a:lnTo>
                    <a:pt x="40284" y="108"/>
                  </a:lnTo>
                  <a:lnTo>
                    <a:pt x="38086" y="108"/>
                  </a:lnTo>
                  <a:lnTo>
                    <a:pt x="38086" y="108"/>
                  </a:lnTo>
                  <a:lnTo>
                    <a:pt x="33510" y="126"/>
                  </a:lnTo>
                  <a:lnTo>
                    <a:pt x="33510" y="126"/>
                  </a:lnTo>
                  <a:lnTo>
                    <a:pt x="33135" y="161"/>
                  </a:lnTo>
                  <a:lnTo>
                    <a:pt x="33135" y="161"/>
                  </a:lnTo>
                  <a:lnTo>
                    <a:pt x="32009" y="179"/>
                  </a:lnTo>
                  <a:lnTo>
                    <a:pt x="30865" y="197"/>
                  </a:lnTo>
                  <a:lnTo>
                    <a:pt x="30865" y="197"/>
                  </a:lnTo>
                  <a:lnTo>
                    <a:pt x="27720" y="197"/>
                  </a:lnTo>
                  <a:lnTo>
                    <a:pt x="24557" y="215"/>
                  </a:lnTo>
                  <a:lnTo>
                    <a:pt x="24557" y="215"/>
                  </a:lnTo>
                  <a:lnTo>
                    <a:pt x="23252" y="215"/>
                  </a:lnTo>
                  <a:lnTo>
                    <a:pt x="23252" y="215"/>
                  </a:lnTo>
                  <a:lnTo>
                    <a:pt x="23216" y="215"/>
                  </a:lnTo>
                  <a:lnTo>
                    <a:pt x="23216" y="215"/>
                  </a:lnTo>
                  <a:lnTo>
                    <a:pt x="23162" y="215"/>
                  </a:lnTo>
                  <a:lnTo>
                    <a:pt x="23162" y="215"/>
                  </a:lnTo>
                  <a:lnTo>
                    <a:pt x="21858" y="215"/>
                  </a:lnTo>
                  <a:lnTo>
                    <a:pt x="21858" y="215"/>
                  </a:lnTo>
                  <a:lnTo>
                    <a:pt x="17408" y="197"/>
                  </a:lnTo>
                  <a:lnTo>
                    <a:pt x="17408" y="197"/>
                  </a:lnTo>
                  <a:lnTo>
                    <a:pt x="16264" y="179"/>
                  </a:lnTo>
                  <a:lnTo>
                    <a:pt x="15138" y="161"/>
                  </a:lnTo>
                  <a:lnTo>
                    <a:pt x="15138" y="161"/>
                  </a:lnTo>
                  <a:lnTo>
                    <a:pt x="14763" y="126"/>
                  </a:lnTo>
                  <a:lnTo>
                    <a:pt x="14763" y="126"/>
                  </a:lnTo>
                  <a:lnTo>
                    <a:pt x="12582" y="108"/>
                  </a:lnTo>
                  <a:lnTo>
                    <a:pt x="12582" y="108"/>
                  </a:lnTo>
                  <a:lnTo>
                    <a:pt x="8722" y="108"/>
                  </a:lnTo>
                  <a:lnTo>
                    <a:pt x="8722" y="108"/>
                  </a:lnTo>
                  <a:lnTo>
                    <a:pt x="7828" y="108"/>
                  </a:lnTo>
                  <a:lnTo>
                    <a:pt x="7292" y="90"/>
                  </a:lnTo>
                  <a:lnTo>
                    <a:pt x="6953" y="72"/>
                  </a:lnTo>
                  <a:lnTo>
                    <a:pt x="6953" y="72"/>
                  </a:lnTo>
                  <a:lnTo>
                    <a:pt x="6399" y="36"/>
                  </a:lnTo>
                  <a:lnTo>
                    <a:pt x="5845" y="1"/>
                  </a:lnTo>
                  <a:lnTo>
                    <a:pt x="5845" y="1"/>
                  </a:lnTo>
                  <a:lnTo>
                    <a:pt x="5398" y="1"/>
                  </a:lnTo>
                  <a:lnTo>
                    <a:pt x="4933" y="1"/>
                  </a:lnTo>
                  <a:lnTo>
                    <a:pt x="4933" y="1"/>
                  </a:lnTo>
                  <a:lnTo>
                    <a:pt x="4379" y="19"/>
                  </a:lnTo>
                  <a:lnTo>
                    <a:pt x="4093" y="19"/>
                  </a:lnTo>
                  <a:lnTo>
                    <a:pt x="3807" y="54"/>
                  </a:lnTo>
                  <a:lnTo>
                    <a:pt x="3807" y="54"/>
                  </a:lnTo>
                  <a:lnTo>
                    <a:pt x="3432" y="90"/>
                  </a:lnTo>
                  <a:lnTo>
                    <a:pt x="3039" y="108"/>
                  </a:lnTo>
                  <a:lnTo>
                    <a:pt x="2270" y="108"/>
                  </a:lnTo>
                  <a:lnTo>
                    <a:pt x="2270" y="108"/>
                  </a:lnTo>
                  <a:lnTo>
                    <a:pt x="2002" y="126"/>
                  </a:lnTo>
                  <a:lnTo>
                    <a:pt x="1859" y="144"/>
                  </a:lnTo>
                  <a:lnTo>
                    <a:pt x="1734" y="179"/>
                  </a:lnTo>
                  <a:lnTo>
                    <a:pt x="1734" y="179"/>
                  </a:lnTo>
                  <a:lnTo>
                    <a:pt x="1448" y="287"/>
                  </a:lnTo>
                  <a:lnTo>
                    <a:pt x="1198" y="412"/>
                  </a:lnTo>
                  <a:lnTo>
                    <a:pt x="1198" y="412"/>
                  </a:lnTo>
                  <a:lnTo>
                    <a:pt x="1108" y="465"/>
                  </a:lnTo>
                  <a:lnTo>
                    <a:pt x="1037" y="555"/>
                  </a:lnTo>
                  <a:lnTo>
                    <a:pt x="965" y="644"/>
                  </a:lnTo>
                  <a:lnTo>
                    <a:pt x="930" y="751"/>
                  </a:lnTo>
                  <a:lnTo>
                    <a:pt x="930" y="751"/>
                  </a:lnTo>
                  <a:lnTo>
                    <a:pt x="822" y="769"/>
                  </a:lnTo>
                  <a:lnTo>
                    <a:pt x="822" y="769"/>
                  </a:lnTo>
                  <a:lnTo>
                    <a:pt x="733" y="787"/>
                  </a:lnTo>
                  <a:lnTo>
                    <a:pt x="680" y="823"/>
                  </a:lnTo>
                  <a:lnTo>
                    <a:pt x="608" y="858"/>
                  </a:lnTo>
                  <a:lnTo>
                    <a:pt x="554" y="894"/>
                  </a:lnTo>
                  <a:lnTo>
                    <a:pt x="465" y="1019"/>
                  </a:lnTo>
                  <a:lnTo>
                    <a:pt x="411" y="1162"/>
                  </a:lnTo>
                  <a:lnTo>
                    <a:pt x="411" y="1162"/>
                  </a:lnTo>
                  <a:lnTo>
                    <a:pt x="340" y="1359"/>
                  </a:lnTo>
                  <a:lnTo>
                    <a:pt x="286" y="1573"/>
                  </a:lnTo>
                  <a:lnTo>
                    <a:pt x="215" y="2002"/>
                  </a:lnTo>
                  <a:lnTo>
                    <a:pt x="215" y="2002"/>
                  </a:lnTo>
                  <a:lnTo>
                    <a:pt x="197" y="2163"/>
                  </a:lnTo>
                  <a:lnTo>
                    <a:pt x="197" y="2163"/>
                  </a:lnTo>
                  <a:lnTo>
                    <a:pt x="197" y="2556"/>
                  </a:lnTo>
                  <a:lnTo>
                    <a:pt x="179" y="2950"/>
                  </a:lnTo>
                  <a:lnTo>
                    <a:pt x="90" y="3736"/>
                  </a:lnTo>
                  <a:lnTo>
                    <a:pt x="90" y="3736"/>
                  </a:lnTo>
                  <a:lnTo>
                    <a:pt x="54" y="4451"/>
                  </a:lnTo>
                  <a:lnTo>
                    <a:pt x="36" y="5666"/>
                  </a:lnTo>
                  <a:lnTo>
                    <a:pt x="0" y="7578"/>
                  </a:lnTo>
                  <a:lnTo>
                    <a:pt x="0" y="7578"/>
                  </a:lnTo>
                  <a:lnTo>
                    <a:pt x="0" y="13583"/>
                  </a:lnTo>
                  <a:lnTo>
                    <a:pt x="0" y="13583"/>
                  </a:lnTo>
                  <a:lnTo>
                    <a:pt x="0" y="19571"/>
                  </a:lnTo>
                  <a:lnTo>
                    <a:pt x="0" y="19571"/>
                  </a:lnTo>
                  <a:lnTo>
                    <a:pt x="36" y="21501"/>
                  </a:lnTo>
                  <a:lnTo>
                    <a:pt x="54" y="22698"/>
                  </a:lnTo>
                  <a:lnTo>
                    <a:pt x="90" y="23413"/>
                  </a:lnTo>
                  <a:lnTo>
                    <a:pt x="90" y="23413"/>
                  </a:lnTo>
                  <a:lnTo>
                    <a:pt x="179" y="24199"/>
                  </a:lnTo>
                  <a:lnTo>
                    <a:pt x="197" y="24593"/>
                  </a:lnTo>
                  <a:lnTo>
                    <a:pt x="197" y="24986"/>
                  </a:lnTo>
                  <a:lnTo>
                    <a:pt x="197" y="24986"/>
                  </a:lnTo>
                  <a:lnTo>
                    <a:pt x="215" y="25147"/>
                  </a:lnTo>
                  <a:lnTo>
                    <a:pt x="215" y="25147"/>
                  </a:lnTo>
                  <a:lnTo>
                    <a:pt x="286" y="25576"/>
                  </a:lnTo>
                  <a:lnTo>
                    <a:pt x="340" y="25790"/>
                  </a:lnTo>
                  <a:lnTo>
                    <a:pt x="411" y="25987"/>
                  </a:lnTo>
                  <a:lnTo>
                    <a:pt x="411" y="25987"/>
                  </a:lnTo>
                  <a:lnTo>
                    <a:pt x="465" y="26147"/>
                  </a:lnTo>
                  <a:lnTo>
                    <a:pt x="554" y="26255"/>
                  </a:lnTo>
                  <a:lnTo>
                    <a:pt x="608" y="26290"/>
                  </a:lnTo>
                  <a:lnTo>
                    <a:pt x="680" y="26326"/>
                  </a:lnTo>
                  <a:lnTo>
                    <a:pt x="733" y="26362"/>
                  </a:lnTo>
                  <a:lnTo>
                    <a:pt x="822" y="26380"/>
                  </a:lnTo>
                  <a:lnTo>
                    <a:pt x="822" y="26380"/>
                  </a:lnTo>
                  <a:lnTo>
                    <a:pt x="930" y="26398"/>
                  </a:lnTo>
                  <a:lnTo>
                    <a:pt x="930" y="26398"/>
                  </a:lnTo>
                  <a:lnTo>
                    <a:pt x="965" y="26505"/>
                  </a:lnTo>
                  <a:lnTo>
                    <a:pt x="1037" y="26594"/>
                  </a:lnTo>
                  <a:lnTo>
                    <a:pt x="1108" y="26684"/>
                  </a:lnTo>
                  <a:lnTo>
                    <a:pt x="1198" y="26737"/>
                  </a:lnTo>
                  <a:lnTo>
                    <a:pt x="1198" y="26737"/>
                  </a:lnTo>
                  <a:lnTo>
                    <a:pt x="1448" y="26862"/>
                  </a:lnTo>
                  <a:lnTo>
                    <a:pt x="1734" y="26970"/>
                  </a:lnTo>
                  <a:lnTo>
                    <a:pt x="1734" y="26970"/>
                  </a:lnTo>
                  <a:lnTo>
                    <a:pt x="1859" y="27005"/>
                  </a:lnTo>
                  <a:lnTo>
                    <a:pt x="2002" y="27023"/>
                  </a:lnTo>
                  <a:lnTo>
                    <a:pt x="2270" y="27041"/>
                  </a:lnTo>
                  <a:lnTo>
                    <a:pt x="2270" y="27041"/>
                  </a:lnTo>
                  <a:lnTo>
                    <a:pt x="3039" y="27041"/>
                  </a:lnTo>
                  <a:lnTo>
                    <a:pt x="3432" y="27059"/>
                  </a:lnTo>
                  <a:lnTo>
                    <a:pt x="3807" y="27095"/>
                  </a:lnTo>
                  <a:lnTo>
                    <a:pt x="3807" y="27095"/>
                  </a:lnTo>
                  <a:lnTo>
                    <a:pt x="4093" y="27130"/>
                  </a:lnTo>
                  <a:lnTo>
                    <a:pt x="4379" y="27148"/>
                  </a:lnTo>
                  <a:lnTo>
                    <a:pt x="4933" y="27148"/>
                  </a:lnTo>
                  <a:lnTo>
                    <a:pt x="4933" y="27148"/>
                  </a:lnTo>
                  <a:lnTo>
                    <a:pt x="5398" y="27148"/>
                  </a:lnTo>
                  <a:lnTo>
                    <a:pt x="5845" y="27148"/>
                  </a:lnTo>
                  <a:lnTo>
                    <a:pt x="5845" y="27148"/>
                  </a:lnTo>
                  <a:lnTo>
                    <a:pt x="6399" y="27113"/>
                  </a:lnTo>
                  <a:lnTo>
                    <a:pt x="6953" y="27077"/>
                  </a:lnTo>
                  <a:lnTo>
                    <a:pt x="6953" y="27077"/>
                  </a:lnTo>
                  <a:lnTo>
                    <a:pt x="7310" y="27059"/>
                  </a:lnTo>
                  <a:lnTo>
                    <a:pt x="7685" y="27041"/>
                  </a:lnTo>
                  <a:lnTo>
                    <a:pt x="7685" y="27041"/>
                  </a:lnTo>
                  <a:lnTo>
                    <a:pt x="9884" y="27041"/>
                  </a:lnTo>
                  <a:lnTo>
                    <a:pt x="9884" y="27041"/>
                  </a:lnTo>
                  <a:lnTo>
                    <a:pt x="12082" y="27023"/>
                  </a:lnTo>
                  <a:lnTo>
                    <a:pt x="12082" y="27023"/>
                  </a:lnTo>
                  <a:lnTo>
                    <a:pt x="12457" y="26987"/>
                  </a:lnTo>
                  <a:lnTo>
                    <a:pt x="12457" y="26987"/>
                  </a:lnTo>
                  <a:lnTo>
                    <a:pt x="13583" y="26970"/>
                  </a:lnTo>
                  <a:lnTo>
                    <a:pt x="14709" y="26970"/>
                  </a:lnTo>
                  <a:lnTo>
                    <a:pt x="14709" y="26970"/>
                  </a:lnTo>
                  <a:lnTo>
                    <a:pt x="17515" y="26934"/>
                  </a:lnTo>
                  <a:lnTo>
                    <a:pt x="17515" y="26934"/>
                  </a:lnTo>
                  <a:lnTo>
                    <a:pt x="18820" y="26934"/>
                  </a:lnTo>
                  <a:lnTo>
                    <a:pt x="18820" y="26934"/>
                  </a:lnTo>
                  <a:lnTo>
                    <a:pt x="18980" y="26934"/>
                  </a:lnTo>
                  <a:lnTo>
                    <a:pt x="19141" y="26916"/>
                  </a:lnTo>
                  <a:lnTo>
                    <a:pt x="19141" y="26916"/>
                  </a:lnTo>
                  <a:lnTo>
                    <a:pt x="19177" y="26898"/>
                  </a:lnTo>
                  <a:lnTo>
                    <a:pt x="19213" y="26880"/>
                  </a:lnTo>
                  <a:lnTo>
                    <a:pt x="19213" y="26862"/>
                  </a:lnTo>
                  <a:lnTo>
                    <a:pt x="19213" y="26827"/>
                  </a:lnTo>
                  <a:lnTo>
                    <a:pt x="19213" y="26827"/>
                  </a:lnTo>
                  <a:lnTo>
                    <a:pt x="19195" y="26773"/>
                  </a:lnTo>
                  <a:lnTo>
                    <a:pt x="19141" y="26737"/>
                  </a:lnTo>
                  <a:lnTo>
                    <a:pt x="19141" y="26737"/>
                  </a:lnTo>
                  <a:lnTo>
                    <a:pt x="19034" y="26719"/>
                  </a:lnTo>
                  <a:lnTo>
                    <a:pt x="18927" y="26702"/>
                  </a:lnTo>
                  <a:lnTo>
                    <a:pt x="18927" y="26702"/>
                  </a:lnTo>
                  <a:lnTo>
                    <a:pt x="17372" y="26702"/>
                  </a:lnTo>
                  <a:lnTo>
                    <a:pt x="17372" y="26702"/>
                  </a:lnTo>
                  <a:lnTo>
                    <a:pt x="16032" y="26702"/>
                  </a:lnTo>
                  <a:lnTo>
                    <a:pt x="15156" y="26719"/>
                  </a:lnTo>
                  <a:lnTo>
                    <a:pt x="14709" y="26719"/>
                  </a:lnTo>
                  <a:lnTo>
                    <a:pt x="14709" y="26719"/>
                  </a:lnTo>
                  <a:lnTo>
                    <a:pt x="14584" y="26737"/>
                  </a:lnTo>
                  <a:lnTo>
                    <a:pt x="14316" y="26737"/>
                  </a:lnTo>
                  <a:lnTo>
                    <a:pt x="13565" y="26755"/>
                  </a:lnTo>
                  <a:lnTo>
                    <a:pt x="12404" y="26755"/>
                  </a:lnTo>
                  <a:lnTo>
                    <a:pt x="12404" y="26755"/>
                  </a:lnTo>
                  <a:lnTo>
                    <a:pt x="12278" y="26755"/>
                  </a:lnTo>
                  <a:lnTo>
                    <a:pt x="12171" y="26755"/>
                  </a:lnTo>
                  <a:lnTo>
                    <a:pt x="12171" y="26755"/>
                  </a:lnTo>
                  <a:lnTo>
                    <a:pt x="11939" y="26791"/>
                  </a:lnTo>
                  <a:lnTo>
                    <a:pt x="11456" y="26791"/>
                  </a:lnTo>
                  <a:lnTo>
                    <a:pt x="10098" y="26809"/>
                  </a:lnTo>
                  <a:lnTo>
                    <a:pt x="8007" y="26809"/>
                  </a:lnTo>
                  <a:lnTo>
                    <a:pt x="8007" y="26809"/>
                  </a:lnTo>
                  <a:lnTo>
                    <a:pt x="7632" y="26809"/>
                  </a:lnTo>
                  <a:lnTo>
                    <a:pt x="7274" y="26809"/>
                  </a:lnTo>
                  <a:lnTo>
                    <a:pt x="6524" y="26862"/>
                  </a:lnTo>
                  <a:lnTo>
                    <a:pt x="6524" y="26862"/>
                  </a:lnTo>
                  <a:lnTo>
                    <a:pt x="6077" y="26898"/>
                  </a:lnTo>
                  <a:lnTo>
                    <a:pt x="5630" y="26898"/>
                  </a:lnTo>
                  <a:lnTo>
                    <a:pt x="5630" y="26898"/>
                  </a:lnTo>
                  <a:lnTo>
                    <a:pt x="4415" y="26898"/>
                  </a:lnTo>
                  <a:lnTo>
                    <a:pt x="4415" y="26898"/>
                  </a:lnTo>
                  <a:lnTo>
                    <a:pt x="4236" y="26898"/>
                  </a:lnTo>
                  <a:lnTo>
                    <a:pt x="4057" y="26880"/>
                  </a:lnTo>
                  <a:lnTo>
                    <a:pt x="4057" y="26880"/>
                  </a:lnTo>
                  <a:lnTo>
                    <a:pt x="3539" y="26827"/>
                  </a:lnTo>
                  <a:lnTo>
                    <a:pt x="3271" y="26809"/>
                  </a:lnTo>
                  <a:lnTo>
                    <a:pt x="3003" y="26809"/>
                  </a:lnTo>
                  <a:lnTo>
                    <a:pt x="3003" y="26809"/>
                  </a:lnTo>
                  <a:lnTo>
                    <a:pt x="2592" y="26809"/>
                  </a:lnTo>
                  <a:lnTo>
                    <a:pt x="2181" y="26809"/>
                  </a:lnTo>
                  <a:lnTo>
                    <a:pt x="2181" y="26809"/>
                  </a:lnTo>
                  <a:lnTo>
                    <a:pt x="2056" y="26791"/>
                  </a:lnTo>
                  <a:lnTo>
                    <a:pt x="1948" y="26791"/>
                  </a:lnTo>
                  <a:lnTo>
                    <a:pt x="1716" y="26719"/>
                  </a:lnTo>
                  <a:lnTo>
                    <a:pt x="1502" y="26630"/>
                  </a:lnTo>
                  <a:lnTo>
                    <a:pt x="1305" y="26523"/>
                  </a:lnTo>
                  <a:lnTo>
                    <a:pt x="1305" y="26523"/>
                  </a:lnTo>
                  <a:lnTo>
                    <a:pt x="1269" y="26505"/>
                  </a:lnTo>
                  <a:lnTo>
                    <a:pt x="1234" y="26469"/>
                  </a:lnTo>
                  <a:lnTo>
                    <a:pt x="1234" y="26433"/>
                  </a:lnTo>
                  <a:lnTo>
                    <a:pt x="1234" y="26362"/>
                  </a:lnTo>
                  <a:lnTo>
                    <a:pt x="1234" y="26362"/>
                  </a:lnTo>
                  <a:lnTo>
                    <a:pt x="1341" y="26344"/>
                  </a:lnTo>
                  <a:lnTo>
                    <a:pt x="1448" y="26290"/>
                  </a:lnTo>
                  <a:lnTo>
                    <a:pt x="1555" y="26219"/>
                  </a:lnTo>
                  <a:lnTo>
                    <a:pt x="1645" y="26147"/>
                  </a:lnTo>
                  <a:lnTo>
                    <a:pt x="1645" y="26147"/>
                  </a:lnTo>
                  <a:lnTo>
                    <a:pt x="1698" y="26094"/>
                  </a:lnTo>
                  <a:lnTo>
                    <a:pt x="1752" y="26022"/>
                  </a:lnTo>
                  <a:lnTo>
                    <a:pt x="1788" y="25951"/>
                  </a:lnTo>
                  <a:lnTo>
                    <a:pt x="1805" y="25879"/>
                  </a:lnTo>
                  <a:lnTo>
                    <a:pt x="1805" y="25879"/>
                  </a:lnTo>
                  <a:lnTo>
                    <a:pt x="1841" y="25736"/>
                  </a:lnTo>
                  <a:lnTo>
                    <a:pt x="1823" y="25593"/>
                  </a:lnTo>
                  <a:lnTo>
                    <a:pt x="1805" y="25522"/>
                  </a:lnTo>
                  <a:lnTo>
                    <a:pt x="1788" y="25468"/>
                  </a:lnTo>
                  <a:lnTo>
                    <a:pt x="1752" y="25397"/>
                  </a:lnTo>
                  <a:lnTo>
                    <a:pt x="1698" y="25343"/>
                  </a:lnTo>
                  <a:lnTo>
                    <a:pt x="1698" y="25343"/>
                  </a:lnTo>
                  <a:lnTo>
                    <a:pt x="1609" y="25290"/>
                  </a:lnTo>
                  <a:lnTo>
                    <a:pt x="1519" y="25254"/>
                  </a:lnTo>
                  <a:lnTo>
                    <a:pt x="1412" y="25254"/>
                  </a:lnTo>
                  <a:lnTo>
                    <a:pt x="1359" y="25272"/>
                  </a:lnTo>
                  <a:lnTo>
                    <a:pt x="1323" y="25290"/>
                  </a:lnTo>
                  <a:lnTo>
                    <a:pt x="1323" y="25290"/>
                  </a:lnTo>
                  <a:lnTo>
                    <a:pt x="1198" y="25379"/>
                  </a:lnTo>
                  <a:lnTo>
                    <a:pt x="1091" y="25504"/>
                  </a:lnTo>
                  <a:lnTo>
                    <a:pt x="1019" y="25629"/>
                  </a:lnTo>
                  <a:lnTo>
                    <a:pt x="965" y="25790"/>
                  </a:lnTo>
                  <a:lnTo>
                    <a:pt x="965" y="25790"/>
                  </a:lnTo>
                  <a:lnTo>
                    <a:pt x="894" y="26147"/>
                  </a:lnTo>
                  <a:lnTo>
                    <a:pt x="894" y="26147"/>
                  </a:lnTo>
                  <a:lnTo>
                    <a:pt x="787" y="26130"/>
                  </a:lnTo>
                  <a:lnTo>
                    <a:pt x="715" y="26094"/>
                  </a:lnTo>
                  <a:lnTo>
                    <a:pt x="662" y="26022"/>
                  </a:lnTo>
                  <a:lnTo>
                    <a:pt x="644" y="25951"/>
                  </a:lnTo>
                  <a:lnTo>
                    <a:pt x="644" y="25951"/>
                  </a:lnTo>
                  <a:lnTo>
                    <a:pt x="554" y="25683"/>
                  </a:lnTo>
                  <a:lnTo>
                    <a:pt x="483" y="25415"/>
                  </a:lnTo>
                  <a:lnTo>
                    <a:pt x="447" y="25129"/>
                  </a:lnTo>
                  <a:lnTo>
                    <a:pt x="429" y="24843"/>
                  </a:lnTo>
                  <a:lnTo>
                    <a:pt x="429" y="24843"/>
                  </a:lnTo>
                  <a:lnTo>
                    <a:pt x="429" y="24432"/>
                  </a:lnTo>
                  <a:lnTo>
                    <a:pt x="394" y="24021"/>
                  </a:lnTo>
                  <a:lnTo>
                    <a:pt x="394" y="24021"/>
                  </a:lnTo>
                  <a:lnTo>
                    <a:pt x="340" y="23592"/>
                  </a:lnTo>
                  <a:lnTo>
                    <a:pt x="286" y="23163"/>
                  </a:lnTo>
                  <a:lnTo>
                    <a:pt x="286" y="23163"/>
                  </a:lnTo>
                  <a:lnTo>
                    <a:pt x="286" y="22645"/>
                  </a:lnTo>
                  <a:lnTo>
                    <a:pt x="268" y="21608"/>
                  </a:lnTo>
                  <a:lnTo>
                    <a:pt x="251" y="20053"/>
                  </a:lnTo>
                  <a:lnTo>
                    <a:pt x="251" y="20053"/>
                  </a:lnTo>
                  <a:lnTo>
                    <a:pt x="233" y="19839"/>
                  </a:lnTo>
                  <a:lnTo>
                    <a:pt x="233" y="19624"/>
                  </a:lnTo>
                  <a:lnTo>
                    <a:pt x="233" y="19624"/>
                  </a:lnTo>
                  <a:lnTo>
                    <a:pt x="233" y="14423"/>
                  </a:lnTo>
                  <a:lnTo>
                    <a:pt x="233" y="14423"/>
                  </a:lnTo>
                  <a:lnTo>
                    <a:pt x="268" y="14406"/>
                  </a:lnTo>
                  <a:lnTo>
                    <a:pt x="286" y="14388"/>
                  </a:lnTo>
                  <a:lnTo>
                    <a:pt x="304" y="14352"/>
                  </a:lnTo>
                  <a:lnTo>
                    <a:pt x="304" y="14316"/>
                  </a:lnTo>
                  <a:lnTo>
                    <a:pt x="304" y="14316"/>
                  </a:lnTo>
                  <a:lnTo>
                    <a:pt x="268" y="14137"/>
                  </a:lnTo>
                  <a:lnTo>
                    <a:pt x="251" y="13941"/>
                  </a:lnTo>
                  <a:lnTo>
                    <a:pt x="233" y="13583"/>
                  </a:lnTo>
                  <a:lnTo>
                    <a:pt x="233" y="13583"/>
                  </a:lnTo>
                  <a:lnTo>
                    <a:pt x="251" y="13208"/>
                  </a:lnTo>
                  <a:lnTo>
                    <a:pt x="268" y="13012"/>
                  </a:lnTo>
                  <a:lnTo>
                    <a:pt x="304" y="12833"/>
                  </a:lnTo>
                  <a:lnTo>
                    <a:pt x="304" y="12833"/>
                  </a:lnTo>
                  <a:lnTo>
                    <a:pt x="304" y="12797"/>
                  </a:lnTo>
                  <a:lnTo>
                    <a:pt x="286" y="12761"/>
                  </a:lnTo>
                  <a:lnTo>
                    <a:pt x="268" y="12743"/>
                  </a:lnTo>
                  <a:lnTo>
                    <a:pt x="233" y="12726"/>
                  </a:lnTo>
                  <a:lnTo>
                    <a:pt x="233" y="12726"/>
                  </a:lnTo>
                  <a:lnTo>
                    <a:pt x="233" y="7525"/>
                  </a:lnTo>
                  <a:lnTo>
                    <a:pt x="233" y="7525"/>
                  </a:lnTo>
                  <a:lnTo>
                    <a:pt x="233" y="7310"/>
                  </a:lnTo>
                  <a:lnTo>
                    <a:pt x="251" y="7096"/>
                  </a:lnTo>
                  <a:lnTo>
                    <a:pt x="251" y="7096"/>
                  </a:lnTo>
                  <a:lnTo>
                    <a:pt x="268" y="5541"/>
                  </a:lnTo>
                  <a:lnTo>
                    <a:pt x="286" y="4522"/>
                  </a:lnTo>
                  <a:lnTo>
                    <a:pt x="286" y="3986"/>
                  </a:lnTo>
                  <a:lnTo>
                    <a:pt x="286" y="3986"/>
                  </a:lnTo>
                  <a:lnTo>
                    <a:pt x="340" y="3557"/>
                  </a:lnTo>
                  <a:lnTo>
                    <a:pt x="394" y="3128"/>
                  </a:lnTo>
                  <a:lnTo>
                    <a:pt x="394" y="3128"/>
                  </a:lnTo>
                  <a:lnTo>
                    <a:pt x="429" y="2717"/>
                  </a:lnTo>
                  <a:lnTo>
                    <a:pt x="429" y="2306"/>
                  </a:lnTo>
                  <a:lnTo>
                    <a:pt x="429" y="2306"/>
                  </a:lnTo>
                  <a:lnTo>
                    <a:pt x="447" y="2020"/>
                  </a:lnTo>
                  <a:lnTo>
                    <a:pt x="483" y="1752"/>
                  </a:lnTo>
                  <a:lnTo>
                    <a:pt x="554" y="1466"/>
                  </a:lnTo>
                  <a:lnTo>
                    <a:pt x="644" y="1198"/>
                  </a:lnTo>
                  <a:lnTo>
                    <a:pt x="644" y="1198"/>
                  </a:lnTo>
                  <a:lnTo>
                    <a:pt x="662" y="1127"/>
                  </a:lnTo>
                  <a:lnTo>
                    <a:pt x="715" y="1055"/>
                  </a:lnTo>
                  <a:lnTo>
                    <a:pt x="787" y="1019"/>
                  </a:lnTo>
                  <a:lnTo>
                    <a:pt x="894" y="1001"/>
                  </a:lnTo>
                  <a:lnTo>
                    <a:pt x="894" y="1001"/>
                  </a:lnTo>
                  <a:lnTo>
                    <a:pt x="965" y="1359"/>
                  </a:lnTo>
                  <a:lnTo>
                    <a:pt x="965" y="1359"/>
                  </a:lnTo>
                  <a:lnTo>
                    <a:pt x="1019" y="1520"/>
                  </a:lnTo>
                  <a:lnTo>
                    <a:pt x="1091" y="1645"/>
                  </a:lnTo>
                  <a:lnTo>
                    <a:pt x="1198" y="1770"/>
                  </a:lnTo>
                  <a:lnTo>
                    <a:pt x="1323" y="1859"/>
                  </a:lnTo>
                  <a:lnTo>
                    <a:pt x="1323" y="1859"/>
                  </a:lnTo>
                  <a:lnTo>
                    <a:pt x="1359" y="1877"/>
                  </a:lnTo>
                  <a:lnTo>
                    <a:pt x="1412" y="1895"/>
                  </a:lnTo>
                  <a:lnTo>
                    <a:pt x="1519" y="1895"/>
                  </a:lnTo>
                  <a:lnTo>
                    <a:pt x="1609" y="1859"/>
                  </a:lnTo>
                  <a:lnTo>
                    <a:pt x="1698" y="1806"/>
                  </a:lnTo>
                  <a:lnTo>
                    <a:pt x="1698" y="1806"/>
                  </a:lnTo>
                  <a:lnTo>
                    <a:pt x="1752" y="1752"/>
                  </a:lnTo>
                  <a:lnTo>
                    <a:pt x="1788" y="1698"/>
                  </a:lnTo>
                  <a:lnTo>
                    <a:pt x="1805" y="1627"/>
                  </a:lnTo>
                  <a:lnTo>
                    <a:pt x="1823" y="1556"/>
                  </a:lnTo>
                  <a:lnTo>
                    <a:pt x="1841" y="1413"/>
                  </a:lnTo>
                  <a:lnTo>
                    <a:pt x="1805" y="1270"/>
                  </a:lnTo>
                  <a:lnTo>
                    <a:pt x="1805" y="1270"/>
                  </a:lnTo>
                  <a:lnTo>
                    <a:pt x="1788" y="1198"/>
                  </a:lnTo>
                  <a:lnTo>
                    <a:pt x="1752" y="1127"/>
                  </a:lnTo>
                  <a:lnTo>
                    <a:pt x="1698" y="1055"/>
                  </a:lnTo>
                  <a:lnTo>
                    <a:pt x="1645" y="1001"/>
                  </a:lnTo>
                  <a:lnTo>
                    <a:pt x="1645" y="1001"/>
                  </a:lnTo>
                  <a:lnTo>
                    <a:pt x="1555" y="930"/>
                  </a:lnTo>
                  <a:lnTo>
                    <a:pt x="1448" y="858"/>
                  </a:lnTo>
                  <a:lnTo>
                    <a:pt x="1341" y="805"/>
                  </a:lnTo>
                  <a:lnTo>
                    <a:pt x="1234" y="787"/>
                  </a:lnTo>
                  <a:lnTo>
                    <a:pt x="1234" y="787"/>
                  </a:lnTo>
                  <a:lnTo>
                    <a:pt x="1234" y="733"/>
                  </a:lnTo>
                  <a:lnTo>
                    <a:pt x="1234" y="680"/>
                  </a:lnTo>
                  <a:lnTo>
                    <a:pt x="1269" y="644"/>
                  </a:lnTo>
                  <a:lnTo>
                    <a:pt x="1305" y="626"/>
                  </a:lnTo>
                  <a:lnTo>
                    <a:pt x="1305" y="626"/>
                  </a:lnTo>
                  <a:lnTo>
                    <a:pt x="1502" y="519"/>
                  </a:lnTo>
                  <a:lnTo>
                    <a:pt x="1716" y="430"/>
                  </a:lnTo>
                  <a:lnTo>
                    <a:pt x="1948" y="376"/>
                  </a:lnTo>
                  <a:lnTo>
                    <a:pt x="2056" y="358"/>
                  </a:lnTo>
                  <a:lnTo>
                    <a:pt x="2181" y="340"/>
                  </a:lnTo>
                  <a:lnTo>
                    <a:pt x="2181" y="340"/>
                  </a:lnTo>
                  <a:lnTo>
                    <a:pt x="2592" y="340"/>
                  </a:lnTo>
                  <a:lnTo>
                    <a:pt x="3003" y="340"/>
                  </a:lnTo>
                  <a:lnTo>
                    <a:pt x="3003" y="340"/>
                  </a:lnTo>
                  <a:lnTo>
                    <a:pt x="3271" y="340"/>
                  </a:lnTo>
                  <a:lnTo>
                    <a:pt x="3539" y="322"/>
                  </a:lnTo>
                  <a:lnTo>
                    <a:pt x="4057" y="269"/>
                  </a:lnTo>
                  <a:lnTo>
                    <a:pt x="4057" y="269"/>
                  </a:lnTo>
                  <a:lnTo>
                    <a:pt x="4236" y="251"/>
                  </a:lnTo>
                  <a:lnTo>
                    <a:pt x="4415" y="251"/>
                  </a:lnTo>
                  <a:lnTo>
                    <a:pt x="4415" y="251"/>
                  </a:lnTo>
                  <a:lnTo>
                    <a:pt x="5630" y="251"/>
                  </a:lnTo>
                  <a:lnTo>
                    <a:pt x="5630" y="251"/>
                  </a:lnTo>
                  <a:lnTo>
                    <a:pt x="6077" y="251"/>
                  </a:lnTo>
                  <a:lnTo>
                    <a:pt x="6524" y="287"/>
                  </a:lnTo>
                  <a:lnTo>
                    <a:pt x="6524" y="287"/>
                  </a:lnTo>
                  <a:lnTo>
                    <a:pt x="7060" y="304"/>
                  </a:lnTo>
                  <a:lnTo>
                    <a:pt x="7793" y="340"/>
                  </a:lnTo>
                  <a:lnTo>
                    <a:pt x="8507" y="358"/>
                  </a:lnTo>
                  <a:lnTo>
                    <a:pt x="9044" y="340"/>
                  </a:lnTo>
                  <a:lnTo>
                    <a:pt x="9044" y="340"/>
                  </a:lnTo>
                  <a:lnTo>
                    <a:pt x="11957" y="340"/>
                  </a:lnTo>
                  <a:lnTo>
                    <a:pt x="13887" y="358"/>
                  </a:lnTo>
                  <a:lnTo>
                    <a:pt x="14548" y="358"/>
                  </a:lnTo>
                  <a:lnTo>
                    <a:pt x="14870" y="394"/>
                  </a:lnTo>
                  <a:lnTo>
                    <a:pt x="14870" y="394"/>
                  </a:lnTo>
                  <a:lnTo>
                    <a:pt x="14977" y="394"/>
                  </a:lnTo>
                  <a:lnTo>
                    <a:pt x="15084" y="394"/>
                  </a:lnTo>
                  <a:lnTo>
                    <a:pt x="15084" y="394"/>
                  </a:lnTo>
                  <a:lnTo>
                    <a:pt x="16246" y="394"/>
                  </a:lnTo>
                  <a:lnTo>
                    <a:pt x="16997" y="412"/>
                  </a:lnTo>
                  <a:lnTo>
                    <a:pt x="17265" y="412"/>
                  </a:lnTo>
                  <a:lnTo>
                    <a:pt x="17408" y="430"/>
                  </a:lnTo>
                  <a:lnTo>
                    <a:pt x="17408" y="430"/>
                  </a:lnTo>
                  <a:lnTo>
                    <a:pt x="18105" y="430"/>
                  </a:lnTo>
                  <a:lnTo>
                    <a:pt x="19552" y="447"/>
                  </a:lnTo>
                  <a:lnTo>
                    <a:pt x="21697" y="447"/>
                  </a:lnTo>
                  <a:lnTo>
                    <a:pt x="21697" y="447"/>
                  </a:lnTo>
                  <a:lnTo>
                    <a:pt x="23216" y="447"/>
                  </a:lnTo>
                  <a:lnTo>
                    <a:pt x="23216" y="447"/>
                  </a:lnTo>
                  <a:lnTo>
                    <a:pt x="24717" y="447"/>
                  </a:lnTo>
                  <a:lnTo>
                    <a:pt x="24717" y="447"/>
                  </a:lnTo>
                  <a:lnTo>
                    <a:pt x="27791" y="447"/>
                  </a:lnTo>
                  <a:lnTo>
                    <a:pt x="29882" y="430"/>
                  </a:lnTo>
                  <a:lnTo>
                    <a:pt x="30865" y="430"/>
                  </a:lnTo>
                  <a:lnTo>
                    <a:pt x="30865" y="430"/>
                  </a:lnTo>
                  <a:lnTo>
                    <a:pt x="31008" y="412"/>
                  </a:lnTo>
                  <a:lnTo>
                    <a:pt x="31276" y="412"/>
                  </a:lnTo>
                  <a:lnTo>
                    <a:pt x="32027" y="394"/>
                  </a:lnTo>
                  <a:lnTo>
                    <a:pt x="33189" y="394"/>
                  </a:lnTo>
                  <a:lnTo>
                    <a:pt x="33189" y="394"/>
                  </a:lnTo>
                  <a:lnTo>
                    <a:pt x="33296" y="394"/>
                  </a:lnTo>
                  <a:lnTo>
                    <a:pt x="33421" y="394"/>
                  </a:lnTo>
                  <a:lnTo>
                    <a:pt x="33421" y="394"/>
                  </a:lnTo>
                  <a:lnTo>
                    <a:pt x="33761" y="358"/>
                  </a:lnTo>
                  <a:lnTo>
                    <a:pt x="34511" y="358"/>
                  </a:lnTo>
                  <a:lnTo>
                    <a:pt x="36692" y="340"/>
                  </a:lnTo>
                  <a:lnTo>
                    <a:pt x="39962" y="340"/>
                  </a:lnTo>
                  <a:lnTo>
                    <a:pt x="39962" y="340"/>
                  </a:lnTo>
                  <a:lnTo>
                    <a:pt x="40320" y="358"/>
                  </a:lnTo>
                  <a:lnTo>
                    <a:pt x="40695" y="340"/>
                  </a:lnTo>
                  <a:lnTo>
                    <a:pt x="41446" y="287"/>
                  </a:lnTo>
                  <a:lnTo>
                    <a:pt x="41446" y="287"/>
                  </a:lnTo>
                  <a:lnTo>
                    <a:pt x="41892" y="251"/>
                  </a:lnTo>
                  <a:lnTo>
                    <a:pt x="42339" y="251"/>
                  </a:lnTo>
                  <a:lnTo>
                    <a:pt x="42339" y="251"/>
                  </a:lnTo>
                  <a:lnTo>
                    <a:pt x="43554" y="251"/>
                  </a:lnTo>
                  <a:lnTo>
                    <a:pt x="43554" y="251"/>
                  </a:lnTo>
                  <a:lnTo>
                    <a:pt x="43733" y="251"/>
                  </a:lnTo>
                  <a:lnTo>
                    <a:pt x="43894" y="269"/>
                  </a:lnTo>
                  <a:lnTo>
                    <a:pt x="43894" y="269"/>
                  </a:lnTo>
                  <a:lnTo>
                    <a:pt x="44430" y="322"/>
                  </a:lnTo>
                  <a:lnTo>
                    <a:pt x="44698" y="340"/>
                  </a:lnTo>
                  <a:lnTo>
                    <a:pt x="44948" y="340"/>
                  </a:lnTo>
                  <a:lnTo>
                    <a:pt x="44948" y="340"/>
                  </a:lnTo>
                  <a:lnTo>
                    <a:pt x="45377" y="340"/>
                  </a:lnTo>
                  <a:lnTo>
                    <a:pt x="45788" y="340"/>
                  </a:lnTo>
                  <a:lnTo>
                    <a:pt x="45788" y="340"/>
                  </a:lnTo>
                  <a:lnTo>
                    <a:pt x="45914" y="358"/>
                  </a:lnTo>
                  <a:lnTo>
                    <a:pt x="46021" y="376"/>
                  </a:lnTo>
                  <a:lnTo>
                    <a:pt x="46235" y="430"/>
                  </a:lnTo>
                  <a:lnTo>
                    <a:pt x="46450" y="519"/>
                  </a:lnTo>
                  <a:lnTo>
                    <a:pt x="46664" y="626"/>
                  </a:lnTo>
                  <a:lnTo>
                    <a:pt x="46664" y="626"/>
                  </a:lnTo>
                  <a:lnTo>
                    <a:pt x="46700" y="644"/>
                  </a:lnTo>
                  <a:lnTo>
                    <a:pt x="46718" y="680"/>
                  </a:lnTo>
                  <a:lnTo>
                    <a:pt x="46736" y="733"/>
                  </a:lnTo>
                  <a:lnTo>
                    <a:pt x="46736" y="787"/>
                  </a:lnTo>
                  <a:lnTo>
                    <a:pt x="46736" y="787"/>
                  </a:lnTo>
                  <a:lnTo>
                    <a:pt x="46611" y="805"/>
                  </a:lnTo>
                  <a:lnTo>
                    <a:pt x="46521" y="858"/>
                  </a:lnTo>
                  <a:lnTo>
                    <a:pt x="46414" y="930"/>
                  </a:lnTo>
                  <a:lnTo>
                    <a:pt x="46325" y="1001"/>
                  </a:lnTo>
                  <a:lnTo>
                    <a:pt x="46325" y="1001"/>
                  </a:lnTo>
                  <a:lnTo>
                    <a:pt x="46253" y="1055"/>
                  </a:lnTo>
                  <a:lnTo>
                    <a:pt x="46217" y="1127"/>
                  </a:lnTo>
                  <a:lnTo>
                    <a:pt x="46182" y="1198"/>
                  </a:lnTo>
                  <a:lnTo>
                    <a:pt x="46146" y="1270"/>
                  </a:lnTo>
                  <a:lnTo>
                    <a:pt x="46146" y="1270"/>
                  </a:lnTo>
                  <a:lnTo>
                    <a:pt x="46128" y="1413"/>
                  </a:lnTo>
                  <a:lnTo>
                    <a:pt x="46146" y="1556"/>
                  </a:lnTo>
                  <a:lnTo>
                    <a:pt x="46146" y="1627"/>
                  </a:lnTo>
                  <a:lnTo>
                    <a:pt x="46182" y="1698"/>
                  </a:lnTo>
                  <a:lnTo>
                    <a:pt x="46217" y="1752"/>
                  </a:lnTo>
                  <a:lnTo>
                    <a:pt x="46271" y="1806"/>
                  </a:lnTo>
                  <a:lnTo>
                    <a:pt x="46271" y="1806"/>
                  </a:lnTo>
                  <a:lnTo>
                    <a:pt x="46360" y="1859"/>
                  </a:lnTo>
                  <a:lnTo>
                    <a:pt x="46450" y="1895"/>
                  </a:lnTo>
                  <a:lnTo>
                    <a:pt x="46557" y="1895"/>
                  </a:lnTo>
                  <a:lnTo>
                    <a:pt x="46611" y="1877"/>
                  </a:lnTo>
                  <a:lnTo>
                    <a:pt x="46646" y="1859"/>
                  </a:lnTo>
                  <a:lnTo>
                    <a:pt x="46646" y="1859"/>
                  </a:lnTo>
                  <a:lnTo>
                    <a:pt x="46771" y="1770"/>
                  </a:lnTo>
                  <a:lnTo>
                    <a:pt x="46879" y="1645"/>
                  </a:lnTo>
                  <a:lnTo>
                    <a:pt x="46950" y="1520"/>
                  </a:lnTo>
                  <a:lnTo>
                    <a:pt x="47004" y="1359"/>
                  </a:lnTo>
                  <a:lnTo>
                    <a:pt x="47004" y="1359"/>
                  </a:lnTo>
                  <a:lnTo>
                    <a:pt x="47075" y="1001"/>
                  </a:lnTo>
                  <a:lnTo>
                    <a:pt x="47075" y="1001"/>
                  </a:lnTo>
                  <a:lnTo>
                    <a:pt x="47165" y="1019"/>
                  </a:lnTo>
                  <a:lnTo>
                    <a:pt x="47236" y="1055"/>
                  </a:lnTo>
                  <a:lnTo>
                    <a:pt x="47290" y="1127"/>
                  </a:lnTo>
                  <a:lnTo>
                    <a:pt x="47325" y="1198"/>
                  </a:lnTo>
                  <a:lnTo>
                    <a:pt x="47325" y="1198"/>
                  </a:lnTo>
                  <a:lnTo>
                    <a:pt x="47415" y="1466"/>
                  </a:lnTo>
                  <a:lnTo>
                    <a:pt x="47468" y="1752"/>
                  </a:lnTo>
                  <a:lnTo>
                    <a:pt x="47522" y="2020"/>
                  </a:lnTo>
                  <a:lnTo>
                    <a:pt x="47540" y="2306"/>
                  </a:lnTo>
                  <a:lnTo>
                    <a:pt x="47540" y="2306"/>
                  </a:lnTo>
                  <a:lnTo>
                    <a:pt x="47540" y="2717"/>
                  </a:lnTo>
                  <a:lnTo>
                    <a:pt x="47576" y="3128"/>
                  </a:lnTo>
                  <a:lnTo>
                    <a:pt x="47576" y="3128"/>
                  </a:lnTo>
                  <a:lnTo>
                    <a:pt x="47611" y="3557"/>
                  </a:lnTo>
                  <a:lnTo>
                    <a:pt x="47683" y="3986"/>
                  </a:lnTo>
                  <a:lnTo>
                    <a:pt x="47683" y="3986"/>
                  </a:lnTo>
                  <a:lnTo>
                    <a:pt x="47683" y="4522"/>
                  </a:lnTo>
                  <a:lnTo>
                    <a:pt x="47701" y="5541"/>
                  </a:lnTo>
                  <a:lnTo>
                    <a:pt x="47701" y="7096"/>
                  </a:lnTo>
                  <a:lnTo>
                    <a:pt x="47701" y="7096"/>
                  </a:lnTo>
                  <a:lnTo>
                    <a:pt x="47737" y="7310"/>
                  </a:lnTo>
                  <a:lnTo>
                    <a:pt x="47737" y="7525"/>
                  </a:lnTo>
                  <a:lnTo>
                    <a:pt x="47737" y="7525"/>
                  </a:lnTo>
                  <a:lnTo>
                    <a:pt x="47737" y="12726"/>
                  </a:lnTo>
                  <a:lnTo>
                    <a:pt x="47737" y="12726"/>
                  </a:lnTo>
                  <a:lnTo>
                    <a:pt x="47701" y="12743"/>
                  </a:lnTo>
                  <a:lnTo>
                    <a:pt x="47683" y="12761"/>
                  </a:lnTo>
                  <a:lnTo>
                    <a:pt x="47665" y="12797"/>
                  </a:lnTo>
                  <a:lnTo>
                    <a:pt x="47665" y="12833"/>
                  </a:lnTo>
                  <a:lnTo>
                    <a:pt x="47665" y="12833"/>
                  </a:lnTo>
                  <a:lnTo>
                    <a:pt x="47701" y="13012"/>
                  </a:lnTo>
                  <a:lnTo>
                    <a:pt x="47719" y="13208"/>
                  </a:lnTo>
                  <a:lnTo>
                    <a:pt x="47737" y="13566"/>
                  </a:lnTo>
                  <a:lnTo>
                    <a:pt x="47737" y="13566"/>
                  </a:lnTo>
                  <a:lnTo>
                    <a:pt x="47719" y="13941"/>
                  </a:lnTo>
                  <a:lnTo>
                    <a:pt x="47701" y="14137"/>
                  </a:lnTo>
                  <a:lnTo>
                    <a:pt x="47665" y="14316"/>
                  </a:lnTo>
                  <a:lnTo>
                    <a:pt x="47665" y="14316"/>
                  </a:lnTo>
                  <a:lnTo>
                    <a:pt x="47665" y="14352"/>
                  </a:lnTo>
                  <a:lnTo>
                    <a:pt x="47683" y="14388"/>
                  </a:lnTo>
                  <a:lnTo>
                    <a:pt x="47701" y="14406"/>
                  </a:lnTo>
                  <a:lnTo>
                    <a:pt x="47737" y="14423"/>
                  </a:lnTo>
                  <a:lnTo>
                    <a:pt x="47737" y="14423"/>
                  </a:lnTo>
                  <a:lnTo>
                    <a:pt x="47737" y="19624"/>
                  </a:lnTo>
                  <a:lnTo>
                    <a:pt x="47737" y="19624"/>
                  </a:lnTo>
                  <a:lnTo>
                    <a:pt x="47737" y="19839"/>
                  </a:lnTo>
                  <a:lnTo>
                    <a:pt x="47701" y="20053"/>
                  </a:lnTo>
                  <a:lnTo>
                    <a:pt x="47701" y="20053"/>
                  </a:lnTo>
                  <a:lnTo>
                    <a:pt x="47701" y="21608"/>
                  </a:lnTo>
                  <a:lnTo>
                    <a:pt x="47683" y="22645"/>
                  </a:lnTo>
                  <a:lnTo>
                    <a:pt x="47683" y="23163"/>
                  </a:lnTo>
                  <a:lnTo>
                    <a:pt x="47683" y="23163"/>
                  </a:lnTo>
                  <a:lnTo>
                    <a:pt x="47611" y="23592"/>
                  </a:lnTo>
                  <a:lnTo>
                    <a:pt x="47576" y="24021"/>
                  </a:lnTo>
                  <a:lnTo>
                    <a:pt x="47576" y="24021"/>
                  </a:lnTo>
                  <a:lnTo>
                    <a:pt x="47540" y="24432"/>
                  </a:lnTo>
                  <a:lnTo>
                    <a:pt x="47540" y="24843"/>
                  </a:lnTo>
                  <a:lnTo>
                    <a:pt x="47540" y="24843"/>
                  </a:lnTo>
                  <a:lnTo>
                    <a:pt x="47522" y="25129"/>
                  </a:lnTo>
                  <a:lnTo>
                    <a:pt x="47468" y="25415"/>
                  </a:lnTo>
                  <a:lnTo>
                    <a:pt x="47415" y="25683"/>
                  </a:lnTo>
                  <a:lnTo>
                    <a:pt x="47325" y="25951"/>
                  </a:lnTo>
                  <a:lnTo>
                    <a:pt x="47325" y="25951"/>
                  </a:lnTo>
                  <a:lnTo>
                    <a:pt x="47290" y="26022"/>
                  </a:lnTo>
                  <a:lnTo>
                    <a:pt x="47236" y="26094"/>
                  </a:lnTo>
                  <a:lnTo>
                    <a:pt x="47165" y="26130"/>
                  </a:lnTo>
                  <a:lnTo>
                    <a:pt x="47075" y="26147"/>
                  </a:lnTo>
                  <a:lnTo>
                    <a:pt x="47075" y="26147"/>
                  </a:lnTo>
                  <a:lnTo>
                    <a:pt x="47004" y="25790"/>
                  </a:lnTo>
                  <a:lnTo>
                    <a:pt x="47004" y="25790"/>
                  </a:lnTo>
                  <a:lnTo>
                    <a:pt x="46950" y="25629"/>
                  </a:lnTo>
                  <a:lnTo>
                    <a:pt x="46879" y="25504"/>
                  </a:lnTo>
                  <a:lnTo>
                    <a:pt x="46771" y="25379"/>
                  </a:lnTo>
                  <a:lnTo>
                    <a:pt x="46646" y="25290"/>
                  </a:lnTo>
                  <a:lnTo>
                    <a:pt x="46646" y="25290"/>
                  </a:lnTo>
                  <a:lnTo>
                    <a:pt x="46611" y="25272"/>
                  </a:lnTo>
                  <a:lnTo>
                    <a:pt x="46557" y="25254"/>
                  </a:lnTo>
                  <a:lnTo>
                    <a:pt x="46450" y="25254"/>
                  </a:lnTo>
                  <a:lnTo>
                    <a:pt x="46360" y="25290"/>
                  </a:lnTo>
                  <a:lnTo>
                    <a:pt x="46271" y="25343"/>
                  </a:lnTo>
                  <a:lnTo>
                    <a:pt x="46271" y="25343"/>
                  </a:lnTo>
                  <a:lnTo>
                    <a:pt x="46217" y="25397"/>
                  </a:lnTo>
                  <a:lnTo>
                    <a:pt x="46182" y="25468"/>
                  </a:lnTo>
                  <a:lnTo>
                    <a:pt x="46146" y="25522"/>
                  </a:lnTo>
                  <a:lnTo>
                    <a:pt x="46146" y="25593"/>
                  </a:lnTo>
                  <a:lnTo>
                    <a:pt x="46128" y="25736"/>
                  </a:lnTo>
                  <a:lnTo>
                    <a:pt x="46146" y="25879"/>
                  </a:lnTo>
                  <a:lnTo>
                    <a:pt x="46146" y="25879"/>
                  </a:lnTo>
                  <a:lnTo>
                    <a:pt x="46182" y="25951"/>
                  </a:lnTo>
                  <a:lnTo>
                    <a:pt x="46217" y="26022"/>
                  </a:lnTo>
                  <a:lnTo>
                    <a:pt x="46253" y="26094"/>
                  </a:lnTo>
                  <a:lnTo>
                    <a:pt x="46325" y="26147"/>
                  </a:lnTo>
                  <a:lnTo>
                    <a:pt x="46325" y="26147"/>
                  </a:lnTo>
                  <a:lnTo>
                    <a:pt x="46414" y="26219"/>
                  </a:lnTo>
                  <a:lnTo>
                    <a:pt x="46521" y="26290"/>
                  </a:lnTo>
                  <a:lnTo>
                    <a:pt x="46611" y="26344"/>
                  </a:lnTo>
                  <a:lnTo>
                    <a:pt x="46736" y="26362"/>
                  </a:lnTo>
                  <a:lnTo>
                    <a:pt x="46736" y="26362"/>
                  </a:lnTo>
                  <a:lnTo>
                    <a:pt x="46736" y="26433"/>
                  </a:lnTo>
                  <a:lnTo>
                    <a:pt x="46718" y="26469"/>
                  </a:lnTo>
                  <a:lnTo>
                    <a:pt x="46700" y="26505"/>
                  </a:lnTo>
                  <a:lnTo>
                    <a:pt x="46664" y="26523"/>
                  </a:lnTo>
                  <a:lnTo>
                    <a:pt x="46664" y="26523"/>
                  </a:lnTo>
                  <a:lnTo>
                    <a:pt x="46450" y="26630"/>
                  </a:lnTo>
                  <a:lnTo>
                    <a:pt x="46235" y="26719"/>
                  </a:lnTo>
                  <a:lnTo>
                    <a:pt x="46021" y="26791"/>
                  </a:lnTo>
                  <a:lnTo>
                    <a:pt x="45914" y="26791"/>
                  </a:lnTo>
                  <a:lnTo>
                    <a:pt x="45788" y="26809"/>
                  </a:lnTo>
                  <a:lnTo>
                    <a:pt x="45788" y="26809"/>
                  </a:lnTo>
                  <a:lnTo>
                    <a:pt x="45377" y="26809"/>
                  </a:lnTo>
                  <a:lnTo>
                    <a:pt x="44948" y="26809"/>
                  </a:lnTo>
                  <a:lnTo>
                    <a:pt x="44948" y="26809"/>
                  </a:lnTo>
                  <a:lnTo>
                    <a:pt x="44698" y="26809"/>
                  </a:lnTo>
                  <a:lnTo>
                    <a:pt x="44430" y="26827"/>
                  </a:lnTo>
                  <a:lnTo>
                    <a:pt x="43894" y="26880"/>
                  </a:lnTo>
                  <a:lnTo>
                    <a:pt x="43894" y="26880"/>
                  </a:lnTo>
                  <a:lnTo>
                    <a:pt x="43733" y="26898"/>
                  </a:lnTo>
                  <a:lnTo>
                    <a:pt x="43554" y="26898"/>
                  </a:lnTo>
                  <a:lnTo>
                    <a:pt x="43554" y="26898"/>
                  </a:lnTo>
                  <a:lnTo>
                    <a:pt x="42339" y="26898"/>
                  </a:lnTo>
                  <a:lnTo>
                    <a:pt x="42339" y="26898"/>
                  </a:lnTo>
                  <a:lnTo>
                    <a:pt x="41892" y="26898"/>
                  </a:lnTo>
                  <a:lnTo>
                    <a:pt x="41446" y="26862"/>
                  </a:lnTo>
                  <a:lnTo>
                    <a:pt x="41446" y="26862"/>
                  </a:lnTo>
                  <a:lnTo>
                    <a:pt x="40695" y="26809"/>
                  </a:lnTo>
                  <a:lnTo>
                    <a:pt x="40320" y="26809"/>
                  </a:lnTo>
                  <a:lnTo>
                    <a:pt x="39962" y="26809"/>
                  </a:lnTo>
                  <a:lnTo>
                    <a:pt x="39962" y="26809"/>
                  </a:lnTo>
                  <a:lnTo>
                    <a:pt x="37871" y="26809"/>
                  </a:lnTo>
                  <a:lnTo>
                    <a:pt x="36513" y="26791"/>
                  </a:lnTo>
                  <a:lnTo>
                    <a:pt x="36030" y="26791"/>
                  </a:lnTo>
                  <a:lnTo>
                    <a:pt x="35798" y="26755"/>
                  </a:lnTo>
                  <a:lnTo>
                    <a:pt x="35798" y="26755"/>
                  </a:lnTo>
                  <a:lnTo>
                    <a:pt x="35673" y="26755"/>
                  </a:lnTo>
                  <a:lnTo>
                    <a:pt x="35566" y="26755"/>
                  </a:lnTo>
                  <a:lnTo>
                    <a:pt x="35566" y="26755"/>
                  </a:lnTo>
                  <a:lnTo>
                    <a:pt x="34404" y="26755"/>
                  </a:lnTo>
                  <a:lnTo>
                    <a:pt x="33653" y="26737"/>
                  </a:lnTo>
                  <a:lnTo>
                    <a:pt x="33385" y="26737"/>
                  </a:lnTo>
                  <a:lnTo>
                    <a:pt x="33242" y="26719"/>
                  </a:lnTo>
                  <a:lnTo>
                    <a:pt x="33242" y="26719"/>
                  </a:lnTo>
                  <a:lnTo>
                    <a:pt x="32813" y="26719"/>
                  </a:lnTo>
                  <a:lnTo>
                    <a:pt x="31920" y="26702"/>
                  </a:lnTo>
                  <a:lnTo>
                    <a:pt x="30597" y="26702"/>
                  </a:lnTo>
                  <a:lnTo>
                    <a:pt x="30597" y="26702"/>
                  </a:lnTo>
                  <a:lnTo>
                    <a:pt x="29042" y="26702"/>
                  </a:lnTo>
                  <a:lnTo>
                    <a:pt x="29042" y="26702"/>
                  </a:lnTo>
                  <a:lnTo>
                    <a:pt x="28935" y="26719"/>
                  </a:lnTo>
                  <a:lnTo>
                    <a:pt x="28810" y="26737"/>
                  </a:lnTo>
                  <a:lnTo>
                    <a:pt x="28810" y="26737"/>
                  </a:lnTo>
                  <a:lnTo>
                    <a:pt x="28774" y="26773"/>
                  </a:lnTo>
                  <a:lnTo>
                    <a:pt x="28739" y="26827"/>
                  </a:lnTo>
                  <a:lnTo>
                    <a:pt x="28739" y="26827"/>
                  </a:lnTo>
                  <a:lnTo>
                    <a:pt x="28739" y="26862"/>
                  </a:lnTo>
                  <a:lnTo>
                    <a:pt x="28756" y="26880"/>
                  </a:lnTo>
                  <a:lnTo>
                    <a:pt x="28792" y="26898"/>
                  </a:lnTo>
                  <a:lnTo>
                    <a:pt x="28810" y="26916"/>
                  </a:lnTo>
                  <a:lnTo>
                    <a:pt x="28810" y="26916"/>
                  </a:lnTo>
                  <a:lnTo>
                    <a:pt x="28971" y="26934"/>
                  </a:lnTo>
                  <a:lnTo>
                    <a:pt x="29150" y="26934"/>
                  </a:lnTo>
                  <a:lnTo>
                    <a:pt x="29150" y="26934"/>
                  </a:lnTo>
                  <a:lnTo>
                    <a:pt x="30454" y="26934"/>
                  </a:lnTo>
                  <a:lnTo>
                    <a:pt x="30454" y="26934"/>
                  </a:lnTo>
                  <a:close/>
                  <a:moveTo>
                    <a:pt x="1269" y="25629"/>
                  </a:moveTo>
                  <a:lnTo>
                    <a:pt x="1269" y="25629"/>
                  </a:lnTo>
                  <a:lnTo>
                    <a:pt x="1377" y="25504"/>
                  </a:lnTo>
                  <a:lnTo>
                    <a:pt x="1377" y="25504"/>
                  </a:lnTo>
                  <a:lnTo>
                    <a:pt x="1448" y="25468"/>
                  </a:lnTo>
                  <a:lnTo>
                    <a:pt x="1502" y="25468"/>
                  </a:lnTo>
                  <a:lnTo>
                    <a:pt x="1555" y="25504"/>
                  </a:lnTo>
                  <a:lnTo>
                    <a:pt x="1591" y="25576"/>
                  </a:lnTo>
                  <a:lnTo>
                    <a:pt x="1591" y="25576"/>
                  </a:lnTo>
                  <a:lnTo>
                    <a:pt x="1609" y="25683"/>
                  </a:lnTo>
                  <a:lnTo>
                    <a:pt x="1609" y="25790"/>
                  </a:lnTo>
                  <a:lnTo>
                    <a:pt x="1609" y="25790"/>
                  </a:lnTo>
                  <a:lnTo>
                    <a:pt x="1591" y="25862"/>
                  </a:lnTo>
                  <a:lnTo>
                    <a:pt x="1555" y="25915"/>
                  </a:lnTo>
                  <a:lnTo>
                    <a:pt x="1502" y="25969"/>
                  </a:lnTo>
                  <a:lnTo>
                    <a:pt x="1448" y="26022"/>
                  </a:lnTo>
                  <a:lnTo>
                    <a:pt x="1394" y="26058"/>
                  </a:lnTo>
                  <a:lnTo>
                    <a:pt x="1323" y="26094"/>
                  </a:lnTo>
                  <a:lnTo>
                    <a:pt x="1251" y="26112"/>
                  </a:lnTo>
                  <a:lnTo>
                    <a:pt x="1162" y="26130"/>
                  </a:lnTo>
                  <a:lnTo>
                    <a:pt x="1162" y="26130"/>
                  </a:lnTo>
                  <a:lnTo>
                    <a:pt x="1162" y="25987"/>
                  </a:lnTo>
                  <a:lnTo>
                    <a:pt x="1180" y="25862"/>
                  </a:lnTo>
                  <a:lnTo>
                    <a:pt x="1216" y="25736"/>
                  </a:lnTo>
                  <a:lnTo>
                    <a:pt x="1269" y="25629"/>
                  </a:lnTo>
                  <a:lnTo>
                    <a:pt x="1269" y="25629"/>
                  </a:lnTo>
                  <a:close/>
                  <a:moveTo>
                    <a:pt x="1609" y="1359"/>
                  </a:moveTo>
                  <a:lnTo>
                    <a:pt x="1609" y="1359"/>
                  </a:lnTo>
                  <a:lnTo>
                    <a:pt x="1609" y="1466"/>
                  </a:lnTo>
                  <a:lnTo>
                    <a:pt x="1591" y="1573"/>
                  </a:lnTo>
                  <a:lnTo>
                    <a:pt x="1591" y="1573"/>
                  </a:lnTo>
                  <a:lnTo>
                    <a:pt x="1555" y="1645"/>
                  </a:lnTo>
                  <a:lnTo>
                    <a:pt x="1502" y="1681"/>
                  </a:lnTo>
                  <a:lnTo>
                    <a:pt x="1448" y="1681"/>
                  </a:lnTo>
                  <a:lnTo>
                    <a:pt x="1377" y="1645"/>
                  </a:lnTo>
                  <a:lnTo>
                    <a:pt x="1377" y="1645"/>
                  </a:lnTo>
                  <a:lnTo>
                    <a:pt x="1269" y="1520"/>
                  </a:lnTo>
                  <a:lnTo>
                    <a:pt x="1269" y="1520"/>
                  </a:lnTo>
                  <a:lnTo>
                    <a:pt x="1216" y="1413"/>
                  </a:lnTo>
                  <a:lnTo>
                    <a:pt x="1180" y="1287"/>
                  </a:lnTo>
                  <a:lnTo>
                    <a:pt x="1162" y="1162"/>
                  </a:lnTo>
                  <a:lnTo>
                    <a:pt x="1162" y="1037"/>
                  </a:lnTo>
                  <a:lnTo>
                    <a:pt x="1162" y="1037"/>
                  </a:lnTo>
                  <a:lnTo>
                    <a:pt x="1251" y="1037"/>
                  </a:lnTo>
                  <a:lnTo>
                    <a:pt x="1323" y="1055"/>
                  </a:lnTo>
                  <a:lnTo>
                    <a:pt x="1394" y="1091"/>
                  </a:lnTo>
                  <a:lnTo>
                    <a:pt x="1448" y="1127"/>
                  </a:lnTo>
                  <a:lnTo>
                    <a:pt x="1502" y="1180"/>
                  </a:lnTo>
                  <a:lnTo>
                    <a:pt x="1555" y="1234"/>
                  </a:lnTo>
                  <a:lnTo>
                    <a:pt x="1591" y="1287"/>
                  </a:lnTo>
                  <a:lnTo>
                    <a:pt x="1609" y="1359"/>
                  </a:lnTo>
                  <a:lnTo>
                    <a:pt x="1609" y="1359"/>
                  </a:lnTo>
                  <a:close/>
                  <a:moveTo>
                    <a:pt x="46682" y="1520"/>
                  </a:moveTo>
                  <a:lnTo>
                    <a:pt x="46682" y="1520"/>
                  </a:lnTo>
                  <a:lnTo>
                    <a:pt x="46593" y="1645"/>
                  </a:lnTo>
                  <a:lnTo>
                    <a:pt x="46593" y="1645"/>
                  </a:lnTo>
                  <a:lnTo>
                    <a:pt x="46521" y="1681"/>
                  </a:lnTo>
                  <a:lnTo>
                    <a:pt x="46450" y="1681"/>
                  </a:lnTo>
                  <a:lnTo>
                    <a:pt x="46396" y="1645"/>
                  </a:lnTo>
                  <a:lnTo>
                    <a:pt x="46360" y="1573"/>
                  </a:lnTo>
                  <a:lnTo>
                    <a:pt x="46360" y="1573"/>
                  </a:lnTo>
                  <a:lnTo>
                    <a:pt x="46342" y="1466"/>
                  </a:lnTo>
                  <a:lnTo>
                    <a:pt x="46360" y="1359"/>
                  </a:lnTo>
                  <a:lnTo>
                    <a:pt x="46360" y="1359"/>
                  </a:lnTo>
                  <a:lnTo>
                    <a:pt x="46378" y="1287"/>
                  </a:lnTo>
                  <a:lnTo>
                    <a:pt x="46414" y="1234"/>
                  </a:lnTo>
                  <a:lnTo>
                    <a:pt x="46450" y="1180"/>
                  </a:lnTo>
                  <a:lnTo>
                    <a:pt x="46503" y="1127"/>
                  </a:lnTo>
                  <a:lnTo>
                    <a:pt x="46575" y="1091"/>
                  </a:lnTo>
                  <a:lnTo>
                    <a:pt x="46646" y="1055"/>
                  </a:lnTo>
                  <a:lnTo>
                    <a:pt x="46718" y="1037"/>
                  </a:lnTo>
                  <a:lnTo>
                    <a:pt x="46807" y="1037"/>
                  </a:lnTo>
                  <a:lnTo>
                    <a:pt x="46807" y="1037"/>
                  </a:lnTo>
                  <a:lnTo>
                    <a:pt x="46807" y="1162"/>
                  </a:lnTo>
                  <a:lnTo>
                    <a:pt x="46789" y="1287"/>
                  </a:lnTo>
                  <a:lnTo>
                    <a:pt x="46754" y="1413"/>
                  </a:lnTo>
                  <a:lnTo>
                    <a:pt x="46682" y="1520"/>
                  </a:lnTo>
                  <a:lnTo>
                    <a:pt x="46682" y="1520"/>
                  </a:lnTo>
                  <a:close/>
                  <a:moveTo>
                    <a:pt x="46360" y="25790"/>
                  </a:moveTo>
                  <a:lnTo>
                    <a:pt x="46360" y="25790"/>
                  </a:lnTo>
                  <a:lnTo>
                    <a:pt x="46342" y="25683"/>
                  </a:lnTo>
                  <a:lnTo>
                    <a:pt x="46360" y="25576"/>
                  </a:lnTo>
                  <a:lnTo>
                    <a:pt x="46360" y="25576"/>
                  </a:lnTo>
                  <a:lnTo>
                    <a:pt x="46396" y="25504"/>
                  </a:lnTo>
                  <a:lnTo>
                    <a:pt x="46450" y="25468"/>
                  </a:lnTo>
                  <a:lnTo>
                    <a:pt x="46521" y="25468"/>
                  </a:lnTo>
                  <a:lnTo>
                    <a:pt x="46593" y="25504"/>
                  </a:lnTo>
                  <a:lnTo>
                    <a:pt x="46593" y="25504"/>
                  </a:lnTo>
                  <a:lnTo>
                    <a:pt x="46682" y="25629"/>
                  </a:lnTo>
                  <a:lnTo>
                    <a:pt x="46682" y="25629"/>
                  </a:lnTo>
                  <a:lnTo>
                    <a:pt x="46754" y="25736"/>
                  </a:lnTo>
                  <a:lnTo>
                    <a:pt x="46789" y="25862"/>
                  </a:lnTo>
                  <a:lnTo>
                    <a:pt x="46807" y="25987"/>
                  </a:lnTo>
                  <a:lnTo>
                    <a:pt x="46807" y="26130"/>
                  </a:lnTo>
                  <a:lnTo>
                    <a:pt x="46807" y="26130"/>
                  </a:lnTo>
                  <a:lnTo>
                    <a:pt x="46718" y="26112"/>
                  </a:lnTo>
                  <a:lnTo>
                    <a:pt x="46646" y="26094"/>
                  </a:lnTo>
                  <a:lnTo>
                    <a:pt x="46575" y="26058"/>
                  </a:lnTo>
                  <a:lnTo>
                    <a:pt x="46503" y="26022"/>
                  </a:lnTo>
                  <a:lnTo>
                    <a:pt x="46450" y="25969"/>
                  </a:lnTo>
                  <a:lnTo>
                    <a:pt x="46414" y="25915"/>
                  </a:lnTo>
                  <a:lnTo>
                    <a:pt x="46378" y="25862"/>
                  </a:lnTo>
                  <a:lnTo>
                    <a:pt x="46360" y="25790"/>
                  </a:lnTo>
                  <a:lnTo>
                    <a:pt x="46360" y="25790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3"/>
            <p:cNvSpPr/>
            <p:nvPr/>
          </p:nvSpPr>
          <p:spPr>
            <a:xfrm>
              <a:off x="296736" y="265575"/>
              <a:ext cx="8573304" cy="4610214"/>
            </a:xfrm>
            <a:custGeom>
              <a:avLst/>
              <a:gdLst/>
              <a:ahLst/>
              <a:cxnLst/>
              <a:rect l="l" t="t" r="r" b="b"/>
              <a:pathLst>
                <a:path w="49257" h="28364" extrusionOk="0">
                  <a:moveTo>
                    <a:pt x="49238" y="14531"/>
                  </a:moveTo>
                  <a:lnTo>
                    <a:pt x="49238" y="14531"/>
                  </a:lnTo>
                  <a:lnTo>
                    <a:pt x="49220" y="14191"/>
                  </a:lnTo>
                  <a:lnTo>
                    <a:pt x="49220" y="14191"/>
                  </a:lnTo>
                  <a:lnTo>
                    <a:pt x="49238" y="13834"/>
                  </a:lnTo>
                  <a:lnTo>
                    <a:pt x="49238" y="13834"/>
                  </a:lnTo>
                  <a:lnTo>
                    <a:pt x="49238" y="12797"/>
                  </a:lnTo>
                  <a:lnTo>
                    <a:pt x="49238" y="12797"/>
                  </a:lnTo>
                  <a:lnTo>
                    <a:pt x="49256" y="8580"/>
                  </a:lnTo>
                  <a:lnTo>
                    <a:pt x="49256" y="8580"/>
                  </a:lnTo>
                  <a:lnTo>
                    <a:pt x="49238" y="8311"/>
                  </a:lnTo>
                  <a:lnTo>
                    <a:pt x="49220" y="8043"/>
                  </a:lnTo>
                  <a:lnTo>
                    <a:pt x="49220" y="8043"/>
                  </a:lnTo>
                  <a:lnTo>
                    <a:pt x="49185" y="7811"/>
                  </a:lnTo>
                  <a:lnTo>
                    <a:pt x="49167" y="7579"/>
                  </a:lnTo>
                  <a:lnTo>
                    <a:pt x="49167" y="7579"/>
                  </a:lnTo>
                  <a:lnTo>
                    <a:pt x="49167" y="5917"/>
                  </a:lnTo>
                  <a:lnTo>
                    <a:pt x="49149" y="4844"/>
                  </a:lnTo>
                  <a:lnTo>
                    <a:pt x="49131" y="4451"/>
                  </a:lnTo>
                  <a:lnTo>
                    <a:pt x="49113" y="4255"/>
                  </a:lnTo>
                  <a:lnTo>
                    <a:pt x="49113" y="4255"/>
                  </a:lnTo>
                  <a:lnTo>
                    <a:pt x="49113" y="4201"/>
                  </a:lnTo>
                  <a:lnTo>
                    <a:pt x="49113" y="4129"/>
                  </a:lnTo>
                  <a:lnTo>
                    <a:pt x="49113" y="4129"/>
                  </a:lnTo>
                  <a:lnTo>
                    <a:pt x="49113" y="3826"/>
                  </a:lnTo>
                  <a:lnTo>
                    <a:pt x="49095" y="3504"/>
                  </a:lnTo>
                  <a:lnTo>
                    <a:pt x="49006" y="2878"/>
                  </a:lnTo>
                  <a:lnTo>
                    <a:pt x="49006" y="2878"/>
                  </a:lnTo>
                  <a:lnTo>
                    <a:pt x="48917" y="2360"/>
                  </a:lnTo>
                  <a:lnTo>
                    <a:pt x="48809" y="1824"/>
                  </a:lnTo>
                  <a:lnTo>
                    <a:pt x="48809" y="1824"/>
                  </a:lnTo>
                  <a:lnTo>
                    <a:pt x="48702" y="1466"/>
                  </a:lnTo>
                  <a:lnTo>
                    <a:pt x="48595" y="1127"/>
                  </a:lnTo>
                  <a:lnTo>
                    <a:pt x="48595" y="1127"/>
                  </a:lnTo>
                  <a:lnTo>
                    <a:pt x="48488" y="930"/>
                  </a:lnTo>
                  <a:lnTo>
                    <a:pt x="48398" y="716"/>
                  </a:lnTo>
                  <a:lnTo>
                    <a:pt x="48398" y="716"/>
                  </a:lnTo>
                  <a:lnTo>
                    <a:pt x="48345" y="627"/>
                  </a:lnTo>
                  <a:lnTo>
                    <a:pt x="48273" y="555"/>
                  </a:lnTo>
                  <a:lnTo>
                    <a:pt x="48184" y="484"/>
                  </a:lnTo>
                  <a:lnTo>
                    <a:pt x="48095" y="448"/>
                  </a:lnTo>
                  <a:lnTo>
                    <a:pt x="48095" y="448"/>
                  </a:lnTo>
                  <a:lnTo>
                    <a:pt x="47987" y="412"/>
                  </a:lnTo>
                  <a:lnTo>
                    <a:pt x="47898" y="358"/>
                  </a:lnTo>
                  <a:lnTo>
                    <a:pt x="47898" y="358"/>
                  </a:lnTo>
                  <a:lnTo>
                    <a:pt x="47612" y="269"/>
                  </a:lnTo>
                  <a:lnTo>
                    <a:pt x="47469" y="233"/>
                  </a:lnTo>
                  <a:lnTo>
                    <a:pt x="47326" y="215"/>
                  </a:lnTo>
                  <a:lnTo>
                    <a:pt x="47326" y="215"/>
                  </a:lnTo>
                  <a:lnTo>
                    <a:pt x="47094" y="180"/>
                  </a:lnTo>
                  <a:lnTo>
                    <a:pt x="46879" y="144"/>
                  </a:lnTo>
                  <a:lnTo>
                    <a:pt x="46647" y="108"/>
                  </a:lnTo>
                  <a:lnTo>
                    <a:pt x="46432" y="108"/>
                  </a:lnTo>
                  <a:lnTo>
                    <a:pt x="46432" y="108"/>
                  </a:lnTo>
                  <a:lnTo>
                    <a:pt x="46289" y="72"/>
                  </a:lnTo>
                  <a:lnTo>
                    <a:pt x="46147" y="55"/>
                  </a:lnTo>
                  <a:lnTo>
                    <a:pt x="45843" y="55"/>
                  </a:lnTo>
                  <a:lnTo>
                    <a:pt x="45843" y="55"/>
                  </a:lnTo>
                  <a:lnTo>
                    <a:pt x="45092" y="55"/>
                  </a:lnTo>
                  <a:lnTo>
                    <a:pt x="45092" y="55"/>
                  </a:lnTo>
                  <a:lnTo>
                    <a:pt x="44949" y="55"/>
                  </a:lnTo>
                  <a:lnTo>
                    <a:pt x="44824" y="37"/>
                  </a:lnTo>
                  <a:lnTo>
                    <a:pt x="44824" y="37"/>
                  </a:lnTo>
                  <a:lnTo>
                    <a:pt x="44681" y="19"/>
                  </a:lnTo>
                  <a:lnTo>
                    <a:pt x="44538" y="1"/>
                  </a:lnTo>
                  <a:lnTo>
                    <a:pt x="44395" y="19"/>
                  </a:lnTo>
                  <a:lnTo>
                    <a:pt x="44252" y="37"/>
                  </a:lnTo>
                  <a:lnTo>
                    <a:pt x="44252" y="37"/>
                  </a:lnTo>
                  <a:lnTo>
                    <a:pt x="43948" y="72"/>
                  </a:lnTo>
                  <a:lnTo>
                    <a:pt x="43662" y="108"/>
                  </a:lnTo>
                  <a:lnTo>
                    <a:pt x="43358" y="126"/>
                  </a:lnTo>
                  <a:lnTo>
                    <a:pt x="43073" y="144"/>
                  </a:lnTo>
                  <a:lnTo>
                    <a:pt x="43073" y="144"/>
                  </a:lnTo>
                  <a:lnTo>
                    <a:pt x="38890" y="126"/>
                  </a:lnTo>
                  <a:lnTo>
                    <a:pt x="38890" y="126"/>
                  </a:lnTo>
                  <a:lnTo>
                    <a:pt x="38319" y="126"/>
                  </a:lnTo>
                  <a:lnTo>
                    <a:pt x="37943" y="126"/>
                  </a:lnTo>
                  <a:lnTo>
                    <a:pt x="37747" y="144"/>
                  </a:lnTo>
                  <a:lnTo>
                    <a:pt x="37747" y="144"/>
                  </a:lnTo>
                  <a:lnTo>
                    <a:pt x="37550" y="162"/>
                  </a:lnTo>
                  <a:lnTo>
                    <a:pt x="37139" y="162"/>
                  </a:lnTo>
                  <a:lnTo>
                    <a:pt x="35888" y="180"/>
                  </a:lnTo>
                  <a:lnTo>
                    <a:pt x="34047" y="180"/>
                  </a:lnTo>
                  <a:lnTo>
                    <a:pt x="34047" y="180"/>
                  </a:lnTo>
                  <a:lnTo>
                    <a:pt x="23967" y="180"/>
                  </a:lnTo>
                  <a:lnTo>
                    <a:pt x="23967" y="180"/>
                  </a:lnTo>
                  <a:lnTo>
                    <a:pt x="23860" y="180"/>
                  </a:lnTo>
                  <a:lnTo>
                    <a:pt x="23860" y="180"/>
                  </a:lnTo>
                  <a:lnTo>
                    <a:pt x="23735" y="180"/>
                  </a:lnTo>
                  <a:lnTo>
                    <a:pt x="23735" y="180"/>
                  </a:lnTo>
                  <a:lnTo>
                    <a:pt x="15532" y="180"/>
                  </a:lnTo>
                  <a:lnTo>
                    <a:pt x="15532" y="180"/>
                  </a:lnTo>
                  <a:lnTo>
                    <a:pt x="14406" y="180"/>
                  </a:lnTo>
                  <a:lnTo>
                    <a:pt x="13655" y="162"/>
                  </a:lnTo>
                  <a:lnTo>
                    <a:pt x="13387" y="162"/>
                  </a:lnTo>
                  <a:lnTo>
                    <a:pt x="13262" y="144"/>
                  </a:lnTo>
                  <a:lnTo>
                    <a:pt x="13262" y="144"/>
                  </a:lnTo>
                  <a:lnTo>
                    <a:pt x="13226" y="126"/>
                  </a:lnTo>
                  <a:lnTo>
                    <a:pt x="13173" y="126"/>
                  </a:lnTo>
                  <a:lnTo>
                    <a:pt x="13048" y="126"/>
                  </a:lnTo>
                  <a:lnTo>
                    <a:pt x="13048" y="126"/>
                  </a:lnTo>
                  <a:lnTo>
                    <a:pt x="6185" y="144"/>
                  </a:lnTo>
                  <a:lnTo>
                    <a:pt x="6185" y="144"/>
                  </a:lnTo>
                  <a:lnTo>
                    <a:pt x="5881" y="126"/>
                  </a:lnTo>
                  <a:lnTo>
                    <a:pt x="5595" y="108"/>
                  </a:lnTo>
                  <a:lnTo>
                    <a:pt x="5309" y="72"/>
                  </a:lnTo>
                  <a:lnTo>
                    <a:pt x="5005" y="37"/>
                  </a:lnTo>
                  <a:lnTo>
                    <a:pt x="5005" y="37"/>
                  </a:lnTo>
                  <a:lnTo>
                    <a:pt x="4862" y="19"/>
                  </a:lnTo>
                  <a:lnTo>
                    <a:pt x="4719" y="1"/>
                  </a:lnTo>
                  <a:lnTo>
                    <a:pt x="4576" y="19"/>
                  </a:lnTo>
                  <a:lnTo>
                    <a:pt x="4433" y="37"/>
                  </a:lnTo>
                  <a:lnTo>
                    <a:pt x="4433" y="37"/>
                  </a:lnTo>
                  <a:lnTo>
                    <a:pt x="4290" y="55"/>
                  </a:lnTo>
                  <a:lnTo>
                    <a:pt x="4165" y="55"/>
                  </a:lnTo>
                  <a:lnTo>
                    <a:pt x="4165" y="55"/>
                  </a:lnTo>
                  <a:lnTo>
                    <a:pt x="3397" y="55"/>
                  </a:lnTo>
                  <a:lnTo>
                    <a:pt x="3397" y="55"/>
                  </a:lnTo>
                  <a:lnTo>
                    <a:pt x="3111" y="55"/>
                  </a:lnTo>
                  <a:lnTo>
                    <a:pt x="2968" y="72"/>
                  </a:lnTo>
                  <a:lnTo>
                    <a:pt x="2825" y="108"/>
                  </a:lnTo>
                  <a:lnTo>
                    <a:pt x="2825" y="108"/>
                  </a:lnTo>
                  <a:lnTo>
                    <a:pt x="2610" y="108"/>
                  </a:lnTo>
                  <a:lnTo>
                    <a:pt x="2378" y="144"/>
                  </a:lnTo>
                  <a:lnTo>
                    <a:pt x="2163" y="180"/>
                  </a:lnTo>
                  <a:lnTo>
                    <a:pt x="1931" y="215"/>
                  </a:lnTo>
                  <a:lnTo>
                    <a:pt x="1931" y="215"/>
                  </a:lnTo>
                  <a:lnTo>
                    <a:pt x="1788" y="233"/>
                  </a:lnTo>
                  <a:lnTo>
                    <a:pt x="1645" y="269"/>
                  </a:lnTo>
                  <a:lnTo>
                    <a:pt x="1359" y="358"/>
                  </a:lnTo>
                  <a:lnTo>
                    <a:pt x="1359" y="358"/>
                  </a:lnTo>
                  <a:lnTo>
                    <a:pt x="1252" y="412"/>
                  </a:lnTo>
                  <a:lnTo>
                    <a:pt x="1163" y="448"/>
                  </a:lnTo>
                  <a:lnTo>
                    <a:pt x="1163" y="448"/>
                  </a:lnTo>
                  <a:lnTo>
                    <a:pt x="1073" y="484"/>
                  </a:lnTo>
                  <a:lnTo>
                    <a:pt x="984" y="555"/>
                  </a:lnTo>
                  <a:lnTo>
                    <a:pt x="912" y="627"/>
                  </a:lnTo>
                  <a:lnTo>
                    <a:pt x="859" y="716"/>
                  </a:lnTo>
                  <a:lnTo>
                    <a:pt x="859" y="716"/>
                  </a:lnTo>
                  <a:lnTo>
                    <a:pt x="752" y="930"/>
                  </a:lnTo>
                  <a:lnTo>
                    <a:pt x="662" y="1127"/>
                  </a:lnTo>
                  <a:lnTo>
                    <a:pt x="662" y="1127"/>
                  </a:lnTo>
                  <a:lnTo>
                    <a:pt x="537" y="1466"/>
                  </a:lnTo>
                  <a:lnTo>
                    <a:pt x="448" y="1824"/>
                  </a:lnTo>
                  <a:lnTo>
                    <a:pt x="448" y="1824"/>
                  </a:lnTo>
                  <a:lnTo>
                    <a:pt x="341" y="2360"/>
                  </a:lnTo>
                  <a:lnTo>
                    <a:pt x="251" y="2878"/>
                  </a:lnTo>
                  <a:lnTo>
                    <a:pt x="251" y="2878"/>
                  </a:lnTo>
                  <a:lnTo>
                    <a:pt x="162" y="3504"/>
                  </a:lnTo>
                  <a:lnTo>
                    <a:pt x="126" y="3826"/>
                  </a:lnTo>
                  <a:lnTo>
                    <a:pt x="144" y="4129"/>
                  </a:lnTo>
                  <a:lnTo>
                    <a:pt x="144" y="4129"/>
                  </a:lnTo>
                  <a:lnTo>
                    <a:pt x="144" y="4201"/>
                  </a:lnTo>
                  <a:lnTo>
                    <a:pt x="144" y="4255"/>
                  </a:lnTo>
                  <a:lnTo>
                    <a:pt x="144" y="4255"/>
                  </a:lnTo>
                  <a:lnTo>
                    <a:pt x="108" y="4451"/>
                  </a:lnTo>
                  <a:lnTo>
                    <a:pt x="108" y="4844"/>
                  </a:lnTo>
                  <a:lnTo>
                    <a:pt x="90" y="5917"/>
                  </a:lnTo>
                  <a:lnTo>
                    <a:pt x="90" y="7579"/>
                  </a:lnTo>
                  <a:lnTo>
                    <a:pt x="90" y="7579"/>
                  </a:lnTo>
                  <a:lnTo>
                    <a:pt x="72" y="7811"/>
                  </a:lnTo>
                  <a:lnTo>
                    <a:pt x="37" y="8043"/>
                  </a:lnTo>
                  <a:lnTo>
                    <a:pt x="37" y="8043"/>
                  </a:lnTo>
                  <a:lnTo>
                    <a:pt x="1" y="8311"/>
                  </a:lnTo>
                  <a:lnTo>
                    <a:pt x="1" y="8580"/>
                  </a:lnTo>
                  <a:lnTo>
                    <a:pt x="1" y="8580"/>
                  </a:lnTo>
                  <a:lnTo>
                    <a:pt x="19" y="12797"/>
                  </a:lnTo>
                  <a:lnTo>
                    <a:pt x="19" y="12797"/>
                  </a:lnTo>
                  <a:lnTo>
                    <a:pt x="19" y="13834"/>
                  </a:lnTo>
                  <a:lnTo>
                    <a:pt x="19" y="13834"/>
                  </a:lnTo>
                  <a:lnTo>
                    <a:pt x="37" y="14191"/>
                  </a:lnTo>
                  <a:lnTo>
                    <a:pt x="37" y="14191"/>
                  </a:lnTo>
                  <a:lnTo>
                    <a:pt x="19" y="14531"/>
                  </a:lnTo>
                  <a:lnTo>
                    <a:pt x="19" y="14531"/>
                  </a:lnTo>
                  <a:lnTo>
                    <a:pt x="19" y="15568"/>
                  </a:lnTo>
                  <a:lnTo>
                    <a:pt x="19" y="15568"/>
                  </a:lnTo>
                  <a:lnTo>
                    <a:pt x="1" y="19803"/>
                  </a:lnTo>
                  <a:lnTo>
                    <a:pt x="1" y="19803"/>
                  </a:lnTo>
                  <a:lnTo>
                    <a:pt x="1" y="20053"/>
                  </a:lnTo>
                  <a:lnTo>
                    <a:pt x="37" y="20322"/>
                  </a:lnTo>
                  <a:lnTo>
                    <a:pt x="37" y="20322"/>
                  </a:lnTo>
                  <a:lnTo>
                    <a:pt x="72" y="20554"/>
                  </a:lnTo>
                  <a:lnTo>
                    <a:pt x="90" y="20804"/>
                  </a:lnTo>
                  <a:lnTo>
                    <a:pt x="90" y="20804"/>
                  </a:lnTo>
                  <a:lnTo>
                    <a:pt x="90" y="22448"/>
                  </a:lnTo>
                  <a:lnTo>
                    <a:pt x="108" y="23539"/>
                  </a:lnTo>
                  <a:lnTo>
                    <a:pt x="108" y="23914"/>
                  </a:lnTo>
                  <a:lnTo>
                    <a:pt x="144" y="24110"/>
                  </a:lnTo>
                  <a:lnTo>
                    <a:pt x="144" y="24110"/>
                  </a:lnTo>
                  <a:lnTo>
                    <a:pt x="144" y="24164"/>
                  </a:lnTo>
                  <a:lnTo>
                    <a:pt x="144" y="24236"/>
                  </a:lnTo>
                  <a:lnTo>
                    <a:pt x="144" y="24236"/>
                  </a:lnTo>
                  <a:lnTo>
                    <a:pt x="126" y="24557"/>
                  </a:lnTo>
                  <a:lnTo>
                    <a:pt x="162" y="24861"/>
                  </a:lnTo>
                  <a:lnTo>
                    <a:pt x="251" y="25487"/>
                  </a:lnTo>
                  <a:lnTo>
                    <a:pt x="251" y="25487"/>
                  </a:lnTo>
                  <a:lnTo>
                    <a:pt x="341" y="26023"/>
                  </a:lnTo>
                  <a:lnTo>
                    <a:pt x="448" y="26541"/>
                  </a:lnTo>
                  <a:lnTo>
                    <a:pt x="448" y="26541"/>
                  </a:lnTo>
                  <a:lnTo>
                    <a:pt x="537" y="26898"/>
                  </a:lnTo>
                  <a:lnTo>
                    <a:pt x="662" y="27238"/>
                  </a:lnTo>
                  <a:lnTo>
                    <a:pt x="662" y="27238"/>
                  </a:lnTo>
                  <a:lnTo>
                    <a:pt x="752" y="27435"/>
                  </a:lnTo>
                  <a:lnTo>
                    <a:pt x="859" y="27649"/>
                  </a:lnTo>
                  <a:lnTo>
                    <a:pt x="859" y="27649"/>
                  </a:lnTo>
                  <a:lnTo>
                    <a:pt x="912" y="27738"/>
                  </a:lnTo>
                  <a:lnTo>
                    <a:pt x="984" y="27810"/>
                  </a:lnTo>
                  <a:lnTo>
                    <a:pt x="1073" y="27881"/>
                  </a:lnTo>
                  <a:lnTo>
                    <a:pt x="1163" y="27917"/>
                  </a:lnTo>
                  <a:lnTo>
                    <a:pt x="1163" y="27917"/>
                  </a:lnTo>
                  <a:lnTo>
                    <a:pt x="1252" y="27953"/>
                  </a:lnTo>
                  <a:lnTo>
                    <a:pt x="1359" y="28007"/>
                  </a:lnTo>
                  <a:lnTo>
                    <a:pt x="1359" y="28007"/>
                  </a:lnTo>
                  <a:lnTo>
                    <a:pt x="1645" y="28096"/>
                  </a:lnTo>
                  <a:lnTo>
                    <a:pt x="1788" y="28132"/>
                  </a:lnTo>
                  <a:lnTo>
                    <a:pt x="1931" y="28149"/>
                  </a:lnTo>
                  <a:lnTo>
                    <a:pt x="1931" y="28149"/>
                  </a:lnTo>
                  <a:lnTo>
                    <a:pt x="2163" y="28185"/>
                  </a:lnTo>
                  <a:lnTo>
                    <a:pt x="2378" y="28221"/>
                  </a:lnTo>
                  <a:lnTo>
                    <a:pt x="2610" y="28257"/>
                  </a:lnTo>
                  <a:lnTo>
                    <a:pt x="2825" y="28275"/>
                  </a:lnTo>
                  <a:lnTo>
                    <a:pt x="2825" y="28275"/>
                  </a:lnTo>
                  <a:lnTo>
                    <a:pt x="2968" y="28292"/>
                  </a:lnTo>
                  <a:lnTo>
                    <a:pt x="3111" y="28310"/>
                  </a:lnTo>
                  <a:lnTo>
                    <a:pt x="3397" y="28310"/>
                  </a:lnTo>
                  <a:lnTo>
                    <a:pt x="3397" y="28310"/>
                  </a:lnTo>
                  <a:lnTo>
                    <a:pt x="4165" y="28310"/>
                  </a:lnTo>
                  <a:lnTo>
                    <a:pt x="4165" y="28310"/>
                  </a:lnTo>
                  <a:lnTo>
                    <a:pt x="4290" y="28328"/>
                  </a:lnTo>
                  <a:lnTo>
                    <a:pt x="4433" y="28346"/>
                  </a:lnTo>
                  <a:lnTo>
                    <a:pt x="4433" y="28346"/>
                  </a:lnTo>
                  <a:lnTo>
                    <a:pt x="4576" y="28364"/>
                  </a:lnTo>
                  <a:lnTo>
                    <a:pt x="4719" y="28364"/>
                  </a:lnTo>
                  <a:lnTo>
                    <a:pt x="4862" y="28364"/>
                  </a:lnTo>
                  <a:lnTo>
                    <a:pt x="5005" y="28346"/>
                  </a:lnTo>
                  <a:lnTo>
                    <a:pt x="5005" y="28346"/>
                  </a:lnTo>
                  <a:lnTo>
                    <a:pt x="5309" y="28292"/>
                  </a:lnTo>
                  <a:lnTo>
                    <a:pt x="5595" y="28257"/>
                  </a:lnTo>
                  <a:lnTo>
                    <a:pt x="5881" y="28239"/>
                  </a:lnTo>
                  <a:lnTo>
                    <a:pt x="6185" y="28221"/>
                  </a:lnTo>
                  <a:lnTo>
                    <a:pt x="6185" y="28221"/>
                  </a:lnTo>
                  <a:lnTo>
                    <a:pt x="10367" y="28239"/>
                  </a:lnTo>
                  <a:lnTo>
                    <a:pt x="10367" y="28239"/>
                  </a:lnTo>
                  <a:lnTo>
                    <a:pt x="10474" y="28239"/>
                  </a:lnTo>
                  <a:lnTo>
                    <a:pt x="10528" y="28239"/>
                  </a:lnTo>
                  <a:lnTo>
                    <a:pt x="10581" y="28221"/>
                  </a:lnTo>
                  <a:lnTo>
                    <a:pt x="10581" y="28221"/>
                  </a:lnTo>
                  <a:lnTo>
                    <a:pt x="10706" y="28203"/>
                  </a:lnTo>
                  <a:lnTo>
                    <a:pt x="10957" y="28203"/>
                  </a:lnTo>
                  <a:lnTo>
                    <a:pt x="11707" y="28185"/>
                  </a:lnTo>
                  <a:lnTo>
                    <a:pt x="12833" y="28185"/>
                  </a:lnTo>
                  <a:lnTo>
                    <a:pt x="12833" y="28185"/>
                  </a:lnTo>
                  <a:lnTo>
                    <a:pt x="19392" y="28203"/>
                  </a:lnTo>
                  <a:lnTo>
                    <a:pt x="19392" y="28203"/>
                  </a:lnTo>
                  <a:lnTo>
                    <a:pt x="19624" y="28185"/>
                  </a:lnTo>
                  <a:lnTo>
                    <a:pt x="19624" y="28185"/>
                  </a:lnTo>
                  <a:lnTo>
                    <a:pt x="19660" y="28167"/>
                  </a:lnTo>
                  <a:lnTo>
                    <a:pt x="19678" y="28149"/>
                  </a:lnTo>
                  <a:lnTo>
                    <a:pt x="19714" y="28132"/>
                  </a:lnTo>
                  <a:lnTo>
                    <a:pt x="19714" y="28096"/>
                  </a:lnTo>
                  <a:lnTo>
                    <a:pt x="19714" y="28096"/>
                  </a:lnTo>
                  <a:lnTo>
                    <a:pt x="19714" y="28042"/>
                  </a:lnTo>
                  <a:lnTo>
                    <a:pt x="19678" y="28007"/>
                  </a:lnTo>
                  <a:lnTo>
                    <a:pt x="19642" y="27989"/>
                  </a:lnTo>
                  <a:lnTo>
                    <a:pt x="19607" y="27971"/>
                  </a:lnTo>
                  <a:lnTo>
                    <a:pt x="19607" y="27971"/>
                  </a:lnTo>
                  <a:lnTo>
                    <a:pt x="19428" y="27971"/>
                  </a:lnTo>
                  <a:lnTo>
                    <a:pt x="19428" y="27971"/>
                  </a:lnTo>
                  <a:lnTo>
                    <a:pt x="12815" y="27989"/>
                  </a:lnTo>
                  <a:lnTo>
                    <a:pt x="12815" y="27989"/>
                  </a:lnTo>
                  <a:lnTo>
                    <a:pt x="10402" y="28007"/>
                  </a:lnTo>
                  <a:lnTo>
                    <a:pt x="10402" y="28007"/>
                  </a:lnTo>
                  <a:lnTo>
                    <a:pt x="8454" y="28024"/>
                  </a:lnTo>
                  <a:lnTo>
                    <a:pt x="8454" y="28024"/>
                  </a:lnTo>
                  <a:lnTo>
                    <a:pt x="6363" y="28042"/>
                  </a:lnTo>
                  <a:lnTo>
                    <a:pt x="6363" y="28042"/>
                  </a:lnTo>
                  <a:lnTo>
                    <a:pt x="5827" y="28042"/>
                  </a:lnTo>
                  <a:lnTo>
                    <a:pt x="5577" y="28060"/>
                  </a:lnTo>
                  <a:lnTo>
                    <a:pt x="5309" y="28114"/>
                  </a:lnTo>
                  <a:lnTo>
                    <a:pt x="5309" y="28114"/>
                  </a:lnTo>
                  <a:lnTo>
                    <a:pt x="5255" y="28132"/>
                  </a:lnTo>
                  <a:lnTo>
                    <a:pt x="5184" y="28132"/>
                  </a:lnTo>
                  <a:lnTo>
                    <a:pt x="5184" y="28132"/>
                  </a:lnTo>
                  <a:lnTo>
                    <a:pt x="4987" y="28114"/>
                  </a:lnTo>
                  <a:lnTo>
                    <a:pt x="4791" y="28114"/>
                  </a:lnTo>
                  <a:lnTo>
                    <a:pt x="4576" y="28114"/>
                  </a:lnTo>
                  <a:lnTo>
                    <a:pt x="4380" y="28078"/>
                  </a:lnTo>
                  <a:lnTo>
                    <a:pt x="4380" y="28078"/>
                  </a:lnTo>
                  <a:lnTo>
                    <a:pt x="4326" y="28060"/>
                  </a:lnTo>
                  <a:lnTo>
                    <a:pt x="4255" y="28060"/>
                  </a:lnTo>
                  <a:lnTo>
                    <a:pt x="4255" y="28060"/>
                  </a:lnTo>
                  <a:lnTo>
                    <a:pt x="3897" y="28060"/>
                  </a:lnTo>
                  <a:lnTo>
                    <a:pt x="3522" y="28078"/>
                  </a:lnTo>
                  <a:lnTo>
                    <a:pt x="3164" y="28060"/>
                  </a:lnTo>
                  <a:lnTo>
                    <a:pt x="2986" y="28042"/>
                  </a:lnTo>
                  <a:lnTo>
                    <a:pt x="2807" y="28024"/>
                  </a:lnTo>
                  <a:lnTo>
                    <a:pt x="2807" y="28024"/>
                  </a:lnTo>
                  <a:lnTo>
                    <a:pt x="2664" y="28024"/>
                  </a:lnTo>
                  <a:lnTo>
                    <a:pt x="2521" y="28007"/>
                  </a:lnTo>
                  <a:lnTo>
                    <a:pt x="2253" y="27953"/>
                  </a:lnTo>
                  <a:lnTo>
                    <a:pt x="2253" y="27953"/>
                  </a:lnTo>
                  <a:lnTo>
                    <a:pt x="2163" y="27935"/>
                  </a:lnTo>
                  <a:lnTo>
                    <a:pt x="2056" y="27917"/>
                  </a:lnTo>
                  <a:lnTo>
                    <a:pt x="2056" y="27917"/>
                  </a:lnTo>
                  <a:lnTo>
                    <a:pt x="1842" y="27899"/>
                  </a:lnTo>
                  <a:lnTo>
                    <a:pt x="1627" y="27828"/>
                  </a:lnTo>
                  <a:lnTo>
                    <a:pt x="1431" y="27756"/>
                  </a:lnTo>
                  <a:lnTo>
                    <a:pt x="1216" y="27667"/>
                  </a:lnTo>
                  <a:lnTo>
                    <a:pt x="1216" y="27667"/>
                  </a:lnTo>
                  <a:lnTo>
                    <a:pt x="1181" y="27631"/>
                  </a:lnTo>
                  <a:lnTo>
                    <a:pt x="1127" y="27595"/>
                  </a:lnTo>
                  <a:lnTo>
                    <a:pt x="1073" y="27506"/>
                  </a:lnTo>
                  <a:lnTo>
                    <a:pt x="1073" y="27506"/>
                  </a:lnTo>
                  <a:lnTo>
                    <a:pt x="895" y="27131"/>
                  </a:lnTo>
                  <a:lnTo>
                    <a:pt x="823" y="26934"/>
                  </a:lnTo>
                  <a:lnTo>
                    <a:pt x="752" y="26738"/>
                  </a:lnTo>
                  <a:lnTo>
                    <a:pt x="752" y="26738"/>
                  </a:lnTo>
                  <a:lnTo>
                    <a:pt x="662" y="26380"/>
                  </a:lnTo>
                  <a:lnTo>
                    <a:pt x="573" y="26005"/>
                  </a:lnTo>
                  <a:lnTo>
                    <a:pt x="573" y="26005"/>
                  </a:lnTo>
                  <a:lnTo>
                    <a:pt x="501" y="25504"/>
                  </a:lnTo>
                  <a:lnTo>
                    <a:pt x="430" y="25004"/>
                  </a:lnTo>
                  <a:lnTo>
                    <a:pt x="430" y="25004"/>
                  </a:lnTo>
                  <a:lnTo>
                    <a:pt x="394" y="24718"/>
                  </a:lnTo>
                  <a:lnTo>
                    <a:pt x="376" y="24432"/>
                  </a:lnTo>
                  <a:lnTo>
                    <a:pt x="376" y="24432"/>
                  </a:lnTo>
                  <a:lnTo>
                    <a:pt x="358" y="23717"/>
                  </a:lnTo>
                  <a:lnTo>
                    <a:pt x="341" y="22520"/>
                  </a:lnTo>
                  <a:lnTo>
                    <a:pt x="323" y="21304"/>
                  </a:lnTo>
                  <a:lnTo>
                    <a:pt x="305" y="20590"/>
                  </a:lnTo>
                  <a:lnTo>
                    <a:pt x="305" y="20590"/>
                  </a:lnTo>
                  <a:lnTo>
                    <a:pt x="287" y="20411"/>
                  </a:lnTo>
                  <a:lnTo>
                    <a:pt x="287" y="20411"/>
                  </a:lnTo>
                  <a:lnTo>
                    <a:pt x="233" y="20089"/>
                  </a:lnTo>
                  <a:lnTo>
                    <a:pt x="215" y="19767"/>
                  </a:lnTo>
                  <a:lnTo>
                    <a:pt x="215" y="19767"/>
                  </a:lnTo>
                  <a:lnTo>
                    <a:pt x="180" y="14334"/>
                  </a:lnTo>
                  <a:lnTo>
                    <a:pt x="180" y="14334"/>
                  </a:lnTo>
                  <a:lnTo>
                    <a:pt x="180" y="14174"/>
                  </a:lnTo>
                  <a:lnTo>
                    <a:pt x="180" y="14174"/>
                  </a:lnTo>
                  <a:lnTo>
                    <a:pt x="180" y="14031"/>
                  </a:lnTo>
                  <a:lnTo>
                    <a:pt x="180" y="14031"/>
                  </a:lnTo>
                  <a:lnTo>
                    <a:pt x="215" y="8597"/>
                  </a:lnTo>
                  <a:lnTo>
                    <a:pt x="215" y="8597"/>
                  </a:lnTo>
                  <a:lnTo>
                    <a:pt x="233" y="8276"/>
                  </a:lnTo>
                  <a:lnTo>
                    <a:pt x="287" y="7954"/>
                  </a:lnTo>
                  <a:lnTo>
                    <a:pt x="287" y="7954"/>
                  </a:lnTo>
                  <a:lnTo>
                    <a:pt x="305" y="7775"/>
                  </a:lnTo>
                  <a:lnTo>
                    <a:pt x="305" y="7775"/>
                  </a:lnTo>
                  <a:lnTo>
                    <a:pt x="323" y="7060"/>
                  </a:lnTo>
                  <a:lnTo>
                    <a:pt x="341" y="5845"/>
                  </a:lnTo>
                  <a:lnTo>
                    <a:pt x="358" y="4648"/>
                  </a:lnTo>
                  <a:lnTo>
                    <a:pt x="376" y="3933"/>
                  </a:lnTo>
                  <a:lnTo>
                    <a:pt x="376" y="3933"/>
                  </a:lnTo>
                  <a:lnTo>
                    <a:pt x="394" y="3647"/>
                  </a:lnTo>
                  <a:lnTo>
                    <a:pt x="430" y="3361"/>
                  </a:lnTo>
                  <a:lnTo>
                    <a:pt x="430" y="3361"/>
                  </a:lnTo>
                  <a:lnTo>
                    <a:pt x="501" y="2861"/>
                  </a:lnTo>
                  <a:lnTo>
                    <a:pt x="573" y="2360"/>
                  </a:lnTo>
                  <a:lnTo>
                    <a:pt x="573" y="2360"/>
                  </a:lnTo>
                  <a:lnTo>
                    <a:pt x="662" y="2003"/>
                  </a:lnTo>
                  <a:lnTo>
                    <a:pt x="752" y="1627"/>
                  </a:lnTo>
                  <a:lnTo>
                    <a:pt x="752" y="1627"/>
                  </a:lnTo>
                  <a:lnTo>
                    <a:pt x="823" y="1431"/>
                  </a:lnTo>
                  <a:lnTo>
                    <a:pt x="895" y="1234"/>
                  </a:lnTo>
                  <a:lnTo>
                    <a:pt x="1073" y="859"/>
                  </a:lnTo>
                  <a:lnTo>
                    <a:pt x="1073" y="859"/>
                  </a:lnTo>
                  <a:lnTo>
                    <a:pt x="1127" y="769"/>
                  </a:lnTo>
                  <a:lnTo>
                    <a:pt x="1181" y="734"/>
                  </a:lnTo>
                  <a:lnTo>
                    <a:pt x="1216" y="698"/>
                  </a:lnTo>
                  <a:lnTo>
                    <a:pt x="1216" y="698"/>
                  </a:lnTo>
                  <a:lnTo>
                    <a:pt x="1431" y="609"/>
                  </a:lnTo>
                  <a:lnTo>
                    <a:pt x="1627" y="537"/>
                  </a:lnTo>
                  <a:lnTo>
                    <a:pt x="1842" y="466"/>
                  </a:lnTo>
                  <a:lnTo>
                    <a:pt x="2056" y="448"/>
                  </a:lnTo>
                  <a:lnTo>
                    <a:pt x="2056" y="448"/>
                  </a:lnTo>
                  <a:lnTo>
                    <a:pt x="2163" y="430"/>
                  </a:lnTo>
                  <a:lnTo>
                    <a:pt x="2253" y="412"/>
                  </a:lnTo>
                  <a:lnTo>
                    <a:pt x="2253" y="412"/>
                  </a:lnTo>
                  <a:lnTo>
                    <a:pt x="2521" y="358"/>
                  </a:lnTo>
                  <a:lnTo>
                    <a:pt x="2664" y="341"/>
                  </a:lnTo>
                  <a:lnTo>
                    <a:pt x="2807" y="341"/>
                  </a:lnTo>
                  <a:lnTo>
                    <a:pt x="2807" y="341"/>
                  </a:lnTo>
                  <a:lnTo>
                    <a:pt x="2986" y="323"/>
                  </a:lnTo>
                  <a:lnTo>
                    <a:pt x="3164" y="305"/>
                  </a:lnTo>
                  <a:lnTo>
                    <a:pt x="3522" y="287"/>
                  </a:lnTo>
                  <a:lnTo>
                    <a:pt x="3897" y="305"/>
                  </a:lnTo>
                  <a:lnTo>
                    <a:pt x="4255" y="305"/>
                  </a:lnTo>
                  <a:lnTo>
                    <a:pt x="4255" y="305"/>
                  </a:lnTo>
                  <a:lnTo>
                    <a:pt x="4326" y="305"/>
                  </a:lnTo>
                  <a:lnTo>
                    <a:pt x="4380" y="287"/>
                  </a:lnTo>
                  <a:lnTo>
                    <a:pt x="4380" y="287"/>
                  </a:lnTo>
                  <a:lnTo>
                    <a:pt x="4576" y="251"/>
                  </a:lnTo>
                  <a:lnTo>
                    <a:pt x="4791" y="251"/>
                  </a:lnTo>
                  <a:lnTo>
                    <a:pt x="4987" y="251"/>
                  </a:lnTo>
                  <a:lnTo>
                    <a:pt x="5184" y="251"/>
                  </a:lnTo>
                  <a:lnTo>
                    <a:pt x="5184" y="251"/>
                  </a:lnTo>
                  <a:lnTo>
                    <a:pt x="5255" y="251"/>
                  </a:lnTo>
                  <a:lnTo>
                    <a:pt x="5309" y="251"/>
                  </a:lnTo>
                  <a:lnTo>
                    <a:pt x="5309" y="251"/>
                  </a:lnTo>
                  <a:lnTo>
                    <a:pt x="5577" y="305"/>
                  </a:lnTo>
                  <a:lnTo>
                    <a:pt x="5827" y="323"/>
                  </a:lnTo>
                  <a:lnTo>
                    <a:pt x="6363" y="323"/>
                  </a:lnTo>
                  <a:lnTo>
                    <a:pt x="6363" y="323"/>
                  </a:lnTo>
                  <a:lnTo>
                    <a:pt x="9491" y="341"/>
                  </a:lnTo>
                  <a:lnTo>
                    <a:pt x="9491" y="341"/>
                  </a:lnTo>
                  <a:lnTo>
                    <a:pt x="13101" y="358"/>
                  </a:lnTo>
                  <a:lnTo>
                    <a:pt x="13101" y="358"/>
                  </a:lnTo>
                  <a:lnTo>
                    <a:pt x="15514" y="376"/>
                  </a:lnTo>
                  <a:lnTo>
                    <a:pt x="15514" y="376"/>
                  </a:lnTo>
                  <a:lnTo>
                    <a:pt x="23771" y="394"/>
                  </a:lnTo>
                  <a:lnTo>
                    <a:pt x="23771" y="394"/>
                  </a:lnTo>
                  <a:lnTo>
                    <a:pt x="23860" y="394"/>
                  </a:lnTo>
                  <a:lnTo>
                    <a:pt x="23860" y="394"/>
                  </a:lnTo>
                  <a:lnTo>
                    <a:pt x="23932" y="394"/>
                  </a:lnTo>
                  <a:lnTo>
                    <a:pt x="23932" y="394"/>
                  </a:lnTo>
                  <a:lnTo>
                    <a:pt x="34047" y="376"/>
                  </a:lnTo>
                  <a:lnTo>
                    <a:pt x="34047" y="376"/>
                  </a:lnTo>
                  <a:lnTo>
                    <a:pt x="38837" y="358"/>
                  </a:lnTo>
                  <a:lnTo>
                    <a:pt x="38837" y="358"/>
                  </a:lnTo>
                  <a:lnTo>
                    <a:pt x="40803" y="341"/>
                  </a:lnTo>
                  <a:lnTo>
                    <a:pt x="40803" y="341"/>
                  </a:lnTo>
                  <a:lnTo>
                    <a:pt x="42894" y="323"/>
                  </a:lnTo>
                  <a:lnTo>
                    <a:pt x="42894" y="323"/>
                  </a:lnTo>
                  <a:lnTo>
                    <a:pt x="43412" y="323"/>
                  </a:lnTo>
                  <a:lnTo>
                    <a:pt x="43680" y="305"/>
                  </a:lnTo>
                  <a:lnTo>
                    <a:pt x="43948" y="251"/>
                  </a:lnTo>
                  <a:lnTo>
                    <a:pt x="43948" y="251"/>
                  </a:lnTo>
                  <a:lnTo>
                    <a:pt x="44002" y="251"/>
                  </a:lnTo>
                  <a:lnTo>
                    <a:pt x="44073" y="251"/>
                  </a:lnTo>
                  <a:lnTo>
                    <a:pt x="44073" y="251"/>
                  </a:lnTo>
                  <a:lnTo>
                    <a:pt x="44270" y="251"/>
                  </a:lnTo>
                  <a:lnTo>
                    <a:pt x="44467" y="251"/>
                  </a:lnTo>
                  <a:lnTo>
                    <a:pt x="44663" y="251"/>
                  </a:lnTo>
                  <a:lnTo>
                    <a:pt x="44878" y="287"/>
                  </a:lnTo>
                  <a:lnTo>
                    <a:pt x="44878" y="287"/>
                  </a:lnTo>
                  <a:lnTo>
                    <a:pt x="44931" y="305"/>
                  </a:lnTo>
                  <a:lnTo>
                    <a:pt x="45003" y="305"/>
                  </a:lnTo>
                  <a:lnTo>
                    <a:pt x="45003" y="305"/>
                  </a:lnTo>
                  <a:lnTo>
                    <a:pt x="45360" y="305"/>
                  </a:lnTo>
                  <a:lnTo>
                    <a:pt x="45718" y="287"/>
                  </a:lnTo>
                  <a:lnTo>
                    <a:pt x="46093" y="305"/>
                  </a:lnTo>
                  <a:lnTo>
                    <a:pt x="46272" y="323"/>
                  </a:lnTo>
                  <a:lnTo>
                    <a:pt x="46450" y="341"/>
                  </a:lnTo>
                  <a:lnTo>
                    <a:pt x="46450" y="341"/>
                  </a:lnTo>
                  <a:lnTo>
                    <a:pt x="46593" y="341"/>
                  </a:lnTo>
                  <a:lnTo>
                    <a:pt x="46718" y="358"/>
                  </a:lnTo>
                  <a:lnTo>
                    <a:pt x="47004" y="412"/>
                  </a:lnTo>
                  <a:lnTo>
                    <a:pt x="47004" y="412"/>
                  </a:lnTo>
                  <a:lnTo>
                    <a:pt x="47094" y="430"/>
                  </a:lnTo>
                  <a:lnTo>
                    <a:pt x="47201" y="448"/>
                  </a:lnTo>
                  <a:lnTo>
                    <a:pt x="47201" y="448"/>
                  </a:lnTo>
                  <a:lnTo>
                    <a:pt x="47415" y="466"/>
                  </a:lnTo>
                  <a:lnTo>
                    <a:pt x="47630" y="537"/>
                  </a:lnTo>
                  <a:lnTo>
                    <a:pt x="47826" y="609"/>
                  </a:lnTo>
                  <a:lnTo>
                    <a:pt x="48023" y="698"/>
                  </a:lnTo>
                  <a:lnTo>
                    <a:pt x="48023" y="698"/>
                  </a:lnTo>
                  <a:lnTo>
                    <a:pt x="48077" y="734"/>
                  </a:lnTo>
                  <a:lnTo>
                    <a:pt x="48112" y="769"/>
                  </a:lnTo>
                  <a:lnTo>
                    <a:pt x="48184" y="859"/>
                  </a:lnTo>
                  <a:lnTo>
                    <a:pt x="48184" y="859"/>
                  </a:lnTo>
                  <a:lnTo>
                    <a:pt x="48363" y="1234"/>
                  </a:lnTo>
                  <a:lnTo>
                    <a:pt x="48434" y="1431"/>
                  </a:lnTo>
                  <a:lnTo>
                    <a:pt x="48488" y="1627"/>
                  </a:lnTo>
                  <a:lnTo>
                    <a:pt x="48488" y="1627"/>
                  </a:lnTo>
                  <a:lnTo>
                    <a:pt x="48595" y="2003"/>
                  </a:lnTo>
                  <a:lnTo>
                    <a:pt x="48666" y="2360"/>
                  </a:lnTo>
                  <a:lnTo>
                    <a:pt x="48666" y="2360"/>
                  </a:lnTo>
                  <a:lnTo>
                    <a:pt x="48756" y="2861"/>
                  </a:lnTo>
                  <a:lnTo>
                    <a:pt x="48827" y="3361"/>
                  </a:lnTo>
                  <a:lnTo>
                    <a:pt x="48827" y="3361"/>
                  </a:lnTo>
                  <a:lnTo>
                    <a:pt x="48863" y="3647"/>
                  </a:lnTo>
                  <a:lnTo>
                    <a:pt x="48881" y="3933"/>
                  </a:lnTo>
                  <a:lnTo>
                    <a:pt x="48881" y="3933"/>
                  </a:lnTo>
                  <a:lnTo>
                    <a:pt x="48899" y="4648"/>
                  </a:lnTo>
                  <a:lnTo>
                    <a:pt x="48917" y="5845"/>
                  </a:lnTo>
                  <a:lnTo>
                    <a:pt x="48935" y="7060"/>
                  </a:lnTo>
                  <a:lnTo>
                    <a:pt x="48952" y="7775"/>
                  </a:lnTo>
                  <a:lnTo>
                    <a:pt x="48952" y="7775"/>
                  </a:lnTo>
                  <a:lnTo>
                    <a:pt x="48970" y="7954"/>
                  </a:lnTo>
                  <a:lnTo>
                    <a:pt x="48970" y="7954"/>
                  </a:lnTo>
                  <a:lnTo>
                    <a:pt x="49006" y="8276"/>
                  </a:lnTo>
                  <a:lnTo>
                    <a:pt x="49042" y="8597"/>
                  </a:lnTo>
                  <a:lnTo>
                    <a:pt x="49042" y="8597"/>
                  </a:lnTo>
                  <a:lnTo>
                    <a:pt x="49060" y="14031"/>
                  </a:lnTo>
                  <a:lnTo>
                    <a:pt x="49060" y="14031"/>
                  </a:lnTo>
                  <a:lnTo>
                    <a:pt x="49060" y="14191"/>
                  </a:lnTo>
                  <a:lnTo>
                    <a:pt x="49060" y="14191"/>
                  </a:lnTo>
                  <a:lnTo>
                    <a:pt x="49060" y="14334"/>
                  </a:lnTo>
                  <a:lnTo>
                    <a:pt x="49060" y="14334"/>
                  </a:lnTo>
                  <a:lnTo>
                    <a:pt x="49042" y="19767"/>
                  </a:lnTo>
                  <a:lnTo>
                    <a:pt x="49042" y="19767"/>
                  </a:lnTo>
                  <a:lnTo>
                    <a:pt x="49006" y="20089"/>
                  </a:lnTo>
                  <a:lnTo>
                    <a:pt x="48970" y="20411"/>
                  </a:lnTo>
                  <a:lnTo>
                    <a:pt x="48970" y="20411"/>
                  </a:lnTo>
                  <a:lnTo>
                    <a:pt x="48952" y="20590"/>
                  </a:lnTo>
                  <a:lnTo>
                    <a:pt x="48952" y="20590"/>
                  </a:lnTo>
                  <a:lnTo>
                    <a:pt x="48935" y="21304"/>
                  </a:lnTo>
                  <a:lnTo>
                    <a:pt x="48917" y="22520"/>
                  </a:lnTo>
                  <a:lnTo>
                    <a:pt x="48899" y="23717"/>
                  </a:lnTo>
                  <a:lnTo>
                    <a:pt x="48881" y="24432"/>
                  </a:lnTo>
                  <a:lnTo>
                    <a:pt x="48881" y="24432"/>
                  </a:lnTo>
                  <a:lnTo>
                    <a:pt x="48863" y="24718"/>
                  </a:lnTo>
                  <a:lnTo>
                    <a:pt x="48827" y="25004"/>
                  </a:lnTo>
                  <a:lnTo>
                    <a:pt x="48827" y="25004"/>
                  </a:lnTo>
                  <a:lnTo>
                    <a:pt x="48756" y="25504"/>
                  </a:lnTo>
                  <a:lnTo>
                    <a:pt x="48666" y="26005"/>
                  </a:lnTo>
                  <a:lnTo>
                    <a:pt x="48666" y="26005"/>
                  </a:lnTo>
                  <a:lnTo>
                    <a:pt x="48595" y="26380"/>
                  </a:lnTo>
                  <a:lnTo>
                    <a:pt x="48488" y="26738"/>
                  </a:lnTo>
                  <a:lnTo>
                    <a:pt x="48488" y="26738"/>
                  </a:lnTo>
                  <a:lnTo>
                    <a:pt x="48434" y="26934"/>
                  </a:lnTo>
                  <a:lnTo>
                    <a:pt x="48363" y="27131"/>
                  </a:lnTo>
                  <a:lnTo>
                    <a:pt x="48184" y="27506"/>
                  </a:lnTo>
                  <a:lnTo>
                    <a:pt x="48184" y="27506"/>
                  </a:lnTo>
                  <a:lnTo>
                    <a:pt x="48112" y="27595"/>
                  </a:lnTo>
                  <a:lnTo>
                    <a:pt x="48077" y="27631"/>
                  </a:lnTo>
                  <a:lnTo>
                    <a:pt x="48023" y="27667"/>
                  </a:lnTo>
                  <a:lnTo>
                    <a:pt x="48023" y="27667"/>
                  </a:lnTo>
                  <a:lnTo>
                    <a:pt x="47826" y="27756"/>
                  </a:lnTo>
                  <a:lnTo>
                    <a:pt x="47630" y="27828"/>
                  </a:lnTo>
                  <a:lnTo>
                    <a:pt x="47415" y="27899"/>
                  </a:lnTo>
                  <a:lnTo>
                    <a:pt x="47201" y="27917"/>
                  </a:lnTo>
                  <a:lnTo>
                    <a:pt x="47201" y="27917"/>
                  </a:lnTo>
                  <a:lnTo>
                    <a:pt x="47094" y="27935"/>
                  </a:lnTo>
                  <a:lnTo>
                    <a:pt x="47004" y="27953"/>
                  </a:lnTo>
                  <a:lnTo>
                    <a:pt x="47004" y="27953"/>
                  </a:lnTo>
                  <a:lnTo>
                    <a:pt x="46718" y="28007"/>
                  </a:lnTo>
                  <a:lnTo>
                    <a:pt x="46593" y="28024"/>
                  </a:lnTo>
                  <a:lnTo>
                    <a:pt x="46450" y="28024"/>
                  </a:lnTo>
                  <a:lnTo>
                    <a:pt x="46450" y="28024"/>
                  </a:lnTo>
                  <a:lnTo>
                    <a:pt x="46272" y="28042"/>
                  </a:lnTo>
                  <a:lnTo>
                    <a:pt x="46093" y="28060"/>
                  </a:lnTo>
                  <a:lnTo>
                    <a:pt x="45718" y="28078"/>
                  </a:lnTo>
                  <a:lnTo>
                    <a:pt x="45360" y="28060"/>
                  </a:lnTo>
                  <a:lnTo>
                    <a:pt x="45003" y="28060"/>
                  </a:lnTo>
                  <a:lnTo>
                    <a:pt x="45003" y="28060"/>
                  </a:lnTo>
                  <a:lnTo>
                    <a:pt x="44931" y="28060"/>
                  </a:lnTo>
                  <a:lnTo>
                    <a:pt x="44878" y="28078"/>
                  </a:lnTo>
                  <a:lnTo>
                    <a:pt x="44878" y="28078"/>
                  </a:lnTo>
                  <a:lnTo>
                    <a:pt x="44663" y="28114"/>
                  </a:lnTo>
                  <a:lnTo>
                    <a:pt x="44467" y="28114"/>
                  </a:lnTo>
                  <a:lnTo>
                    <a:pt x="44270" y="28114"/>
                  </a:lnTo>
                  <a:lnTo>
                    <a:pt x="44073" y="28132"/>
                  </a:lnTo>
                  <a:lnTo>
                    <a:pt x="44073" y="28132"/>
                  </a:lnTo>
                  <a:lnTo>
                    <a:pt x="44002" y="28132"/>
                  </a:lnTo>
                  <a:lnTo>
                    <a:pt x="43948" y="28114"/>
                  </a:lnTo>
                  <a:lnTo>
                    <a:pt x="43948" y="28114"/>
                  </a:lnTo>
                  <a:lnTo>
                    <a:pt x="43680" y="28060"/>
                  </a:lnTo>
                  <a:lnTo>
                    <a:pt x="43412" y="28042"/>
                  </a:lnTo>
                  <a:lnTo>
                    <a:pt x="42894" y="28042"/>
                  </a:lnTo>
                  <a:lnTo>
                    <a:pt x="42894" y="28042"/>
                  </a:lnTo>
                  <a:lnTo>
                    <a:pt x="40803" y="28024"/>
                  </a:lnTo>
                  <a:lnTo>
                    <a:pt x="40803" y="28024"/>
                  </a:lnTo>
                  <a:lnTo>
                    <a:pt x="38837" y="28007"/>
                  </a:lnTo>
                  <a:lnTo>
                    <a:pt x="38837" y="28007"/>
                  </a:lnTo>
                  <a:lnTo>
                    <a:pt x="36424" y="27989"/>
                  </a:lnTo>
                  <a:lnTo>
                    <a:pt x="36424" y="27989"/>
                  </a:lnTo>
                  <a:lnTo>
                    <a:pt x="29829" y="27971"/>
                  </a:lnTo>
                  <a:lnTo>
                    <a:pt x="29829" y="27971"/>
                  </a:lnTo>
                  <a:lnTo>
                    <a:pt x="29651" y="27971"/>
                  </a:lnTo>
                  <a:lnTo>
                    <a:pt x="29651" y="27971"/>
                  </a:lnTo>
                  <a:lnTo>
                    <a:pt x="29597" y="27989"/>
                  </a:lnTo>
                  <a:lnTo>
                    <a:pt x="29561" y="28007"/>
                  </a:lnTo>
                  <a:lnTo>
                    <a:pt x="29543" y="28042"/>
                  </a:lnTo>
                  <a:lnTo>
                    <a:pt x="29543" y="28096"/>
                  </a:lnTo>
                  <a:lnTo>
                    <a:pt x="29543" y="28096"/>
                  </a:lnTo>
                  <a:lnTo>
                    <a:pt x="29543" y="28132"/>
                  </a:lnTo>
                  <a:lnTo>
                    <a:pt x="29561" y="28149"/>
                  </a:lnTo>
                  <a:lnTo>
                    <a:pt x="29597" y="28167"/>
                  </a:lnTo>
                  <a:lnTo>
                    <a:pt x="29633" y="28185"/>
                  </a:lnTo>
                  <a:lnTo>
                    <a:pt x="29633" y="28185"/>
                  </a:lnTo>
                  <a:lnTo>
                    <a:pt x="29865" y="28203"/>
                  </a:lnTo>
                  <a:lnTo>
                    <a:pt x="29865" y="28203"/>
                  </a:lnTo>
                  <a:lnTo>
                    <a:pt x="36424" y="28185"/>
                  </a:lnTo>
                  <a:lnTo>
                    <a:pt x="36424" y="28185"/>
                  </a:lnTo>
                  <a:lnTo>
                    <a:pt x="37550" y="28185"/>
                  </a:lnTo>
                  <a:lnTo>
                    <a:pt x="38283" y="28203"/>
                  </a:lnTo>
                  <a:lnTo>
                    <a:pt x="38551" y="28203"/>
                  </a:lnTo>
                  <a:lnTo>
                    <a:pt x="38676" y="28221"/>
                  </a:lnTo>
                  <a:lnTo>
                    <a:pt x="38676" y="28221"/>
                  </a:lnTo>
                  <a:lnTo>
                    <a:pt x="38730" y="28239"/>
                  </a:lnTo>
                  <a:lnTo>
                    <a:pt x="38783" y="28239"/>
                  </a:lnTo>
                  <a:lnTo>
                    <a:pt x="38890" y="28239"/>
                  </a:lnTo>
                  <a:lnTo>
                    <a:pt x="38890" y="28239"/>
                  </a:lnTo>
                  <a:lnTo>
                    <a:pt x="43073" y="28221"/>
                  </a:lnTo>
                  <a:lnTo>
                    <a:pt x="43073" y="28221"/>
                  </a:lnTo>
                  <a:lnTo>
                    <a:pt x="43358" y="28239"/>
                  </a:lnTo>
                  <a:lnTo>
                    <a:pt x="43662" y="28257"/>
                  </a:lnTo>
                  <a:lnTo>
                    <a:pt x="43948" y="28292"/>
                  </a:lnTo>
                  <a:lnTo>
                    <a:pt x="44252" y="28346"/>
                  </a:lnTo>
                  <a:lnTo>
                    <a:pt x="44252" y="28346"/>
                  </a:lnTo>
                  <a:lnTo>
                    <a:pt x="44395" y="28364"/>
                  </a:lnTo>
                  <a:lnTo>
                    <a:pt x="44538" y="28364"/>
                  </a:lnTo>
                  <a:lnTo>
                    <a:pt x="44681" y="28364"/>
                  </a:lnTo>
                  <a:lnTo>
                    <a:pt x="44824" y="28346"/>
                  </a:lnTo>
                  <a:lnTo>
                    <a:pt x="44824" y="28346"/>
                  </a:lnTo>
                  <a:lnTo>
                    <a:pt x="44949" y="28328"/>
                  </a:lnTo>
                  <a:lnTo>
                    <a:pt x="45092" y="28310"/>
                  </a:lnTo>
                  <a:lnTo>
                    <a:pt x="45092" y="28310"/>
                  </a:lnTo>
                  <a:lnTo>
                    <a:pt x="45843" y="28310"/>
                  </a:lnTo>
                  <a:lnTo>
                    <a:pt x="45843" y="28310"/>
                  </a:lnTo>
                  <a:lnTo>
                    <a:pt x="46147" y="28310"/>
                  </a:lnTo>
                  <a:lnTo>
                    <a:pt x="46289" y="28292"/>
                  </a:lnTo>
                  <a:lnTo>
                    <a:pt x="46432" y="28275"/>
                  </a:lnTo>
                  <a:lnTo>
                    <a:pt x="46432" y="28275"/>
                  </a:lnTo>
                  <a:lnTo>
                    <a:pt x="46647" y="28257"/>
                  </a:lnTo>
                  <a:lnTo>
                    <a:pt x="46879" y="28221"/>
                  </a:lnTo>
                  <a:lnTo>
                    <a:pt x="47094" y="28185"/>
                  </a:lnTo>
                  <a:lnTo>
                    <a:pt x="47326" y="28149"/>
                  </a:lnTo>
                  <a:lnTo>
                    <a:pt x="47326" y="28149"/>
                  </a:lnTo>
                  <a:lnTo>
                    <a:pt x="47469" y="28132"/>
                  </a:lnTo>
                  <a:lnTo>
                    <a:pt x="47612" y="28096"/>
                  </a:lnTo>
                  <a:lnTo>
                    <a:pt x="47898" y="28007"/>
                  </a:lnTo>
                  <a:lnTo>
                    <a:pt x="47898" y="28007"/>
                  </a:lnTo>
                  <a:lnTo>
                    <a:pt x="47987" y="27953"/>
                  </a:lnTo>
                  <a:lnTo>
                    <a:pt x="48095" y="27917"/>
                  </a:lnTo>
                  <a:lnTo>
                    <a:pt x="48095" y="27917"/>
                  </a:lnTo>
                  <a:lnTo>
                    <a:pt x="48184" y="27881"/>
                  </a:lnTo>
                  <a:lnTo>
                    <a:pt x="48273" y="27810"/>
                  </a:lnTo>
                  <a:lnTo>
                    <a:pt x="48345" y="27738"/>
                  </a:lnTo>
                  <a:lnTo>
                    <a:pt x="48398" y="27649"/>
                  </a:lnTo>
                  <a:lnTo>
                    <a:pt x="48398" y="27649"/>
                  </a:lnTo>
                  <a:lnTo>
                    <a:pt x="48488" y="27435"/>
                  </a:lnTo>
                  <a:lnTo>
                    <a:pt x="48595" y="27238"/>
                  </a:lnTo>
                  <a:lnTo>
                    <a:pt x="48595" y="27238"/>
                  </a:lnTo>
                  <a:lnTo>
                    <a:pt x="48702" y="26898"/>
                  </a:lnTo>
                  <a:lnTo>
                    <a:pt x="48809" y="26541"/>
                  </a:lnTo>
                  <a:lnTo>
                    <a:pt x="48809" y="26541"/>
                  </a:lnTo>
                  <a:lnTo>
                    <a:pt x="48917" y="26023"/>
                  </a:lnTo>
                  <a:lnTo>
                    <a:pt x="49006" y="25487"/>
                  </a:lnTo>
                  <a:lnTo>
                    <a:pt x="49006" y="25487"/>
                  </a:lnTo>
                  <a:lnTo>
                    <a:pt x="49095" y="24861"/>
                  </a:lnTo>
                  <a:lnTo>
                    <a:pt x="49113" y="24557"/>
                  </a:lnTo>
                  <a:lnTo>
                    <a:pt x="49113" y="24236"/>
                  </a:lnTo>
                  <a:lnTo>
                    <a:pt x="49113" y="24236"/>
                  </a:lnTo>
                  <a:lnTo>
                    <a:pt x="49113" y="24164"/>
                  </a:lnTo>
                  <a:lnTo>
                    <a:pt x="49113" y="24110"/>
                  </a:lnTo>
                  <a:lnTo>
                    <a:pt x="49113" y="24110"/>
                  </a:lnTo>
                  <a:lnTo>
                    <a:pt x="49131" y="23914"/>
                  </a:lnTo>
                  <a:lnTo>
                    <a:pt x="49149" y="23539"/>
                  </a:lnTo>
                  <a:lnTo>
                    <a:pt x="49167" y="22448"/>
                  </a:lnTo>
                  <a:lnTo>
                    <a:pt x="49167" y="20804"/>
                  </a:lnTo>
                  <a:lnTo>
                    <a:pt x="49167" y="20804"/>
                  </a:lnTo>
                  <a:lnTo>
                    <a:pt x="49185" y="20554"/>
                  </a:lnTo>
                  <a:lnTo>
                    <a:pt x="49220" y="20322"/>
                  </a:lnTo>
                  <a:lnTo>
                    <a:pt x="49220" y="20322"/>
                  </a:lnTo>
                  <a:lnTo>
                    <a:pt x="49238" y="20053"/>
                  </a:lnTo>
                  <a:lnTo>
                    <a:pt x="49256" y="19803"/>
                  </a:lnTo>
                  <a:lnTo>
                    <a:pt x="49256" y="19803"/>
                  </a:lnTo>
                  <a:lnTo>
                    <a:pt x="49238" y="15568"/>
                  </a:lnTo>
                  <a:lnTo>
                    <a:pt x="49238" y="15568"/>
                  </a:lnTo>
                  <a:lnTo>
                    <a:pt x="49238" y="14531"/>
                  </a:lnTo>
                  <a:lnTo>
                    <a:pt x="49238" y="14531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3"/>
            <p:cNvSpPr/>
            <p:nvPr/>
          </p:nvSpPr>
          <p:spPr>
            <a:xfrm>
              <a:off x="8113931" y="4596876"/>
              <a:ext cx="252028" cy="66965"/>
            </a:xfrm>
            <a:custGeom>
              <a:avLst/>
              <a:gdLst/>
              <a:ahLst/>
              <a:cxnLst/>
              <a:rect l="l" t="t" r="r" b="b"/>
              <a:pathLst>
                <a:path w="1448" h="412" extrusionOk="0">
                  <a:moveTo>
                    <a:pt x="72" y="376"/>
                  </a:moveTo>
                  <a:lnTo>
                    <a:pt x="72" y="376"/>
                  </a:lnTo>
                  <a:lnTo>
                    <a:pt x="143" y="393"/>
                  </a:lnTo>
                  <a:lnTo>
                    <a:pt x="233" y="411"/>
                  </a:lnTo>
                  <a:lnTo>
                    <a:pt x="322" y="411"/>
                  </a:lnTo>
                  <a:lnTo>
                    <a:pt x="411" y="393"/>
                  </a:lnTo>
                  <a:lnTo>
                    <a:pt x="411" y="393"/>
                  </a:lnTo>
                  <a:lnTo>
                    <a:pt x="608" y="340"/>
                  </a:lnTo>
                  <a:lnTo>
                    <a:pt x="822" y="322"/>
                  </a:lnTo>
                  <a:lnTo>
                    <a:pt x="1019" y="286"/>
                  </a:lnTo>
                  <a:lnTo>
                    <a:pt x="1216" y="268"/>
                  </a:lnTo>
                  <a:lnTo>
                    <a:pt x="1216" y="268"/>
                  </a:lnTo>
                  <a:lnTo>
                    <a:pt x="1305" y="250"/>
                  </a:lnTo>
                  <a:lnTo>
                    <a:pt x="1394" y="215"/>
                  </a:lnTo>
                  <a:lnTo>
                    <a:pt x="1394" y="215"/>
                  </a:lnTo>
                  <a:lnTo>
                    <a:pt x="1430" y="179"/>
                  </a:lnTo>
                  <a:lnTo>
                    <a:pt x="1448" y="125"/>
                  </a:lnTo>
                  <a:lnTo>
                    <a:pt x="1448" y="125"/>
                  </a:lnTo>
                  <a:lnTo>
                    <a:pt x="1448" y="90"/>
                  </a:lnTo>
                  <a:lnTo>
                    <a:pt x="1430" y="54"/>
                  </a:lnTo>
                  <a:lnTo>
                    <a:pt x="1412" y="36"/>
                  </a:lnTo>
                  <a:lnTo>
                    <a:pt x="1376" y="18"/>
                  </a:lnTo>
                  <a:lnTo>
                    <a:pt x="1376" y="18"/>
                  </a:lnTo>
                  <a:lnTo>
                    <a:pt x="1216" y="0"/>
                  </a:lnTo>
                  <a:lnTo>
                    <a:pt x="1216" y="0"/>
                  </a:lnTo>
                  <a:lnTo>
                    <a:pt x="1019" y="18"/>
                  </a:lnTo>
                  <a:lnTo>
                    <a:pt x="805" y="36"/>
                  </a:lnTo>
                  <a:lnTo>
                    <a:pt x="608" y="72"/>
                  </a:lnTo>
                  <a:lnTo>
                    <a:pt x="394" y="125"/>
                  </a:lnTo>
                  <a:lnTo>
                    <a:pt x="394" y="125"/>
                  </a:lnTo>
                  <a:lnTo>
                    <a:pt x="251" y="143"/>
                  </a:lnTo>
                  <a:lnTo>
                    <a:pt x="108" y="179"/>
                  </a:lnTo>
                  <a:lnTo>
                    <a:pt x="108" y="179"/>
                  </a:lnTo>
                  <a:lnTo>
                    <a:pt x="54" y="197"/>
                  </a:lnTo>
                  <a:lnTo>
                    <a:pt x="18" y="250"/>
                  </a:lnTo>
                  <a:lnTo>
                    <a:pt x="18" y="250"/>
                  </a:lnTo>
                  <a:lnTo>
                    <a:pt x="0" y="286"/>
                  </a:lnTo>
                  <a:lnTo>
                    <a:pt x="18" y="322"/>
                  </a:lnTo>
                  <a:lnTo>
                    <a:pt x="36" y="358"/>
                  </a:lnTo>
                  <a:lnTo>
                    <a:pt x="72" y="376"/>
                  </a:lnTo>
                  <a:lnTo>
                    <a:pt x="72" y="376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3"/>
            <p:cNvSpPr/>
            <p:nvPr/>
          </p:nvSpPr>
          <p:spPr>
            <a:xfrm>
              <a:off x="8558808" y="4198821"/>
              <a:ext cx="65444" cy="232591"/>
            </a:xfrm>
            <a:custGeom>
              <a:avLst/>
              <a:gdLst/>
              <a:ahLst/>
              <a:cxnLst/>
              <a:rect l="l" t="t" r="r" b="b"/>
              <a:pathLst>
                <a:path w="376" h="1431" extrusionOk="0">
                  <a:moveTo>
                    <a:pt x="36" y="591"/>
                  </a:moveTo>
                  <a:lnTo>
                    <a:pt x="36" y="591"/>
                  </a:lnTo>
                  <a:lnTo>
                    <a:pt x="125" y="948"/>
                  </a:lnTo>
                  <a:lnTo>
                    <a:pt x="161" y="1305"/>
                  </a:lnTo>
                  <a:lnTo>
                    <a:pt x="161" y="1305"/>
                  </a:lnTo>
                  <a:lnTo>
                    <a:pt x="179" y="1341"/>
                  </a:lnTo>
                  <a:lnTo>
                    <a:pt x="197" y="1395"/>
                  </a:lnTo>
                  <a:lnTo>
                    <a:pt x="215" y="1413"/>
                  </a:lnTo>
                  <a:lnTo>
                    <a:pt x="268" y="1431"/>
                  </a:lnTo>
                  <a:lnTo>
                    <a:pt x="268" y="1431"/>
                  </a:lnTo>
                  <a:lnTo>
                    <a:pt x="304" y="1431"/>
                  </a:lnTo>
                  <a:lnTo>
                    <a:pt x="340" y="1395"/>
                  </a:lnTo>
                  <a:lnTo>
                    <a:pt x="357" y="1359"/>
                  </a:lnTo>
                  <a:lnTo>
                    <a:pt x="375" y="1288"/>
                  </a:lnTo>
                  <a:lnTo>
                    <a:pt x="375" y="1288"/>
                  </a:lnTo>
                  <a:lnTo>
                    <a:pt x="375" y="1127"/>
                  </a:lnTo>
                  <a:lnTo>
                    <a:pt x="357" y="948"/>
                  </a:lnTo>
                  <a:lnTo>
                    <a:pt x="357" y="948"/>
                  </a:lnTo>
                  <a:lnTo>
                    <a:pt x="268" y="555"/>
                  </a:lnTo>
                  <a:lnTo>
                    <a:pt x="179" y="162"/>
                  </a:lnTo>
                  <a:lnTo>
                    <a:pt x="179" y="162"/>
                  </a:lnTo>
                  <a:lnTo>
                    <a:pt x="143" y="72"/>
                  </a:lnTo>
                  <a:lnTo>
                    <a:pt x="143" y="72"/>
                  </a:lnTo>
                  <a:lnTo>
                    <a:pt x="107" y="19"/>
                  </a:lnTo>
                  <a:lnTo>
                    <a:pt x="89" y="1"/>
                  </a:lnTo>
                  <a:lnTo>
                    <a:pt x="54" y="19"/>
                  </a:lnTo>
                  <a:lnTo>
                    <a:pt x="54" y="19"/>
                  </a:lnTo>
                  <a:lnTo>
                    <a:pt x="18" y="37"/>
                  </a:lnTo>
                  <a:lnTo>
                    <a:pt x="0" y="90"/>
                  </a:lnTo>
                  <a:lnTo>
                    <a:pt x="0" y="90"/>
                  </a:lnTo>
                  <a:lnTo>
                    <a:pt x="0" y="126"/>
                  </a:lnTo>
                  <a:lnTo>
                    <a:pt x="18" y="162"/>
                  </a:lnTo>
                  <a:lnTo>
                    <a:pt x="18" y="162"/>
                  </a:lnTo>
                  <a:lnTo>
                    <a:pt x="18" y="305"/>
                  </a:lnTo>
                  <a:lnTo>
                    <a:pt x="18" y="305"/>
                  </a:lnTo>
                  <a:lnTo>
                    <a:pt x="18" y="305"/>
                  </a:lnTo>
                  <a:lnTo>
                    <a:pt x="18" y="448"/>
                  </a:lnTo>
                  <a:lnTo>
                    <a:pt x="36" y="591"/>
                  </a:lnTo>
                  <a:lnTo>
                    <a:pt x="36" y="591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3"/>
            <p:cNvSpPr/>
            <p:nvPr/>
          </p:nvSpPr>
          <p:spPr>
            <a:xfrm>
              <a:off x="8344028" y="4257010"/>
              <a:ext cx="112264" cy="151160"/>
            </a:xfrm>
            <a:custGeom>
              <a:avLst/>
              <a:gdLst/>
              <a:ahLst/>
              <a:cxnLst/>
              <a:rect l="l" t="t" r="r" b="b"/>
              <a:pathLst>
                <a:path w="645" h="930" extrusionOk="0">
                  <a:moveTo>
                    <a:pt x="483" y="912"/>
                  </a:moveTo>
                  <a:lnTo>
                    <a:pt x="483" y="912"/>
                  </a:lnTo>
                  <a:lnTo>
                    <a:pt x="519" y="930"/>
                  </a:lnTo>
                  <a:lnTo>
                    <a:pt x="573" y="930"/>
                  </a:lnTo>
                  <a:lnTo>
                    <a:pt x="573" y="930"/>
                  </a:lnTo>
                  <a:lnTo>
                    <a:pt x="609" y="894"/>
                  </a:lnTo>
                  <a:lnTo>
                    <a:pt x="644" y="840"/>
                  </a:lnTo>
                  <a:lnTo>
                    <a:pt x="644" y="840"/>
                  </a:lnTo>
                  <a:lnTo>
                    <a:pt x="644" y="769"/>
                  </a:lnTo>
                  <a:lnTo>
                    <a:pt x="626" y="679"/>
                  </a:lnTo>
                  <a:lnTo>
                    <a:pt x="626" y="679"/>
                  </a:lnTo>
                  <a:lnTo>
                    <a:pt x="519" y="483"/>
                  </a:lnTo>
                  <a:lnTo>
                    <a:pt x="394" y="304"/>
                  </a:lnTo>
                  <a:lnTo>
                    <a:pt x="251" y="161"/>
                  </a:lnTo>
                  <a:lnTo>
                    <a:pt x="108" y="18"/>
                  </a:lnTo>
                  <a:lnTo>
                    <a:pt x="108" y="18"/>
                  </a:lnTo>
                  <a:lnTo>
                    <a:pt x="72" y="0"/>
                  </a:lnTo>
                  <a:lnTo>
                    <a:pt x="37" y="0"/>
                  </a:lnTo>
                  <a:lnTo>
                    <a:pt x="37" y="0"/>
                  </a:lnTo>
                  <a:lnTo>
                    <a:pt x="1" y="36"/>
                  </a:lnTo>
                  <a:lnTo>
                    <a:pt x="1" y="72"/>
                  </a:lnTo>
                  <a:lnTo>
                    <a:pt x="1" y="72"/>
                  </a:lnTo>
                  <a:lnTo>
                    <a:pt x="37" y="233"/>
                  </a:lnTo>
                  <a:lnTo>
                    <a:pt x="54" y="304"/>
                  </a:lnTo>
                  <a:lnTo>
                    <a:pt x="90" y="358"/>
                  </a:lnTo>
                  <a:lnTo>
                    <a:pt x="90" y="358"/>
                  </a:lnTo>
                  <a:lnTo>
                    <a:pt x="180" y="465"/>
                  </a:lnTo>
                  <a:lnTo>
                    <a:pt x="269" y="572"/>
                  </a:lnTo>
                  <a:lnTo>
                    <a:pt x="412" y="804"/>
                  </a:lnTo>
                  <a:lnTo>
                    <a:pt x="412" y="804"/>
                  </a:lnTo>
                  <a:lnTo>
                    <a:pt x="483" y="912"/>
                  </a:lnTo>
                  <a:lnTo>
                    <a:pt x="483" y="912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3"/>
            <p:cNvSpPr/>
            <p:nvPr/>
          </p:nvSpPr>
          <p:spPr>
            <a:xfrm>
              <a:off x="8210356" y="4416784"/>
              <a:ext cx="161869" cy="58188"/>
            </a:xfrm>
            <a:custGeom>
              <a:avLst/>
              <a:gdLst/>
              <a:ahLst/>
              <a:cxnLst/>
              <a:rect l="l" t="t" r="r" b="b"/>
              <a:pathLst>
                <a:path w="930" h="358" extrusionOk="0">
                  <a:moveTo>
                    <a:pt x="429" y="0"/>
                  </a:moveTo>
                  <a:lnTo>
                    <a:pt x="429" y="0"/>
                  </a:lnTo>
                  <a:lnTo>
                    <a:pt x="322" y="0"/>
                  </a:lnTo>
                  <a:lnTo>
                    <a:pt x="215" y="18"/>
                  </a:lnTo>
                  <a:lnTo>
                    <a:pt x="108" y="54"/>
                  </a:lnTo>
                  <a:lnTo>
                    <a:pt x="0" y="107"/>
                  </a:lnTo>
                  <a:lnTo>
                    <a:pt x="0" y="107"/>
                  </a:lnTo>
                  <a:lnTo>
                    <a:pt x="54" y="161"/>
                  </a:lnTo>
                  <a:lnTo>
                    <a:pt x="125" y="197"/>
                  </a:lnTo>
                  <a:lnTo>
                    <a:pt x="251" y="233"/>
                  </a:lnTo>
                  <a:lnTo>
                    <a:pt x="251" y="233"/>
                  </a:lnTo>
                  <a:lnTo>
                    <a:pt x="501" y="268"/>
                  </a:lnTo>
                  <a:lnTo>
                    <a:pt x="608" y="304"/>
                  </a:lnTo>
                  <a:lnTo>
                    <a:pt x="733" y="358"/>
                  </a:lnTo>
                  <a:lnTo>
                    <a:pt x="733" y="358"/>
                  </a:lnTo>
                  <a:lnTo>
                    <a:pt x="787" y="358"/>
                  </a:lnTo>
                  <a:lnTo>
                    <a:pt x="787" y="358"/>
                  </a:lnTo>
                  <a:lnTo>
                    <a:pt x="822" y="358"/>
                  </a:lnTo>
                  <a:lnTo>
                    <a:pt x="858" y="358"/>
                  </a:lnTo>
                  <a:lnTo>
                    <a:pt x="894" y="322"/>
                  </a:lnTo>
                  <a:lnTo>
                    <a:pt x="912" y="286"/>
                  </a:lnTo>
                  <a:lnTo>
                    <a:pt x="912" y="286"/>
                  </a:lnTo>
                  <a:lnTo>
                    <a:pt x="930" y="233"/>
                  </a:lnTo>
                  <a:lnTo>
                    <a:pt x="912" y="197"/>
                  </a:lnTo>
                  <a:lnTo>
                    <a:pt x="894" y="161"/>
                  </a:lnTo>
                  <a:lnTo>
                    <a:pt x="858" y="125"/>
                  </a:lnTo>
                  <a:lnTo>
                    <a:pt x="858" y="125"/>
                  </a:lnTo>
                  <a:lnTo>
                    <a:pt x="662" y="54"/>
                  </a:lnTo>
                  <a:lnTo>
                    <a:pt x="554" y="18"/>
                  </a:lnTo>
                  <a:lnTo>
                    <a:pt x="429" y="0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3"/>
            <p:cNvSpPr/>
            <p:nvPr/>
          </p:nvSpPr>
          <p:spPr>
            <a:xfrm>
              <a:off x="8113931" y="477686"/>
              <a:ext cx="252028" cy="66965"/>
            </a:xfrm>
            <a:custGeom>
              <a:avLst/>
              <a:gdLst/>
              <a:ahLst/>
              <a:cxnLst/>
              <a:rect l="l" t="t" r="r" b="b"/>
              <a:pathLst>
                <a:path w="1448" h="412" extrusionOk="0">
                  <a:moveTo>
                    <a:pt x="1394" y="197"/>
                  </a:moveTo>
                  <a:lnTo>
                    <a:pt x="1394" y="197"/>
                  </a:lnTo>
                  <a:lnTo>
                    <a:pt x="1305" y="161"/>
                  </a:lnTo>
                  <a:lnTo>
                    <a:pt x="1216" y="144"/>
                  </a:lnTo>
                  <a:lnTo>
                    <a:pt x="1216" y="144"/>
                  </a:lnTo>
                  <a:lnTo>
                    <a:pt x="1019" y="126"/>
                  </a:lnTo>
                  <a:lnTo>
                    <a:pt x="822" y="108"/>
                  </a:lnTo>
                  <a:lnTo>
                    <a:pt x="608" y="72"/>
                  </a:lnTo>
                  <a:lnTo>
                    <a:pt x="411" y="19"/>
                  </a:lnTo>
                  <a:lnTo>
                    <a:pt x="411" y="19"/>
                  </a:lnTo>
                  <a:lnTo>
                    <a:pt x="322" y="1"/>
                  </a:lnTo>
                  <a:lnTo>
                    <a:pt x="233" y="1"/>
                  </a:lnTo>
                  <a:lnTo>
                    <a:pt x="143" y="19"/>
                  </a:lnTo>
                  <a:lnTo>
                    <a:pt x="72" y="36"/>
                  </a:lnTo>
                  <a:lnTo>
                    <a:pt x="72" y="36"/>
                  </a:lnTo>
                  <a:lnTo>
                    <a:pt x="36" y="72"/>
                  </a:lnTo>
                  <a:lnTo>
                    <a:pt x="18" y="90"/>
                  </a:lnTo>
                  <a:lnTo>
                    <a:pt x="0" y="126"/>
                  </a:lnTo>
                  <a:lnTo>
                    <a:pt x="18" y="161"/>
                  </a:lnTo>
                  <a:lnTo>
                    <a:pt x="18" y="161"/>
                  </a:lnTo>
                  <a:lnTo>
                    <a:pt x="54" y="215"/>
                  </a:lnTo>
                  <a:lnTo>
                    <a:pt x="108" y="251"/>
                  </a:lnTo>
                  <a:lnTo>
                    <a:pt x="108" y="251"/>
                  </a:lnTo>
                  <a:lnTo>
                    <a:pt x="251" y="269"/>
                  </a:lnTo>
                  <a:lnTo>
                    <a:pt x="394" y="304"/>
                  </a:lnTo>
                  <a:lnTo>
                    <a:pt x="394" y="304"/>
                  </a:lnTo>
                  <a:lnTo>
                    <a:pt x="608" y="340"/>
                  </a:lnTo>
                  <a:lnTo>
                    <a:pt x="805" y="376"/>
                  </a:lnTo>
                  <a:lnTo>
                    <a:pt x="1019" y="394"/>
                  </a:lnTo>
                  <a:lnTo>
                    <a:pt x="1216" y="412"/>
                  </a:lnTo>
                  <a:lnTo>
                    <a:pt x="1216" y="412"/>
                  </a:lnTo>
                  <a:lnTo>
                    <a:pt x="1376" y="394"/>
                  </a:lnTo>
                  <a:lnTo>
                    <a:pt x="1376" y="394"/>
                  </a:lnTo>
                  <a:lnTo>
                    <a:pt x="1412" y="376"/>
                  </a:lnTo>
                  <a:lnTo>
                    <a:pt x="1430" y="358"/>
                  </a:lnTo>
                  <a:lnTo>
                    <a:pt x="1448" y="322"/>
                  </a:lnTo>
                  <a:lnTo>
                    <a:pt x="1448" y="287"/>
                  </a:lnTo>
                  <a:lnTo>
                    <a:pt x="1448" y="287"/>
                  </a:lnTo>
                  <a:lnTo>
                    <a:pt x="1430" y="233"/>
                  </a:lnTo>
                  <a:lnTo>
                    <a:pt x="1394" y="197"/>
                  </a:lnTo>
                  <a:lnTo>
                    <a:pt x="1394" y="197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3"/>
            <p:cNvSpPr/>
            <p:nvPr/>
          </p:nvSpPr>
          <p:spPr>
            <a:xfrm>
              <a:off x="8558808" y="710115"/>
              <a:ext cx="65444" cy="232591"/>
            </a:xfrm>
            <a:custGeom>
              <a:avLst/>
              <a:gdLst/>
              <a:ahLst/>
              <a:cxnLst/>
              <a:rect l="l" t="t" r="r" b="b"/>
              <a:pathLst>
                <a:path w="376" h="1431" extrusionOk="0">
                  <a:moveTo>
                    <a:pt x="0" y="1341"/>
                  </a:moveTo>
                  <a:lnTo>
                    <a:pt x="0" y="1341"/>
                  </a:lnTo>
                  <a:lnTo>
                    <a:pt x="18" y="1394"/>
                  </a:lnTo>
                  <a:lnTo>
                    <a:pt x="54" y="1430"/>
                  </a:lnTo>
                  <a:lnTo>
                    <a:pt x="54" y="1430"/>
                  </a:lnTo>
                  <a:lnTo>
                    <a:pt x="89" y="1430"/>
                  </a:lnTo>
                  <a:lnTo>
                    <a:pt x="107" y="1412"/>
                  </a:lnTo>
                  <a:lnTo>
                    <a:pt x="143" y="1359"/>
                  </a:lnTo>
                  <a:lnTo>
                    <a:pt x="143" y="1359"/>
                  </a:lnTo>
                  <a:lnTo>
                    <a:pt x="179" y="1269"/>
                  </a:lnTo>
                  <a:lnTo>
                    <a:pt x="179" y="1269"/>
                  </a:lnTo>
                  <a:lnTo>
                    <a:pt x="268" y="876"/>
                  </a:lnTo>
                  <a:lnTo>
                    <a:pt x="357" y="483"/>
                  </a:lnTo>
                  <a:lnTo>
                    <a:pt x="357" y="483"/>
                  </a:lnTo>
                  <a:lnTo>
                    <a:pt x="375" y="322"/>
                  </a:lnTo>
                  <a:lnTo>
                    <a:pt x="375" y="143"/>
                  </a:lnTo>
                  <a:lnTo>
                    <a:pt x="375" y="143"/>
                  </a:lnTo>
                  <a:lnTo>
                    <a:pt x="357" y="72"/>
                  </a:lnTo>
                  <a:lnTo>
                    <a:pt x="340" y="36"/>
                  </a:lnTo>
                  <a:lnTo>
                    <a:pt x="304" y="0"/>
                  </a:lnTo>
                  <a:lnTo>
                    <a:pt x="268" y="0"/>
                  </a:lnTo>
                  <a:lnTo>
                    <a:pt x="268" y="0"/>
                  </a:lnTo>
                  <a:lnTo>
                    <a:pt x="215" y="18"/>
                  </a:lnTo>
                  <a:lnTo>
                    <a:pt x="197" y="36"/>
                  </a:lnTo>
                  <a:lnTo>
                    <a:pt x="179" y="90"/>
                  </a:lnTo>
                  <a:lnTo>
                    <a:pt x="161" y="126"/>
                  </a:lnTo>
                  <a:lnTo>
                    <a:pt x="161" y="126"/>
                  </a:lnTo>
                  <a:lnTo>
                    <a:pt x="125" y="483"/>
                  </a:lnTo>
                  <a:lnTo>
                    <a:pt x="36" y="840"/>
                  </a:lnTo>
                  <a:lnTo>
                    <a:pt x="36" y="840"/>
                  </a:lnTo>
                  <a:lnTo>
                    <a:pt x="18" y="983"/>
                  </a:lnTo>
                  <a:lnTo>
                    <a:pt x="18" y="1126"/>
                  </a:lnTo>
                  <a:lnTo>
                    <a:pt x="18" y="1126"/>
                  </a:lnTo>
                  <a:lnTo>
                    <a:pt x="18" y="1126"/>
                  </a:lnTo>
                  <a:lnTo>
                    <a:pt x="18" y="1269"/>
                  </a:lnTo>
                  <a:lnTo>
                    <a:pt x="18" y="1269"/>
                  </a:lnTo>
                  <a:lnTo>
                    <a:pt x="0" y="1305"/>
                  </a:lnTo>
                  <a:lnTo>
                    <a:pt x="0" y="1341"/>
                  </a:lnTo>
                  <a:lnTo>
                    <a:pt x="0" y="1341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3"/>
            <p:cNvSpPr/>
            <p:nvPr/>
          </p:nvSpPr>
          <p:spPr>
            <a:xfrm>
              <a:off x="8344028" y="733358"/>
              <a:ext cx="112264" cy="151160"/>
            </a:xfrm>
            <a:custGeom>
              <a:avLst/>
              <a:gdLst/>
              <a:ahLst/>
              <a:cxnLst/>
              <a:rect l="l" t="t" r="r" b="b"/>
              <a:pathLst>
                <a:path w="645" h="930" extrusionOk="0">
                  <a:moveTo>
                    <a:pt x="573" y="0"/>
                  </a:moveTo>
                  <a:lnTo>
                    <a:pt x="573" y="0"/>
                  </a:lnTo>
                  <a:lnTo>
                    <a:pt x="519" y="18"/>
                  </a:lnTo>
                  <a:lnTo>
                    <a:pt x="483" y="18"/>
                  </a:lnTo>
                  <a:lnTo>
                    <a:pt x="483" y="18"/>
                  </a:lnTo>
                  <a:lnTo>
                    <a:pt x="412" y="125"/>
                  </a:lnTo>
                  <a:lnTo>
                    <a:pt x="412" y="125"/>
                  </a:lnTo>
                  <a:lnTo>
                    <a:pt x="269" y="358"/>
                  </a:lnTo>
                  <a:lnTo>
                    <a:pt x="180" y="465"/>
                  </a:lnTo>
                  <a:lnTo>
                    <a:pt x="90" y="572"/>
                  </a:lnTo>
                  <a:lnTo>
                    <a:pt x="90" y="572"/>
                  </a:lnTo>
                  <a:lnTo>
                    <a:pt x="54" y="644"/>
                  </a:lnTo>
                  <a:lnTo>
                    <a:pt x="37" y="697"/>
                  </a:lnTo>
                  <a:lnTo>
                    <a:pt x="1" y="858"/>
                  </a:lnTo>
                  <a:lnTo>
                    <a:pt x="1" y="858"/>
                  </a:lnTo>
                  <a:lnTo>
                    <a:pt x="1" y="894"/>
                  </a:lnTo>
                  <a:lnTo>
                    <a:pt x="37" y="930"/>
                  </a:lnTo>
                  <a:lnTo>
                    <a:pt x="37" y="930"/>
                  </a:lnTo>
                  <a:lnTo>
                    <a:pt x="72" y="930"/>
                  </a:lnTo>
                  <a:lnTo>
                    <a:pt x="108" y="912"/>
                  </a:lnTo>
                  <a:lnTo>
                    <a:pt x="108" y="912"/>
                  </a:lnTo>
                  <a:lnTo>
                    <a:pt x="251" y="769"/>
                  </a:lnTo>
                  <a:lnTo>
                    <a:pt x="394" y="626"/>
                  </a:lnTo>
                  <a:lnTo>
                    <a:pt x="519" y="447"/>
                  </a:lnTo>
                  <a:lnTo>
                    <a:pt x="626" y="251"/>
                  </a:lnTo>
                  <a:lnTo>
                    <a:pt x="626" y="251"/>
                  </a:lnTo>
                  <a:lnTo>
                    <a:pt x="644" y="179"/>
                  </a:lnTo>
                  <a:lnTo>
                    <a:pt x="644" y="90"/>
                  </a:lnTo>
                  <a:lnTo>
                    <a:pt x="644" y="90"/>
                  </a:lnTo>
                  <a:lnTo>
                    <a:pt x="609" y="36"/>
                  </a:lnTo>
                  <a:lnTo>
                    <a:pt x="573" y="0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3"/>
            <p:cNvSpPr/>
            <p:nvPr/>
          </p:nvSpPr>
          <p:spPr>
            <a:xfrm>
              <a:off x="8210356" y="666555"/>
              <a:ext cx="161869" cy="58188"/>
            </a:xfrm>
            <a:custGeom>
              <a:avLst/>
              <a:gdLst/>
              <a:ahLst/>
              <a:cxnLst/>
              <a:rect l="l" t="t" r="r" b="b"/>
              <a:pathLst>
                <a:path w="930" h="358" extrusionOk="0">
                  <a:moveTo>
                    <a:pt x="787" y="0"/>
                  </a:moveTo>
                  <a:lnTo>
                    <a:pt x="787" y="0"/>
                  </a:lnTo>
                  <a:lnTo>
                    <a:pt x="733" y="0"/>
                  </a:lnTo>
                  <a:lnTo>
                    <a:pt x="733" y="0"/>
                  </a:lnTo>
                  <a:lnTo>
                    <a:pt x="608" y="54"/>
                  </a:lnTo>
                  <a:lnTo>
                    <a:pt x="501" y="90"/>
                  </a:lnTo>
                  <a:lnTo>
                    <a:pt x="251" y="125"/>
                  </a:lnTo>
                  <a:lnTo>
                    <a:pt x="251" y="125"/>
                  </a:lnTo>
                  <a:lnTo>
                    <a:pt x="125" y="161"/>
                  </a:lnTo>
                  <a:lnTo>
                    <a:pt x="54" y="197"/>
                  </a:lnTo>
                  <a:lnTo>
                    <a:pt x="0" y="251"/>
                  </a:lnTo>
                  <a:lnTo>
                    <a:pt x="0" y="251"/>
                  </a:lnTo>
                  <a:lnTo>
                    <a:pt x="108" y="304"/>
                  </a:lnTo>
                  <a:lnTo>
                    <a:pt x="215" y="340"/>
                  </a:lnTo>
                  <a:lnTo>
                    <a:pt x="322" y="358"/>
                  </a:lnTo>
                  <a:lnTo>
                    <a:pt x="429" y="358"/>
                  </a:lnTo>
                  <a:lnTo>
                    <a:pt x="429" y="358"/>
                  </a:lnTo>
                  <a:lnTo>
                    <a:pt x="554" y="340"/>
                  </a:lnTo>
                  <a:lnTo>
                    <a:pt x="662" y="304"/>
                  </a:lnTo>
                  <a:lnTo>
                    <a:pt x="858" y="233"/>
                  </a:lnTo>
                  <a:lnTo>
                    <a:pt x="858" y="233"/>
                  </a:lnTo>
                  <a:lnTo>
                    <a:pt x="894" y="197"/>
                  </a:lnTo>
                  <a:lnTo>
                    <a:pt x="912" y="161"/>
                  </a:lnTo>
                  <a:lnTo>
                    <a:pt x="930" y="125"/>
                  </a:lnTo>
                  <a:lnTo>
                    <a:pt x="912" y="72"/>
                  </a:lnTo>
                  <a:lnTo>
                    <a:pt x="912" y="72"/>
                  </a:lnTo>
                  <a:lnTo>
                    <a:pt x="894" y="36"/>
                  </a:lnTo>
                  <a:lnTo>
                    <a:pt x="858" y="18"/>
                  </a:lnTo>
                  <a:lnTo>
                    <a:pt x="822" y="0"/>
                  </a:lnTo>
                  <a:lnTo>
                    <a:pt x="787" y="0"/>
                  </a:lnTo>
                  <a:lnTo>
                    <a:pt x="787" y="0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3"/>
            <p:cNvSpPr/>
            <p:nvPr/>
          </p:nvSpPr>
          <p:spPr>
            <a:xfrm>
              <a:off x="797658" y="477686"/>
              <a:ext cx="255161" cy="66965"/>
            </a:xfrm>
            <a:custGeom>
              <a:avLst/>
              <a:gdLst/>
              <a:ahLst/>
              <a:cxnLst/>
              <a:rect l="l" t="t" r="r" b="b"/>
              <a:pathLst>
                <a:path w="1466" h="412" extrusionOk="0">
                  <a:moveTo>
                    <a:pt x="90" y="394"/>
                  </a:moveTo>
                  <a:lnTo>
                    <a:pt x="90" y="394"/>
                  </a:lnTo>
                  <a:lnTo>
                    <a:pt x="233" y="412"/>
                  </a:lnTo>
                  <a:lnTo>
                    <a:pt x="233" y="412"/>
                  </a:lnTo>
                  <a:lnTo>
                    <a:pt x="447" y="394"/>
                  </a:lnTo>
                  <a:lnTo>
                    <a:pt x="662" y="376"/>
                  </a:lnTo>
                  <a:lnTo>
                    <a:pt x="858" y="340"/>
                  </a:lnTo>
                  <a:lnTo>
                    <a:pt x="1055" y="304"/>
                  </a:lnTo>
                  <a:lnTo>
                    <a:pt x="1055" y="304"/>
                  </a:lnTo>
                  <a:lnTo>
                    <a:pt x="1198" y="269"/>
                  </a:lnTo>
                  <a:lnTo>
                    <a:pt x="1359" y="251"/>
                  </a:lnTo>
                  <a:lnTo>
                    <a:pt x="1359" y="251"/>
                  </a:lnTo>
                  <a:lnTo>
                    <a:pt x="1412" y="215"/>
                  </a:lnTo>
                  <a:lnTo>
                    <a:pt x="1448" y="161"/>
                  </a:lnTo>
                  <a:lnTo>
                    <a:pt x="1448" y="161"/>
                  </a:lnTo>
                  <a:lnTo>
                    <a:pt x="1466" y="126"/>
                  </a:lnTo>
                  <a:lnTo>
                    <a:pt x="1448" y="90"/>
                  </a:lnTo>
                  <a:lnTo>
                    <a:pt x="1430" y="72"/>
                  </a:lnTo>
                  <a:lnTo>
                    <a:pt x="1394" y="36"/>
                  </a:lnTo>
                  <a:lnTo>
                    <a:pt x="1394" y="36"/>
                  </a:lnTo>
                  <a:lnTo>
                    <a:pt x="1305" y="19"/>
                  </a:lnTo>
                  <a:lnTo>
                    <a:pt x="1234" y="1"/>
                  </a:lnTo>
                  <a:lnTo>
                    <a:pt x="1144" y="1"/>
                  </a:lnTo>
                  <a:lnTo>
                    <a:pt x="1055" y="19"/>
                  </a:lnTo>
                  <a:lnTo>
                    <a:pt x="1055" y="19"/>
                  </a:lnTo>
                  <a:lnTo>
                    <a:pt x="858" y="72"/>
                  </a:lnTo>
                  <a:lnTo>
                    <a:pt x="644" y="108"/>
                  </a:lnTo>
                  <a:lnTo>
                    <a:pt x="447" y="126"/>
                  </a:lnTo>
                  <a:lnTo>
                    <a:pt x="233" y="144"/>
                  </a:lnTo>
                  <a:lnTo>
                    <a:pt x="233" y="144"/>
                  </a:lnTo>
                  <a:lnTo>
                    <a:pt x="161" y="161"/>
                  </a:lnTo>
                  <a:lnTo>
                    <a:pt x="72" y="197"/>
                  </a:lnTo>
                  <a:lnTo>
                    <a:pt x="72" y="197"/>
                  </a:lnTo>
                  <a:lnTo>
                    <a:pt x="36" y="233"/>
                  </a:lnTo>
                  <a:lnTo>
                    <a:pt x="0" y="287"/>
                  </a:lnTo>
                  <a:lnTo>
                    <a:pt x="0" y="287"/>
                  </a:lnTo>
                  <a:lnTo>
                    <a:pt x="18" y="322"/>
                  </a:lnTo>
                  <a:lnTo>
                    <a:pt x="36" y="358"/>
                  </a:lnTo>
                  <a:lnTo>
                    <a:pt x="54" y="376"/>
                  </a:lnTo>
                  <a:lnTo>
                    <a:pt x="90" y="394"/>
                  </a:lnTo>
                  <a:lnTo>
                    <a:pt x="90" y="394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3"/>
            <p:cNvSpPr/>
            <p:nvPr/>
          </p:nvSpPr>
          <p:spPr>
            <a:xfrm>
              <a:off x="542498" y="710115"/>
              <a:ext cx="65618" cy="232591"/>
            </a:xfrm>
            <a:custGeom>
              <a:avLst/>
              <a:gdLst/>
              <a:ahLst/>
              <a:cxnLst/>
              <a:rect l="l" t="t" r="r" b="b"/>
              <a:pathLst>
                <a:path w="377" h="1431" extrusionOk="0">
                  <a:moveTo>
                    <a:pt x="323" y="840"/>
                  </a:moveTo>
                  <a:lnTo>
                    <a:pt x="323" y="840"/>
                  </a:lnTo>
                  <a:lnTo>
                    <a:pt x="251" y="483"/>
                  </a:lnTo>
                  <a:lnTo>
                    <a:pt x="197" y="126"/>
                  </a:lnTo>
                  <a:lnTo>
                    <a:pt x="197" y="126"/>
                  </a:lnTo>
                  <a:lnTo>
                    <a:pt x="197" y="90"/>
                  </a:lnTo>
                  <a:lnTo>
                    <a:pt x="180" y="36"/>
                  </a:lnTo>
                  <a:lnTo>
                    <a:pt x="144" y="18"/>
                  </a:lnTo>
                  <a:lnTo>
                    <a:pt x="108" y="0"/>
                  </a:lnTo>
                  <a:lnTo>
                    <a:pt x="108" y="0"/>
                  </a:lnTo>
                  <a:lnTo>
                    <a:pt x="72" y="0"/>
                  </a:lnTo>
                  <a:lnTo>
                    <a:pt x="37" y="36"/>
                  </a:lnTo>
                  <a:lnTo>
                    <a:pt x="19" y="72"/>
                  </a:lnTo>
                  <a:lnTo>
                    <a:pt x="1" y="143"/>
                  </a:lnTo>
                  <a:lnTo>
                    <a:pt x="1" y="143"/>
                  </a:lnTo>
                  <a:lnTo>
                    <a:pt x="1" y="322"/>
                  </a:lnTo>
                  <a:lnTo>
                    <a:pt x="19" y="483"/>
                  </a:lnTo>
                  <a:lnTo>
                    <a:pt x="19" y="483"/>
                  </a:lnTo>
                  <a:lnTo>
                    <a:pt x="90" y="876"/>
                  </a:lnTo>
                  <a:lnTo>
                    <a:pt x="197" y="1269"/>
                  </a:lnTo>
                  <a:lnTo>
                    <a:pt x="197" y="1269"/>
                  </a:lnTo>
                  <a:lnTo>
                    <a:pt x="215" y="1359"/>
                  </a:lnTo>
                  <a:lnTo>
                    <a:pt x="215" y="1359"/>
                  </a:lnTo>
                  <a:lnTo>
                    <a:pt x="251" y="1412"/>
                  </a:lnTo>
                  <a:lnTo>
                    <a:pt x="287" y="1430"/>
                  </a:lnTo>
                  <a:lnTo>
                    <a:pt x="323" y="1430"/>
                  </a:lnTo>
                  <a:lnTo>
                    <a:pt x="323" y="1430"/>
                  </a:lnTo>
                  <a:lnTo>
                    <a:pt x="340" y="1394"/>
                  </a:lnTo>
                  <a:lnTo>
                    <a:pt x="376" y="1341"/>
                  </a:lnTo>
                  <a:lnTo>
                    <a:pt x="376" y="1341"/>
                  </a:lnTo>
                  <a:lnTo>
                    <a:pt x="376" y="1305"/>
                  </a:lnTo>
                  <a:lnTo>
                    <a:pt x="358" y="1269"/>
                  </a:lnTo>
                  <a:lnTo>
                    <a:pt x="358" y="1269"/>
                  </a:lnTo>
                  <a:lnTo>
                    <a:pt x="340" y="1126"/>
                  </a:lnTo>
                  <a:lnTo>
                    <a:pt x="358" y="1126"/>
                  </a:lnTo>
                  <a:lnTo>
                    <a:pt x="358" y="1126"/>
                  </a:lnTo>
                  <a:lnTo>
                    <a:pt x="340" y="983"/>
                  </a:lnTo>
                  <a:lnTo>
                    <a:pt x="323" y="840"/>
                  </a:lnTo>
                  <a:lnTo>
                    <a:pt x="323" y="840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3"/>
            <p:cNvSpPr/>
            <p:nvPr/>
          </p:nvSpPr>
          <p:spPr>
            <a:xfrm>
              <a:off x="710458" y="733358"/>
              <a:ext cx="112264" cy="151160"/>
            </a:xfrm>
            <a:custGeom>
              <a:avLst/>
              <a:gdLst/>
              <a:ahLst/>
              <a:cxnLst/>
              <a:rect l="l" t="t" r="r" b="b"/>
              <a:pathLst>
                <a:path w="645" h="930" extrusionOk="0">
                  <a:moveTo>
                    <a:pt x="144" y="18"/>
                  </a:moveTo>
                  <a:lnTo>
                    <a:pt x="144" y="18"/>
                  </a:lnTo>
                  <a:lnTo>
                    <a:pt x="126" y="18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19" y="36"/>
                  </a:lnTo>
                  <a:lnTo>
                    <a:pt x="1" y="90"/>
                  </a:lnTo>
                  <a:lnTo>
                    <a:pt x="1" y="90"/>
                  </a:lnTo>
                  <a:lnTo>
                    <a:pt x="1" y="179"/>
                  </a:lnTo>
                  <a:lnTo>
                    <a:pt x="19" y="251"/>
                  </a:lnTo>
                  <a:lnTo>
                    <a:pt x="19" y="251"/>
                  </a:lnTo>
                  <a:lnTo>
                    <a:pt x="126" y="447"/>
                  </a:lnTo>
                  <a:lnTo>
                    <a:pt x="233" y="626"/>
                  </a:lnTo>
                  <a:lnTo>
                    <a:pt x="376" y="769"/>
                  </a:lnTo>
                  <a:lnTo>
                    <a:pt x="537" y="912"/>
                  </a:lnTo>
                  <a:lnTo>
                    <a:pt x="537" y="912"/>
                  </a:lnTo>
                  <a:lnTo>
                    <a:pt x="573" y="930"/>
                  </a:lnTo>
                  <a:lnTo>
                    <a:pt x="609" y="930"/>
                  </a:lnTo>
                  <a:lnTo>
                    <a:pt x="609" y="930"/>
                  </a:lnTo>
                  <a:lnTo>
                    <a:pt x="644" y="894"/>
                  </a:lnTo>
                  <a:lnTo>
                    <a:pt x="644" y="858"/>
                  </a:lnTo>
                  <a:lnTo>
                    <a:pt x="644" y="858"/>
                  </a:lnTo>
                  <a:lnTo>
                    <a:pt x="609" y="697"/>
                  </a:lnTo>
                  <a:lnTo>
                    <a:pt x="591" y="644"/>
                  </a:lnTo>
                  <a:lnTo>
                    <a:pt x="537" y="572"/>
                  </a:lnTo>
                  <a:lnTo>
                    <a:pt x="537" y="572"/>
                  </a:lnTo>
                  <a:lnTo>
                    <a:pt x="448" y="465"/>
                  </a:lnTo>
                  <a:lnTo>
                    <a:pt x="376" y="358"/>
                  </a:lnTo>
                  <a:lnTo>
                    <a:pt x="233" y="125"/>
                  </a:lnTo>
                  <a:lnTo>
                    <a:pt x="233" y="125"/>
                  </a:lnTo>
                  <a:lnTo>
                    <a:pt x="144" y="18"/>
                  </a:lnTo>
                  <a:lnTo>
                    <a:pt x="144" y="18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3"/>
            <p:cNvSpPr/>
            <p:nvPr/>
          </p:nvSpPr>
          <p:spPr>
            <a:xfrm>
              <a:off x="794525" y="666555"/>
              <a:ext cx="161869" cy="58188"/>
            </a:xfrm>
            <a:custGeom>
              <a:avLst/>
              <a:gdLst/>
              <a:ahLst/>
              <a:cxnLst/>
              <a:rect l="l" t="t" r="r" b="b"/>
              <a:pathLst>
                <a:path w="930" h="358" extrusionOk="0">
                  <a:moveTo>
                    <a:pt x="72" y="233"/>
                  </a:moveTo>
                  <a:lnTo>
                    <a:pt x="72" y="233"/>
                  </a:lnTo>
                  <a:lnTo>
                    <a:pt x="269" y="304"/>
                  </a:lnTo>
                  <a:lnTo>
                    <a:pt x="376" y="340"/>
                  </a:lnTo>
                  <a:lnTo>
                    <a:pt x="501" y="358"/>
                  </a:lnTo>
                  <a:lnTo>
                    <a:pt x="501" y="358"/>
                  </a:lnTo>
                  <a:lnTo>
                    <a:pt x="608" y="358"/>
                  </a:lnTo>
                  <a:lnTo>
                    <a:pt x="715" y="340"/>
                  </a:lnTo>
                  <a:lnTo>
                    <a:pt x="823" y="304"/>
                  </a:lnTo>
                  <a:lnTo>
                    <a:pt x="930" y="251"/>
                  </a:lnTo>
                  <a:lnTo>
                    <a:pt x="930" y="251"/>
                  </a:lnTo>
                  <a:lnTo>
                    <a:pt x="876" y="197"/>
                  </a:lnTo>
                  <a:lnTo>
                    <a:pt x="805" y="161"/>
                  </a:lnTo>
                  <a:lnTo>
                    <a:pt x="680" y="125"/>
                  </a:lnTo>
                  <a:lnTo>
                    <a:pt x="680" y="125"/>
                  </a:lnTo>
                  <a:lnTo>
                    <a:pt x="429" y="90"/>
                  </a:lnTo>
                  <a:lnTo>
                    <a:pt x="304" y="54"/>
                  </a:lnTo>
                  <a:lnTo>
                    <a:pt x="197" y="0"/>
                  </a:lnTo>
                  <a:lnTo>
                    <a:pt x="197" y="0"/>
                  </a:lnTo>
                  <a:lnTo>
                    <a:pt x="143" y="0"/>
                  </a:lnTo>
                  <a:lnTo>
                    <a:pt x="143" y="0"/>
                  </a:lnTo>
                  <a:lnTo>
                    <a:pt x="108" y="0"/>
                  </a:lnTo>
                  <a:lnTo>
                    <a:pt x="54" y="18"/>
                  </a:lnTo>
                  <a:lnTo>
                    <a:pt x="36" y="36"/>
                  </a:lnTo>
                  <a:lnTo>
                    <a:pt x="18" y="72"/>
                  </a:lnTo>
                  <a:lnTo>
                    <a:pt x="18" y="72"/>
                  </a:lnTo>
                  <a:lnTo>
                    <a:pt x="1" y="125"/>
                  </a:lnTo>
                  <a:lnTo>
                    <a:pt x="18" y="161"/>
                  </a:lnTo>
                  <a:lnTo>
                    <a:pt x="36" y="197"/>
                  </a:lnTo>
                  <a:lnTo>
                    <a:pt x="72" y="233"/>
                  </a:lnTo>
                  <a:lnTo>
                    <a:pt x="72" y="233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8"/>
          <p:cNvSpPr txBox="1">
            <a:spLocks noGrp="1"/>
          </p:cNvSpPr>
          <p:nvPr>
            <p:ph type="title"/>
          </p:nvPr>
        </p:nvSpPr>
        <p:spPr>
          <a:xfrm>
            <a:off x="3789150" y="1172250"/>
            <a:ext cx="4573800" cy="279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800"/>
              <a:buNone/>
              <a:defRPr sz="9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223" name="Google Shape;223;p8"/>
          <p:cNvGrpSpPr/>
          <p:nvPr/>
        </p:nvGrpSpPr>
        <p:grpSpPr>
          <a:xfrm rot="10800000" flipH="1">
            <a:off x="172609" y="529178"/>
            <a:ext cx="8798782" cy="4393073"/>
            <a:chOff x="296736" y="265575"/>
            <a:chExt cx="8573304" cy="4610214"/>
          </a:xfrm>
        </p:grpSpPr>
        <p:sp>
          <p:nvSpPr>
            <p:cNvPr id="224" name="Google Shape;224;p8"/>
            <p:cNvSpPr/>
            <p:nvPr/>
          </p:nvSpPr>
          <p:spPr>
            <a:xfrm>
              <a:off x="797658" y="4596876"/>
              <a:ext cx="255161" cy="66965"/>
            </a:xfrm>
            <a:custGeom>
              <a:avLst/>
              <a:gdLst/>
              <a:ahLst/>
              <a:cxnLst/>
              <a:rect l="l" t="t" r="r" b="b"/>
              <a:pathLst>
                <a:path w="1466" h="412" extrusionOk="0">
                  <a:moveTo>
                    <a:pt x="72" y="215"/>
                  </a:moveTo>
                  <a:lnTo>
                    <a:pt x="72" y="215"/>
                  </a:lnTo>
                  <a:lnTo>
                    <a:pt x="161" y="250"/>
                  </a:lnTo>
                  <a:lnTo>
                    <a:pt x="233" y="268"/>
                  </a:lnTo>
                  <a:lnTo>
                    <a:pt x="233" y="268"/>
                  </a:lnTo>
                  <a:lnTo>
                    <a:pt x="447" y="286"/>
                  </a:lnTo>
                  <a:lnTo>
                    <a:pt x="644" y="322"/>
                  </a:lnTo>
                  <a:lnTo>
                    <a:pt x="858" y="340"/>
                  </a:lnTo>
                  <a:lnTo>
                    <a:pt x="1055" y="393"/>
                  </a:lnTo>
                  <a:lnTo>
                    <a:pt x="1055" y="393"/>
                  </a:lnTo>
                  <a:lnTo>
                    <a:pt x="1144" y="411"/>
                  </a:lnTo>
                  <a:lnTo>
                    <a:pt x="1234" y="411"/>
                  </a:lnTo>
                  <a:lnTo>
                    <a:pt x="1305" y="393"/>
                  </a:lnTo>
                  <a:lnTo>
                    <a:pt x="1394" y="376"/>
                  </a:lnTo>
                  <a:lnTo>
                    <a:pt x="1394" y="376"/>
                  </a:lnTo>
                  <a:lnTo>
                    <a:pt x="1430" y="358"/>
                  </a:lnTo>
                  <a:lnTo>
                    <a:pt x="1448" y="322"/>
                  </a:lnTo>
                  <a:lnTo>
                    <a:pt x="1466" y="286"/>
                  </a:lnTo>
                  <a:lnTo>
                    <a:pt x="1448" y="250"/>
                  </a:lnTo>
                  <a:lnTo>
                    <a:pt x="1448" y="250"/>
                  </a:lnTo>
                  <a:lnTo>
                    <a:pt x="1412" y="197"/>
                  </a:lnTo>
                  <a:lnTo>
                    <a:pt x="1359" y="179"/>
                  </a:lnTo>
                  <a:lnTo>
                    <a:pt x="1359" y="179"/>
                  </a:lnTo>
                  <a:lnTo>
                    <a:pt x="1198" y="143"/>
                  </a:lnTo>
                  <a:lnTo>
                    <a:pt x="1055" y="125"/>
                  </a:lnTo>
                  <a:lnTo>
                    <a:pt x="1055" y="125"/>
                  </a:lnTo>
                  <a:lnTo>
                    <a:pt x="858" y="72"/>
                  </a:lnTo>
                  <a:lnTo>
                    <a:pt x="662" y="36"/>
                  </a:lnTo>
                  <a:lnTo>
                    <a:pt x="447" y="18"/>
                  </a:lnTo>
                  <a:lnTo>
                    <a:pt x="233" y="0"/>
                  </a:lnTo>
                  <a:lnTo>
                    <a:pt x="233" y="0"/>
                  </a:lnTo>
                  <a:lnTo>
                    <a:pt x="90" y="18"/>
                  </a:lnTo>
                  <a:lnTo>
                    <a:pt x="90" y="18"/>
                  </a:lnTo>
                  <a:lnTo>
                    <a:pt x="54" y="36"/>
                  </a:lnTo>
                  <a:lnTo>
                    <a:pt x="36" y="54"/>
                  </a:lnTo>
                  <a:lnTo>
                    <a:pt x="18" y="90"/>
                  </a:lnTo>
                  <a:lnTo>
                    <a:pt x="0" y="125"/>
                  </a:lnTo>
                  <a:lnTo>
                    <a:pt x="0" y="125"/>
                  </a:lnTo>
                  <a:lnTo>
                    <a:pt x="36" y="179"/>
                  </a:lnTo>
                  <a:lnTo>
                    <a:pt x="72" y="215"/>
                  </a:lnTo>
                  <a:lnTo>
                    <a:pt x="72" y="215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8"/>
            <p:cNvSpPr/>
            <p:nvPr/>
          </p:nvSpPr>
          <p:spPr>
            <a:xfrm>
              <a:off x="542498" y="4198821"/>
              <a:ext cx="65618" cy="232591"/>
            </a:xfrm>
            <a:custGeom>
              <a:avLst/>
              <a:gdLst/>
              <a:ahLst/>
              <a:cxnLst/>
              <a:rect l="l" t="t" r="r" b="b"/>
              <a:pathLst>
                <a:path w="377" h="1431" extrusionOk="0">
                  <a:moveTo>
                    <a:pt x="376" y="90"/>
                  </a:moveTo>
                  <a:lnTo>
                    <a:pt x="376" y="90"/>
                  </a:lnTo>
                  <a:lnTo>
                    <a:pt x="340" y="37"/>
                  </a:lnTo>
                  <a:lnTo>
                    <a:pt x="323" y="19"/>
                  </a:lnTo>
                  <a:lnTo>
                    <a:pt x="323" y="19"/>
                  </a:lnTo>
                  <a:lnTo>
                    <a:pt x="287" y="1"/>
                  </a:lnTo>
                  <a:lnTo>
                    <a:pt x="251" y="19"/>
                  </a:lnTo>
                  <a:lnTo>
                    <a:pt x="215" y="72"/>
                  </a:lnTo>
                  <a:lnTo>
                    <a:pt x="215" y="72"/>
                  </a:lnTo>
                  <a:lnTo>
                    <a:pt x="197" y="162"/>
                  </a:lnTo>
                  <a:lnTo>
                    <a:pt x="197" y="162"/>
                  </a:lnTo>
                  <a:lnTo>
                    <a:pt x="90" y="555"/>
                  </a:lnTo>
                  <a:lnTo>
                    <a:pt x="19" y="948"/>
                  </a:lnTo>
                  <a:lnTo>
                    <a:pt x="19" y="948"/>
                  </a:lnTo>
                  <a:lnTo>
                    <a:pt x="1" y="1127"/>
                  </a:lnTo>
                  <a:lnTo>
                    <a:pt x="1" y="1288"/>
                  </a:lnTo>
                  <a:lnTo>
                    <a:pt x="1" y="1288"/>
                  </a:lnTo>
                  <a:lnTo>
                    <a:pt x="19" y="1359"/>
                  </a:lnTo>
                  <a:lnTo>
                    <a:pt x="37" y="1395"/>
                  </a:lnTo>
                  <a:lnTo>
                    <a:pt x="72" y="1431"/>
                  </a:lnTo>
                  <a:lnTo>
                    <a:pt x="108" y="1431"/>
                  </a:lnTo>
                  <a:lnTo>
                    <a:pt x="108" y="1431"/>
                  </a:lnTo>
                  <a:lnTo>
                    <a:pt x="144" y="1413"/>
                  </a:lnTo>
                  <a:lnTo>
                    <a:pt x="180" y="1395"/>
                  </a:lnTo>
                  <a:lnTo>
                    <a:pt x="197" y="1341"/>
                  </a:lnTo>
                  <a:lnTo>
                    <a:pt x="197" y="1305"/>
                  </a:lnTo>
                  <a:lnTo>
                    <a:pt x="197" y="1305"/>
                  </a:lnTo>
                  <a:lnTo>
                    <a:pt x="251" y="948"/>
                  </a:lnTo>
                  <a:lnTo>
                    <a:pt x="323" y="591"/>
                  </a:lnTo>
                  <a:lnTo>
                    <a:pt x="323" y="591"/>
                  </a:lnTo>
                  <a:lnTo>
                    <a:pt x="340" y="448"/>
                  </a:lnTo>
                  <a:lnTo>
                    <a:pt x="358" y="305"/>
                  </a:lnTo>
                  <a:lnTo>
                    <a:pt x="340" y="305"/>
                  </a:lnTo>
                  <a:lnTo>
                    <a:pt x="340" y="305"/>
                  </a:lnTo>
                  <a:lnTo>
                    <a:pt x="358" y="162"/>
                  </a:lnTo>
                  <a:lnTo>
                    <a:pt x="358" y="162"/>
                  </a:lnTo>
                  <a:lnTo>
                    <a:pt x="376" y="126"/>
                  </a:lnTo>
                  <a:lnTo>
                    <a:pt x="376" y="90"/>
                  </a:lnTo>
                  <a:lnTo>
                    <a:pt x="376" y="90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8"/>
            <p:cNvSpPr/>
            <p:nvPr/>
          </p:nvSpPr>
          <p:spPr>
            <a:xfrm>
              <a:off x="710458" y="4257010"/>
              <a:ext cx="112264" cy="151160"/>
            </a:xfrm>
            <a:custGeom>
              <a:avLst/>
              <a:gdLst/>
              <a:ahLst/>
              <a:cxnLst/>
              <a:rect l="l" t="t" r="r" b="b"/>
              <a:pathLst>
                <a:path w="645" h="930" extrusionOk="0">
                  <a:moveTo>
                    <a:pt x="72" y="930"/>
                  </a:moveTo>
                  <a:lnTo>
                    <a:pt x="72" y="930"/>
                  </a:lnTo>
                  <a:lnTo>
                    <a:pt x="126" y="930"/>
                  </a:lnTo>
                  <a:lnTo>
                    <a:pt x="144" y="912"/>
                  </a:lnTo>
                  <a:lnTo>
                    <a:pt x="144" y="912"/>
                  </a:lnTo>
                  <a:lnTo>
                    <a:pt x="233" y="804"/>
                  </a:lnTo>
                  <a:lnTo>
                    <a:pt x="233" y="804"/>
                  </a:lnTo>
                  <a:lnTo>
                    <a:pt x="376" y="572"/>
                  </a:lnTo>
                  <a:lnTo>
                    <a:pt x="448" y="465"/>
                  </a:lnTo>
                  <a:lnTo>
                    <a:pt x="537" y="358"/>
                  </a:lnTo>
                  <a:lnTo>
                    <a:pt x="537" y="358"/>
                  </a:lnTo>
                  <a:lnTo>
                    <a:pt x="591" y="304"/>
                  </a:lnTo>
                  <a:lnTo>
                    <a:pt x="609" y="233"/>
                  </a:lnTo>
                  <a:lnTo>
                    <a:pt x="644" y="72"/>
                  </a:lnTo>
                  <a:lnTo>
                    <a:pt x="644" y="72"/>
                  </a:lnTo>
                  <a:lnTo>
                    <a:pt x="644" y="36"/>
                  </a:lnTo>
                  <a:lnTo>
                    <a:pt x="609" y="0"/>
                  </a:lnTo>
                  <a:lnTo>
                    <a:pt x="609" y="0"/>
                  </a:lnTo>
                  <a:lnTo>
                    <a:pt x="573" y="0"/>
                  </a:lnTo>
                  <a:lnTo>
                    <a:pt x="537" y="18"/>
                  </a:lnTo>
                  <a:lnTo>
                    <a:pt x="537" y="18"/>
                  </a:lnTo>
                  <a:lnTo>
                    <a:pt x="376" y="161"/>
                  </a:lnTo>
                  <a:lnTo>
                    <a:pt x="233" y="304"/>
                  </a:lnTo>
                  <a:lnTo>
                    <a:pt x="126" y="483"/>
                  </a:lnTo>
                  <a:lnTo>
                    <a:pt x="19" y="679"/>
                  </a:lnTo>
                  <a:lnTo>
                    <a:pt x="19" y="679"/>
                  </a:lnTo>
                  <a:lnTo>
                    <a:pt x="1" y="769"/>
                  </a:lnTo>
                  <a:lnTo>
                    <a:pt x="1" y="840"/>
                  </a:lnTo>
                  <a:lnTo>
                    <a:pt x="1" y="840"/>
                  </a:lnTo>
                  <a:lnTo>
                    <a:pt x="19" y="894"/>
                  </a:lnTo>
                  <a:lnTo>
                    <a:pt x="72" y="930"/>
                  </a:lnTo>
                  <a:lnTo>
                    <a:pt x="72" y="930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8"/>
            <p:cNvSpPr/>
            <p:nvPr/>
          </p:nvSpPr>
          <p:spPr>
            <a:xfrm>
              <a:off x="794525" y="4416784"/>
              <a:ext cx="161869" cy="58188"/>
            </a:xfrm>
            <a:custGeom>
              <a:avLst/>
              <a:gdLst/>
              <a:ahLst/>
              <a:cxnLst/>
              <a:rect l="l" t="t" r="r" b="b"/>
              <a:pathLst>
                <a:path w="930" h="358" extrusionOk="0">
                  <a:moveTo>
                    <a:pt x="143" y="358"/>
                  </a:moveTo>
                  <a:lnTo>
                    <a:pt x="143" y="358"/>
                  </a:lnTo>
                  <a:lnTo>
                    <a:pt x="197" y="358"/>
                  </a:lnTo>
                  <a:lnTo>
                    <a:pt x="197" y="358"/>
                  </a:lnTo>
                  <a:lnTo>
                    <a:pt x="304" y="304"/>
                  </a:lnTo>
                  <a:lnTo>
                    <a:pt x="429" y="268"/>
                  </a:lnTo>
                  <a:lnTo>
                    <a:pt x="680" y="233"/>
                  </a:lnTo>
                  <a:lnTo>
                    <a:pt x="680" y="233"/>
                  </a:lnTo>
                  <a:lnTo>
                    <a:pt x="805" y="197"/>
                  </a:lnTo>
                  <a:lnTo>
                    <a:pt x="876" y="161"/>
                  </a:lnTo>
                  <a:lnTo>
                    <a:pt x="930" y="107"/>
                  </a:lnTo>
                  <a:lnTo>
                    <a:pt x="930" y="107"/>
                  </a:lnTo>
                  <a:lnTo>
                    <a:pt x="823" y="54"/>
                  </a:lnTo>
                  <a:lnTo>
                    <a:pt x="715" y="18"/>
                  </a:lnTo>
                  <a:lnTo>
                    <a:pt x="608" y="0"/>
                  </a:lnTo>
                  <a:lnTo>
                    <a:pt x="501" y="0"/>
                  </a:lnTo>
                  <a:lnTo>
                    <a:pt x="501" y="0"/>
                  </a:lnTo>
                  <a:lnTo>
                    <a:pt x="376" y="18"/>
                  </a:lnTo>
                  <a:lnTo>
                    <a:pt x="269" y="54"/>
                  </a:lnTo>
                  <a:lnTo>
                    <a:pt x="72" y="125"/>
                  </a:lnTo>
                  <a:lnTo>
                    <a:pt x="72" y="125"/>
                  </a:lnTo>
                  <a:lnTo>
                    <a:pt x="36" y="161"/>
                  </a:lnTo>
                  <a:lnTo>
                    <a:pt x="18" y="197"/>
                  </a:lnTo>
                  <a:lnTo>
                    <a:pt x="1" y="233"/>
                  </a:lnTo>
                  <a:lnTo>
                    <a:pt x="18" y="286"/>
                  </a:lnTo>
                  <a:lnTo>
                    <a:pt x="18" y="286"/>
                  </a:lnTo>
                  <a:lnTo>
                    <a:pt x="36" y="322"/>
                  </a:lnTo>
                  <a:lnTo>
                    <a:pt x="54" y="358"/>
                  </a:lnTo>
                  <a:lnTo>
                    <a:pt x="108" y="358"/>
                  </a:lnTo>
                  <a:lnTo>
                    <a:pt x="143" y="358"/>
                  </a:lnTo>
                  <a:lnTo>
                    <a:pt x="143" y="358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8"/>
            <p:cNvSpPr/>
            <p:nvPr/>
          </p:nvSpPr>
          <p:spPr>
            <a:xfrm>
              <a:off x="408826" y="364398"/>
              <a:ext cx="8349124" cy="4412731"/>
            </a:xfrm>
            <a:custGeom>
              <a:avLst/>
              <a:gdLst/>
              <a:ahLst/>
              <a:cxnLst/>
              <a:rect l="l" t="t" r="r" b="b"/>
              <a:pathLst>
                <a:path w="47969" h="27149" extrusionOk="0">
                  <a:moveTo>
                    <a:pt x="30454" y="26934"/>
                  </a:moveTo>
                  <a:lnTo>
                    <a:pt x="30454" y="26934"/>
                  </a:lnTo>
                  <a:lnTo>
                    <a:pt x="33242" y="26970"/>
                  </a:lnTo>
                  <a:lnTo>
                    <a:pt x="33242" y="26970"/>
                  </a:lnTo>
                  <a:lnTo>
                    <a:pt x="34386" y="26970"/>
                  </a:lnTo>
                  <a:lnTo>
                    <a:pt x="35512" y="26987"/>
                  </a:lnTo>
                  <a:lnTo>
                    <a:pt x="35512" y="26987"/>
                  </a:lnTo>
                  <a:lnTo>
                    <a:pt x="35887" y="27023"/>
                  </a:lnTo>
                  <a:lnTo>
                    <a:pt x="35887" y="27023"/>
                  </a:lnTo>
                  <a:lnTo>
                    <a:pt x="38086" y="27041"/>
                  </a:lnTo>
                  <a:lnTo>
                    <a:pt x="38086" y="27041"/>
                  </a:lnTo>
                  <a:lnTo>
                    <a:pt x="40284" y="27041"/>
                  </a:lnTo>
                  <a:lnTo>
                    <a:pt x="40284" y="27041"/>
                  </a:lnTo>
                  <a:lnTo>
                    <a:pt x="40641" y="27059"/>
                  </a:lnTo>
                  <a:lnTo>
                    <a:pt x="41017" y="27077"/>
                  </a:lnTo>
                  <a:lnTo>
                    <a:pt x="41017" y="27077"/>
                  </a:lnTo>
                  <a:lnTo>
                    <a:pt x="41571" y="27113"/>
                  </a:lnTo>
                  <a:lnTo>
                    <a:pt x="42125" y="27148"/>
                  </a:lnTo>
                  <a:lnTo>
                    <a:pt x="42125" y="27148"/>
                  </a:lnTo>
                  <a:lnTo>
                    <a:pt x="42571" y="27148"/>
                  </a:lnTo>
                  <a:lnTo>
                    <a:pt x="43018" y="27148"/>
                  </a:lnTo>
                  <a:lnTo>
                    <a:pt x="43018" y="27148"/>
                  </a:lnTo>
                  <a:lnTo>
                    <a:pt x="43590" y="27148"/>
                  </a:lnTo>
                  <a:lnTo>
                    <a:pt x="43876" y="27130"/>
                  </a:lnTo>
                  <a:lnTo>
                    <a:pt x="44162" y="27095"/>
                  </a:lnTo>
                  <a:lnTo>
                    <a:pt x="44162" y="27095"/>
                  </a:lnTo>
                  <a:lnTo>
                    <a:pt x="44537" y="27059"/>
                  </a:lnTo>
                  <a:lnTo>
                    <a:pt x="44931" y="27041"/>
                  </a:lnTo>
                  <a:lnTo>
                    <a:pt x="45699" y="27041"/>
                  </a:lnTo>
                  <a:lnTo>
                    <a:pt x="45699" y="27041"/>
                  </a:lnTo>
                  <a:lnTo>
                    <a:pt x="45967" y="27023"/>
                  </a:lnTo>
                  <a:lnTo>
                    <a:pt x="46110" y="27005"/>
                  </a:lnTo>
                  <a:lnTo>
                    <a:pt x="46235" y="26970"/>
                  </a:lnTo>
                  <a:lnTo>
                    <a:pt x="46235" y="26970"/>
                  </a:lnTo>
                  <a:lnTo>
                    <a:pt x="46503" y="26862"/>
                  </a:lnTo>
                  <a:lnTo>
                    <a:pt x="46771" y="26737"/>
                  </a:lnTo>
                  <a:lnTo>
                    <a:pt x="46771" y="26737"/>
                  </a:lnTo>
                  <a:lnTo>
                    <a:pt x="46861" y="26684"/>
                  </a:lnTo>
                  <a:lnTo>
                    <a:pt x="46932" y="26594"/>
                  </a:lnTo>
                  <a:lnTo>
                    <a:pt x="47004" y="26505"/>
                  </a:lnTo>
                  <a:lnTo>
                    <a:pt x="47040" y="26398"/>
                  </a:lnTo>
                  <a:lnTo>
                    <a:pt x="47040" y="26398"/>
                  </a:lnTo>
                  <a:lnTo>
                    <a:pt x="47147" y="26380"/>
                  </a:lnTo>
                  <a:lnTo>
                    <a:pt x="47147" y="26380"/>
                  </a:lnTo>
                  <a:lnTo>
                    <a:pt x="47218" y="26362"/>
                  </a:lnTo>
                  <a:lnTo>
                    <a:pt x="47290" y="26326"/>
                  </a:lnTo>
                  <a:lnTo>
                    <a:pt x="47361" y="26290"/>
                  </a:lnTo>
                  <a:lnTo>
                    <a:pt x="47415" y="26255"/>
                  </a:lnTo>
                  <a:lnTo>
                    <a:pt x="47504" y="26147"/>
                  </a:lnTo>
                  <a:lnTo>
                    <a:pt x="47558" y="25987"/>
                  </a:lnTo>
                  <a:lnTo>
                    <a:pt x="47558" y="25987"/>
                  </a:lnTo>
                  <a:lnTo>
                    <a:pt x="47629" y="25790"/>
                  </a:lnTo>
                  <a:lnTo>
                    <a:pt x="47665" y="25576"/>
                  </a:lnTo>
                  <a:lnTo>
                    <a:pt x="47754" y="25147"/>
                  </a:lnTo>
                  <a:lnTo>
                    <a:pt x="47754" y="25147"/>
                  </a:lnTo>
                  <a:lnTo>
                    <a:pt x="47754" y="24986"/>
                  </a:lnTo>
                  <a:lnTo>
                    <a:pt x="47754" y="24986"/>
                  </a:lnTo>
                  <a:lnTo>
                    <a:pt x="47754" y="24593"/>
                  </a:lnTo>
                  <a:lnTo>
                    <a:pt x="47790" y="24199"/>
                  </a:lnTo>
                  <a:lnTo>
                    <a:pt x="47879" y="23413"/>
                  </a:lnTo>
                  <a:lnTo>
                    <a:pt x="47879" y="23413"/>
                  </a:lnTo>
                  <a:lnTo>
                    <a:pt x="47915" y="22698"/>
                  </a:lnTo>
                  <a:lnTo>
                    <a:pt x="47933" y="21501"/>
                  </a:lnTo>
                  <a:lnTo>
                    <a:pt x="47969" y="19571"/>
                  </a:lnTo>
                  <a:lnTo>
                    <a:pt x="47969" y="19571"/>
                  </a:lnTo>
                  <a:lnTo>
                    <a:pt x="47969" y="13548"/>
                  </a:lnTo>
                  <a:lnTo>
                    <a:pt x="47969" y="13548"/>
                  </a:lnTo>
                  <a:lnTo>
                    <a:pt x="47969" y="7578"/>
                  </a:lnTo>
                  <a:lnTo>
                    <a:pt x="47969" y="7578"/>
                  </a:lnTo>
                  <a:lnTo>
                    <a:pt x="47933" y="5666"/>
                  </a:lnTo>
                  <a:lnTo>
                    <a:pt x="47915" y="4451"/>
                  </a:lnTo>
                  <a:lnTo>
                    <a:pt x="47879" y="3736"/>
                  </a:lnTo>
                  <a:lnTo>
                    <a:pt x="47879" y="3736"/>
                  </a:lnTo>
                  <a:lnTo>
                    <a:pt x="47790" y="2950"/>
                  </a:lnTo>
                  <a:lnTo>
                    <a:pt x="47754" y="2556"/>
                  </a:lnTo>
                  <a:lnTo>
                    <a:pt x="47754" y="2163"/>
                  </a:lnTo>
                  <a:lnTo>
                    <a:pt x="47754" y="2163"/>
                  </a:lnTo>
                  <a:lnTo>
                    <a:pt x="47754" y="2002"/>
                  </a:lnTo>
                  <a:lnTo>
                    <a:pt x="47754" y="2002"/>
                  </a:lnTo>
                  <a:lnTo>
                    <a:pt x="47665" y="1573"/>
                  </a:lnTo>
                  <a:lnTo>
                    <a:pt x="47629" y="1359"/>
                  </a:lnTo>
                  <a:lnTo>
                    <a:pt x="47558" y="1162"/>
                  </a:lnTo>
                  <a:lnTo>
                    <a:pt x="47558" y="1162"/>
                  </a:lnTo>
                  <a:lnTo>
                    <a:pt x="47504" y="1019"/>
                  </a:lnTo>
                  <a:lnTo>
                    <a:pt x="47415" y="894"/>
                  </a:lnTo>
                  <a:lnTo>
                    <a:pt x="47361" y="858"/>
                  </a:lnTo>
                  <a:lnTo>
                    <a:pt x="47290" y="823"/>
                  </a:lnTo>
                  <a:lnTo>
                    <a:pt x="47218" y="787"/>
                  </a:lnTo>
                  <a:lnTo>
                    <a:pt x="47147" y="769"/>
                  </a:lnTo>
                  <a:lnTo>
                    <a:pt x="47147" y="769"/>
                  </a:lnTo>
                  <a:lnTo>
                    <a:pt x="47040" y="751"/>
                  </a:lnTo>
                  <a:lnTo>
                    <a:pt x="47040" y="751"/>
                  </a:lnTo>
                  <a:lnTo>
                    <a:pt x="47004" y="644"/>
                  </a:lnTo>
                  <a:lnTo>
                    <a:pt x="46932" y="555"/>
                  </a:lnTo>
                  <a:lnTo>
                    <a:pt x="46861" y="465"/>
                  </a:lnTo>
                  <a:lnTo>
                    <a:pt x="46771" y="412"/>
                  </a:lnTo>
                  <a:lnTo>
                    <a:pt x="46771" y="412"/>
                  </a:lnTo>
                  <a:lnTo>
                    <a:pt x="46503" y="287"/>
                  </a:lnTo>
                  <a:lnTo>
                    <a:pt x="46235" y="179"/>
                  </a:lnTo>
                  <a:lnTo>
                    <a:pt x="46235" y="179"/>
                  </a:lnTo>
                  <a:lnTo>
                    <a:pt x="46110" y="144"/>
                  </a:lnTo>
                  <a:lnTo>
                    <a:pt x="45967" y="126"/>
                  </a:lnTo>
                  <a:lnTo>
                    <a:pt x="45699" y="108"/>
                  </a:lnTo>
                  <a:lnTo>
                    <a:pt x="45699" y="108"/>
                  </a:lnTo>
                  <a:lnTo>
                    <a:pt x="44931" y="108"/>
                  </a:lnTo>
                  <a:lnTo>
                    <a:pt x="44537" y="90"/>
                  </a:lnTo>
                  <a:lnTo>
                    <a:pt x="44162" y="54"/>
                  </a:lnTo>
                  <a:lnTo>
                    <a:pt x="44162" y="54"/>
                  </a:lnTo>
                  <a:lnTo>
                    <a:pt x="43876" y="19"/>
                  </a:lnTo>
                  <a:lnTo>
                    <a:pt x="43590" y="19"/>
                  </a:lnTo>
                  <a:lnTo>
                    <a:pt x="43018" y="1"/>
                  </a:lnTo>
                  <a:lnTo>
                    <a:pt x="43018" y="1"/>
                  </a:lnTo>
                  <a:lnTo>
                    <a:pt x="42571" y="1"/>
                  </a:lnTo>
                  <a:lnTo>
                    <a:pt x="42125" y="1"/>
                  </a:lnTo>
                  <a:lnTo>
                    <a:pt x="42125" y="1"/>
                  </a:lnTo>
                  <a:lnTo>
                    <a:pt x="41571" y="36"/>
                  </a:lnTo>
                  <a:lnTo>
                    <a:pt x="41017" y="72"/>
                  </a:lnTo>
                  <a:lnTo>
                    <a:pt x="41017" y="72"/>
                  </a:lnTo>
                  <a:lnTo>
                    <a:pt x="40641" y="108"/>
                  </a:lnTo>
                  <a:lnTo>
                    <a:pt x="40284" y="108"/>
                  </a:lnTo>
                  <a:lnTo>
                    <a:pt x="40284" y="108"/>
                  </a:lnTo>
                  <a:lnTo>
                    <a:pt x="38086" y="108"/>
                  </a:lnTo>
                  <a:lnTo>
                    <a:pt x="38086" y="108"/>
                  </a:lnTo>
                  <a:lnTo>
                    <a:pt x="33510" y="126"/>
                  </a:lnTo>
                  <a:lnTo>
                    <a:pt x="33510" y="126"/>
                  </a:lnTo>
                  <a:lnTo>
                    <a:pt x="33135" y="161"/>
                  </a:lnTo>
                  <a:lnTo>
                    <a:pt x="33135" y="161"/>
                  </a:lnTo>
                  <a:lnTo>
                    <a:pt x="32009" y="179"/>
                  </a:lnTo>
                  <a:lnTo>
                    <a:pt x="30865" y="197"/>
                  </a:lnTo>
                  <a:lnTo>
                    <a:pt x="30865" y="197"/>
                  </a:lnTo>
                  <a:lnTo>
                    <a:pt x="27720" y="197"/>
                  </a:lnTo>
                  <a:lnTo>
                    <a:pt x="24557" y="215"/>
                  </a:lnTo>
                  <a:lnTo>
                    <a:pt x="24557" y="215"/>
                  </a:lnTo>
                  <a:lnTo>
                    <a:pt x="23252" y="215"/>
                  </a:lnTo>
                  <a:lnTo>
                    <a:pt x="23252" y="215"/>
                  </a:lnTo>
                  <a:lnTo>
                    <a:pt x="23216" y="215"/>
                  </a:lnTo>
                  <a:lnTo>
                    <a:pt x="23216" y="215"/>
                  </a:lnTo>
                  <a:lnTo>
                    <a:pt x="23162" y="215"/>
                  </a:lnTo>
                  <a:lnTo>
                    <a:pt x="23162" y="215"/>
                  </a:lnTo>
                  <a:lnTo>
                    <a:pt x="21858" y="215"/>
                  </a:lnTo>
                  <a:lnTo>
                    <a:pt x="21858" y="215"/>
                  </a:lnTo>
                  <a:lnTo>
                    <a:pt x="17408" y="197"/>
                  </a:lnTo>
                  <a:lnTo>
                    <a:pt x="17408" y="197"/>
                  </a:lnTo>
                  <a:lnTo>
                    <a:pt x="16264" y="179"/>
                  </a:lnTo>
                  <a:lnTo>
                    <a:pt x="15138" y="161"/>
                  </a:lnTo>
                  <a:lnTo>
                    <a:pt x="15138" y="161"/>
                  </a:lnTo>
                  <a:lnTo>
                    <a:pt x="14763" y="126"/>
                  </a:lnTo>
                  <a:lnTo>
                    <a:pt x="14763" y="126"/>
                  </a:lnTo>
                  <a:lnTo>
                    <a:pt x="12582" y="108"/>
                  </a:lnTo>
                  <a:lnTo>
                    <a:pt x="12582" y="108"/>
                  </a:lnTo>
                  <a:lnTo>
                    <a:pt x="8722" y="108"/>
                  </a:lnTo>
                  <a:lnTo>
                    <a:pt x="8722" y="108"/>
                  </a:lnTo>
                  <a:lnTo>
                    <a:pt x="7828" y="108"/>
                  </a:lnTo>
                  <a:lnTo>
                    <a:pt x="7292" y="90"/>
                  </a:lnTo>
                  <a:lnTo>
                    <a:pt x="6953" y="72"/>
                  </a:lnTo>
                  <a:lnTo>
                    <a:pt x="6953" y="72"/>
                  </a:lnTo>
                  <a:lnTo>
                    <a:pt x="6399" y="36"/>
                  </a:lnTo>
                  <a:lnTo>
                    <a:pt x="5845" y="1"/>
                  </a:lnTo>
                  <a:lnTo>
                    <a:pt x="5845" y="1"/>
                  </a:lnTo>
                  <a:lnTo>
                    <a:pt x="5398" y="1"/>
                  </a:lnTo>
                  <a:lnTo>
                    <a:pt x="4933" y="1"/>
                  </a:lnTo>
                  <a:lnTo>
                    <a:pt x="4933" y="1"/>
                  </a:lnTo>
                  <a:lnTo>
                    <a:pt x="4379" y="19"/>
                  </a:lnTo>
                  <a:lnTo>
                    <a:pt x="4093" y="19"/>
                  </a:lnTo>
                  <a:lnTo>
                    <a:pt x="3807" y="54"/>
                  </a:lnTo>
                  <a:lnTo>
                    <a:pt x="3807" y="54"/>
                  </a:lnTo>
                  <a:lnTo>
                    <a:pt x="3432" y="90"/>
                  </a:lnTo>
                  <a:lnTo>
                    <a:pt x="3039" y="108"/>
                  </a:lnTo>
                  <a:lnTo>
                    <a:pt x="2270" y="108"/>
                  </a:lnTo>
                  <a:lnTo>
                    <a:pt x="2270" y="108"/>
                  </a:lnTo>
                  <a:lnTo>
                    <a:pt x="2002" y="126"/>
                  </a:lnTo>
                  <a:lnTo>
                    <a:pt x="1859" y="144"/>
                  </a:lnTo>
                  <a:lnTo>
                    <a:pt x="1734" y="179"/>
                  </a:lnTo>
                  <a:lnTo>
                    <a:pt x="1734" y="179"/>
                  </a:lnTo>
                  <a:lnTo>
                    <a:pt x="1448" y="287"/>
                  </a:lnTo>
                  <a:lnTo>
                    <a:pt x="1198" y="412"/>
                  </a:lnTo>
                  <a:lnTo>
                    <a:pt x="1198" y="412"/>
                  </a:lnTo>
                  <a:lnTo>
                    <a:pt x="1108" y="465"/>
                  </a:lnTo>
                  <a:lnTo>
                    <a:pt x="1037" y="555"/>
                  </a:lnTo>
                  <a:lnTo>
                    <a:pt x="965" y="644"/>
                  </a:lnTo>
                  <a:lnTo>
                    <a:pt x="930" y="751"/>
                  </a:lnTo>
                  <a:lnTo>
                    <a:pt x="930" y="751"/>
                  </a:lnTo>
                  <a:lnTo>
                    <a:pt x="822" y="769"/>
                  </a:lnTo>
                  <a:lnTo>
                    <a:pt x="822" y="769"/>
                  </a:lnTo>
                  <a:lnTo>
                    <a:pt x="733" y="787"/>
                  </a:lnTo>
                  <a:lnTo>
                    <a:pt x="680" y="823"/>
                  </a:lnTo>
                  <a:lnTo>
                    <a:pt x="608" y="858"/>
                  </a:lnTo>
                  <a:lnTo>
                    <a:pt x="554" y="894"/>
                  </a:lnTo>
                  <a:lnTo>
                    <a:pt x="465" y="1019"/>
                  </a:lnTo>
                  <a:lnTo>
                    <a:pt x="411" y="1162"/>
                  </a:lnTo>
                  <a:lnTo>
                    <a:pt x="411" y="1162"/>
                  </a:lnTo>
                  <a:lnTo>
                    <a:pt x="340" y="1359"/>
                  </a:lnTo>
                  <a:lnTo>
                    <a:pt x="286" y="1573"/>
                  </a:lnTo>
                  <a:lnTo>
                    <a:pt x="215" y="2002"/>
                  </a:lnTo>
                  <a:lnTo>
                    <a:pt x="215" y="2002"/>
                  </a:lnTo>
                  <a:lnTo>
                    <a:pt x="197" y="2163"/>
                  </a:lnTo>
                  <a:lnTo>
                    <a:pt x="197" y="2163"/>
                  </a:lnTo>
                  <a:lnTo>
                    <a:pt x="197" y="2556"/>
                  </a:lnTo>
                  <a:lnTo>
                    <a:pt x="179" y="2950"/>
                  </a:lnTo>
                  <a:lnTo>
                    <a:pt x="90" y="3736"/>
                  </a:lnTo>
                  <a:lnTo>
                    <a:pt x="90" y="3736"/>
                  </a:lnTo>
                  <a:lnTo>
                    <a:pt x="54" y="4451"/>
                  </a:lnTo>
                  <a:lnTo>
                    <a:pt x="36" y="5666"/>
                  </a:lnTo>
                  <a:lnTo>
                    <a:pt x="0" y="7578"/>
                  </a:lnTo>
                  <a:lnTo>
                    <a:pt x="0" y="7578"/>
                  </a:lnTo>
                  <a:lnTo>
                    <a:pt x="0" y="13583"/>
                  </a:lnTo>
                  <a:lnTo>
                    <a:pt x="0" y="13583"/>
                  </a:lnTo>
                  <a:lnTo>
                    <a:pt x="0" y="19571"/>
                  </a:lnTo>
                  <a:lnTo>
                    <a:pt x="0" y="19571"/>
                  </a:lnTo>
                  <a:lnTo>
                    <a:pt x="36" y="21501"/>
                  </a:lnTo>
                  <a:lnTo>
                    <a:pt x="54" y="22698"/>
                  </a:lnTo>
                  <a:lnTo>
                    <a:pt x="90" y="23413"/>
                  </a:lnTo>
                  <a:lnTo>
                    <a:pt x="90" y="23413"/>
                  </a:lnTo>
                  <a:lnTo>
                    <a:pt x="179" y="24199"/>
                  </a:lnTo>
                  <a:lnTo>
                    <a:pt x="197" y="24593"/>
                  </a:lnTo>
                  <a:lnTo>
                    <a:pt x="197" y="24986"/>
                  </a:lnTo>
                  <a:lnTo>
                    <a:pt x="197" y="24986"/>
                  </a:lnTo>
                  <a:lnTo>
                    <a:pt x="215" y="25147"/>
                  </a:lnTo>
                  <a:lnTo>
                    <a:pt x="215" y="25147"/>
                  </a:lnTo>
                  <a:lnTo>
                    <a:pt x="286" y="25576"/>
                  </a:lnTo>
                  <a:lnTo>
                    <a:pt x="340" y="25790"/>
                  </a:lnTo>
                  <a:lnTo>
                    <a:pt x="411" y="25987"/>
                  </a:lnTo>
                  <a:lnTo>
                    <a:pt x="411" y="25987"/>
                  </a:lnTo>
                  <a:lnTo>
                    <a:pt x="465" y="26147"/>
                  </a:lnTo>
                  <a:lnTo>
                    <a:pt x="554" y="26255"/>
                  </a:lnTo>
                  <a:lnTo>
                    <a:pt x="608" y="26290"/>
                  </a:lnTo>
                  <a:lnTo>
                    <a:pt x="680" y="26326"/>
                  </a:lnTo>
                  <a:lnTo>
                    <a:pt x="733" y="26362"/>
                  </a:lnTo>
                  <a:lnTo>
                    <a:pt x="822" y="26380"/>
                  </a:lnTo>
                  <a:lnTo>
                    <a:pt x="822" y="26380"/>
                  </a:lnTo>
                  <a:lnTo>
                    <a:pt x="930" y="26398"/>
                  </a:lnTo>
                  <a:lnTo>
                    <a:pt x="930" y="26398"/>
                  </a:lnTo>
                  <a:lnTo>
                    <a:pt x="965" y="26505"/>
                  </a:lnTo>
                  <a:lnTo>
                    <a:pt x="1037" y="26594"/>
                  </a:lnTo>
                  <a:lnTo>
                    <a:pt x="1108" y="26684"/>
                  </a:lnTo>
                  <a:lnTo>
                    <a:pt x="1198" y="26737"/>
                  </a:lnTo>
                  <a:lnTo>
                    <a:pt x="1198" y="26737"/>
                  </a:lnTo>
                  <a:lnTo>
                    <a:pt x="1448" y="26862"/>
                  </a:lnTo>
                  <a:lnTo>
                    <a:pt x="1734" y="26970"/>
                  </a:lnTo>
                  <a:lnTo>
                    <a:pt x="1734" y="26970"/>
                  </a:lnTo>
                  <a:lnTo>
                    <a:pt x="1859" y="27005"/>
                  </a:lnTo>
                  <a:lnTo>
                    <a:pt x="2002" y="27023"/>
                  </a:lnTo>
                  <a:lnTo>
                    <a:pt x="2270" y="27041"/>
                  </a:lnTo>
                  <a:lnTo>
                    <a:pt x="2270" y="27041"/>
                  </a:lnTo>
                  <a:lnTo>
                    <a:pt x="3039" y="27041"/>
                  </a:lnTo>
                  <a:lnTo>
                    <a:pt x="3432" y="27059"/>
                  </a:lnTo>
                  <a:lnTo>
                    <a:pt x="3807" y="27095"/>
                  </a:lnTo>
                  <a:lnTo>
                    <a:pt x="3807" y="27095"/>
                  </a:lnTo>
                  <a:lnTo>
                    <a:pt x="4093" y="27130"/>
                  </a:lnTo>
                  <a:lnTo>
                    <a:pt x="4379" y="27148"/>
                  </a:lnTo>
                  <a:lnTo>
                    <a:pt x="4933" y="27148"/>
                  </a:lnTo>
                  <a:lnTo>
                    <a:pt x="4933" y="27148"/>
                  </a:lnTo>
                  <a:lnTo>
                    <a:pt x="5398" y="27148"/>
                  </a:lnTo>
                  <a:lnTo>
                    <a:pt x="5845" y="27148"/>
                  </a:lnTo>
                  <a:lnTo>
                    <a:pt x="5845" y="27148"/>
                  </a:lnTo>
                  <a:lnTo>
                    <a:pt x="6399" y="27113"/>
                  </a:lnTo>
                  <a:lnTo>
                    <a:pt x="6953" y="27077"/>
                  </a:lnTo>
                  <a:lnTo>
                    <a:pt x="6953" y="27077"/>
                  </a:lnTo>
                  <a:lnTo>
                    <a:pt x="7310" y="27059"/>
                  </a:lnTo>
                  <a:lnTo>
                    <a:pt x="7685" y="27041"/>
                  </a:lnTo>
                  <a:lnTo>
                    <a:pt x="7685" y="27041"/>
                  </a:lnTo>
                  <a:lnTo>
                    <a:pt x="9884" y="27041"/>
                  </a:lnTo>
                  <a:lnTo>
                    <a:pt x="9884" y="27041"/>
                  </a:lnTo>
                  <a:lnTo>
                    <a:pt x="12082" y="27023"/>
                  </a:lnTo>
                  <a:lnTo>
                    <a:pt x="12082" y="27023"/>
                  </a:lnTo>
                  <a:lnTo>
                    <a:pt x="12457" y="26987"/>
                  </a:lnTo>
                  <a:lnTo>
                    <a:pt x="12457" y="26987"/>
                  </a:lnTo>
                  <a:lnTo>
                    <a:pt x="13583" y="26970"/>
                  </a:lnTo>
                  <a:lnTo>
                    <a:pt x="14709" y="26970"/>
                  </a:lnTo>
                  <a:lnTo>
                    <a:pt x="14709" y="26970"/>
                  </a:lnTo>
                  <a:lnTo>
                    <a:pt x="17515" y="26934"/>
                  </a:lnTo>
                  <a:lnTo>
                    <a:pt x="17515" y="26934"/>
                  </a:lnTo>
                  <a:lnTo>
                    <a:pt x="18820" y="26934"/>
                  </a:lnTo>
                  <a:lnTo>
                    <a:pt x="18820" y="26934"/>
                  </a:lnTo>
                  <a:lnTo>
                    <a:pt x="18980" y="26934"/>
                  </a:lnTo>
                  <a:lnTo>
                    <a:pt x="19141" y="26916"/>
                  </a:lnTo>
                  <a:lnTo>
                    <a:pt x="19141" y="26916"/>
                  </a:lnTo>
                  <a:lnTo>
                    <a:pt x="19177" y="26898"/>
                  </a:lnTo>
                  <a:lnTo>
                    <a:pt x="19213" y="26880"/>
                  </a:lnTo>
                  <a:lnTo>
                    <a:pt x="19213" y="26862"/>
                  </a:lnTo>
                  <a:lnTo>
                    <a:pt x="19213" y="26827"/>
                  </a:lnTo>
                  <a:lnTo>
                    <a:pt x="19213" y="26827"/>
                  </a:lnTo>
                  <a:lnTo>
                    <a:pt x="19195" y="26773"/>
                  </a:lnTo>
                  <a:lnTo>
                    <a:pt x="19141" y="26737"/>
                  </a:lnTo>
                  <a:lnTo>
                    <a:pt x="19141" y="26737"/>
                  </a:lnTo>
                  <a:lnTo>
                    <a:pt x="19034" y="26719"/>
                  </a:lnTo>
                  <a:lnTo>
                    <a:pt x="18927" y="26702"/>
                  </a:lnTo>
                  <a:lnTo>
                    <a:pt x="18927" y="26702"/>
                  </a:lnTo>
                  <a:lnTo>
                    <a:pt x="17372" y="26702"/>
                  </a:lnTo>
                  <a:lnTo>
                    <a:pt x="17372" y="26702"/>
                  </a:lnTo>
                  <a:lnTo>
                    <a:pt x="16032" y="26702"/>
                  </a:lnTo>
                  <a:lnTo>
                    <a:pt x="15156" y="26719"/>
                  </a:lnTo>
                  <a:lnTo>
                    <a:pt x="14709" y="26719"/>
                  </a:lnTo>
                  <a:lnTo>
                    <a:pt x="14709" y="26719"/>
                  </a:lnTo>
                  <a:lnTo>
                    <a:pt x="14584" y="26737"/>
                  </a:lnTo>
                  <a:lnTo>
                    <a:pt x="14316" y="26737"/>
                  </a:lnTo>
                  <a:lnTo>
                    <a:pt x="13565" y="26755"/>
                  </a:lnTo>
                  <a:lnTo>
                    <a:pt x="12404" y="26755"/>
                  </a:lnTo>
                  <a:lnTo>
                    <a:pt x="12404" y="26755"/>
                  </a:lnTo>
                  <a:lnTo>
                    <a:pt x="12278" y="26755"/>
                  </a:lnTo>
                  <a:lnTo>
                    <a:pt x="12171" y="26755"/>
                  </a:lnTo>
                  <a:lnTo>
                    <a:pt x="12171" y="26755"/>
                  </a:lnTo>
                  <a:lnTo>
                    <a:pt x="11939" y="26791"/>
                  </a:lnTo>
                  <a:lnTo>
                    <a:pt x="11456" y="26791"/>
                  </a:lnTo>
                  <a:lnTo>
                    <a:pt x="10098" y="26809"/>
                  </a:lnTo>
                  <a:lnTo>
                    <a:pt x="8007" y="26809"/>
                  </a:lnTo>
                  <a:lnTo>
                    <a:pt x="8007" y="26809"/>
                  </a:lnTo>
                  <a:lnTo>
                    <a:pt x="7632" y="26809"/>
                  </a:lnTo>
                  <a:lnTo>
                    <a:pt x="7274" y="26809"/>
                  </a:lnTo>
                  <a:lnTo>
                    <a:pt x="6524" y="26862"/>
                  </a:lnTo>
                  <a:lnTo>
                    <a:pt x="6524" y="26862"/>
                  </a:lnTo>
                  <a:lnTo>
                    <a:pt x="6077" y="26898"/>
                  </a:lnTo>
                  <a:lnTo>
                    <a:pt x="5630" y="26898"/>
                  </a:lnTo>
                  <a:lnTo>
                    <a:pt x="5630" y="26898"/>
                  </a:lnTo>
                  <a:lnTo>
                    <a:pt x="4415" y="26898"/>
                  </a:lnTo>
                  <a:lnTo>
                    <a:pt x="4415" y="26898"/>
                  </a:lnTo>
                  <a:lnTo>
                    <a:pt x="4236" y="26898"/>
                  </a:lnTo>
                  <a:lnTo>
                    <a:pt x="4057" y="26880"/>
                  </a:lnTo>
                  <a:lnTo>
                    <a:pt x="4057" y="26880"/>
                  </a:lnTo>
                  <a:lnTo>
                    <a:pt x="3539" y="26827"/>
                  </a:lnTo>
                  <a:lnTo>
                    <a:pt x="3271" y="26809"/>
                  </a:lnTo>
                  <a:lnTo>
                    <a:pt x="3003" y="26809"/>
                  </a:lnTo>
                  <a:lnTo>
                    <a:pt x="3003" y="26809"/>
                  </a:lnTo>
                  <a:lnTo>
                    <a:pt x="2592" y="26809"/>
                  </a:lnTo>
                  <a:lnTo>
                    <a:pt x="2181" y="26809"/>
                  </a:lnTo>
                  <a:lnTo>
                    <a:pt x="2181" y="26809"/>
                  </a:lnTo>
                  <a:lnTo>
                    <a:pt x="2056" y="26791"/>
                  </a:lnTo>
                  <a:lnTo>
                    <a:pt x="1948" y="26791"/>
                  </a:lnTo>
                  <a:lnTo>
                    <a:pt x="1716" y="26719"/>
                  </a:lnTo>
                  <a:lnTo>
                    <a:pt x="1502" y="26630"/>
                  </a:lnTo>
                  <a:lnTo>
                    <a:pt x="1305" y="26523"/>
                  </a:lnTo>
                  <a:lnTo>
                    <a:pt x="1305" y="26523"/>
                  </a:lnTo>
                  <a:lnTo>
                    <a:pt x="1269" y="26505"/>
                  </a:lnTo>
                  <a:lnTo>
                    <a:pt x="1234" y="26469"/>
                  </a:lnTo>
                  <a:lnTo>
                    <a:pt x="1234" y="26433"/>
                  </a:lnTo>
                  <a:lnTo>
                    <a:pt x="1234" y="26362"/>
                  </a:lnTo>
                  <a:lnTo>
                    <a:pt x="1234" y="26362"/>
                  </a:lnTo>
                  <a:lnTo>
                    <a:pt x="1341" y="26344"/>
                  </a:lnTo>
                  <a:lnTo>
                    <a:pt x="1448" y="26290"/>
                  </a:lnTo>
                  <a:lnTo>
                    <a:pt x="1555" y="26219"/>
                  </a:lnTo>
                  <a:lnTo>
                    <a:pt x="1645" y="26147"/>
                  </a:lnTo>
                  <a:lnTo>
                    <a:pt x="1645" y="26147"/>
                  </a:lnTo>
                  <a:lnTo>
                    <a:pt x="1698" y="26094"/>
                  </a:lnTo>
                  <a:lnTo>
                    <a:pt x="1752" y="26022"/>
                  </a:lnTo>
                  <a:lnTo>
                    <a:pt x="1788" y="25951"/>
                  </a:lnTo>
                  <a:lnTo>
                    <a:pt x="1805" y="25879"/>
                  </a:lnTo>
                  <a:lnTo>
                    <a:pt x="1805" y="25879"/>
                  </a:lnTo>
                  <a:lnTo>
                    <a:pt x="1841" y="25736"/>
                  </a:lnTo>
                  <a:lnTo>
                    <a:pt x="1823" y="25593"/>
                  </a:lnTo>
                  <a:lnTo>
                    <a:pt x="1805" y="25522"/>
                  </a:lnTo>
                  <a:lnTo>
                    <a:pt x="1788" y="25468"/>
                  </a:lnTo>
                  <a:lnTo>
                    <a:pt x="1752" y="25397"/>
                  </a:lnTo>
                  <a:lnTo>
                    <a:pt x="1698" y="25343"/>
                  </a:lnTo>
                  <a:lnTo>
                    <a:pt x="1698" y="25343"/>
                  </a:lnTo>
                  <a:lnTo>
                    <a:pt x="1609" y="25290"/>
                  </a:lnTo>
                  <a:lnTo>
                    <a:pt x="1519" y="25254"/>
                  </a:lnTo>
                  <a:lnTo>
                    <a:pt x="1412" y="25254"/>
                  </a:lnTo>
                  <a:lnTo>
                    <a:pt x="1359" y="25272"/>
                  </a:lnTo>
                  <a:lnTo>
                    <a:pt x="1323" y="25290"/>
                  </a:lnTo>
                  <a:lnTo>
                    <a:pt x="1323" y="25290"/>
                  </a:lnTo>
                  <a:lnTo>
                    <a:pt x="1198" y="25379"/>
                  </a:lnTo>
                  <a:lnTo>
                    <a:pt x="1091" y="25504"/>
                  </a:lnTo>
                  <a:lnTo>
                    <a:pt x="1019" y="25629"/>
                  </a:lnTo>
                  <a:lnTo>
                    <a:pt x="965" y="25790"/>
                  </a:lnTo>
                  <a:lnTo>
                    <a:pt x="965" y="25790"/>
                  </a:lnTo>
                  <a:lnTo>
                    <a:pt x="894" y="26147"/>
                  </a:lnTo>
                  <a:lnTo>
                    <a:pt x="894" y="26147"/>
                  </a:lnTo>
                  <a:lnTo>
                    <a:pt x="787" y="26130"/>
                  </a:lnTo>
                  <a:lnTo>
                    <a:pt x="715" y="26094"/>
                  </a:lnTo>
                  <a:lnTo>
                    <a:pt x="662" y="26022"/>
                  </a:lnTo>
                  <a:lnTo>
                    <a:pt x="644" y="25951"/>
                  </a:lnTo>
                  <a:lnTo>
                    <a:pt x="644" y="25951"/>
                  </a:lnTo>
                  <a:lnTo>
                    <a:pt x="554" y="25683"/>
                  </a:lnTo>
                  <a:lnTo>
                    <a:pt x="483" y="25415"/>
                  </a:lnTo>
                  <a:lnTo>
                    <a:pt x="447" y="25129"/>
                  </a:lnTo>
                  <a:lnTo>
                    <a:pt x="429" y="24843"/>
                  </a:lnTo>
                  <a:lnTo>
                    <a:pt x="429" y="24843"/>
                  </a:lnTo>
                  <a:lnTo>
                    <a:pt x="429" y="24432"/>
                  </a:lnTo>
                  <a:lnTo>
                    <a:pt x="394" y="24021"/>
                  </a:lnTo>
                  <a:lnTo>
                    <a:pt x="394" y="24021"/>
                  </a:lnTo>
                  <a:lnTo>
                    <a:pt x="340" y="23592"/>
                  </a:lnTo>
                  <a:lnTo>
                    <a:pt x="286" y="23163"/>
                  </a:lnTo>
                  <a:lnTo>
                    <a:pt x="286" y="23163"/>
                  </a:lnTo>
                  <a:lnTo>
                    <a:pt x="286" y="22645"/>
                  </a:lnTo>
                  <a:lnTo>
                    <a:pt x="268" y="21608"/>
                  </a:lnTo>
                  <a:lnTo>
                    <a:pt x="251" y="20053"/>
                  </a:lnTo>
                  <a:lnTo>
                    <a:pt x="251" y="20053"/>
                  </a:lnTo>
                  <a:lnTo>
                    <a:pt x="233" y="19839"/>
                  </a:lnTo>
                  <a:lnTo>
                    <a:pt x="233" y="19624"/>
                  </a:lnTo>
                  <a:lnTo>
                    <a:pt x="233" y="19624"/>
                  </a:lnTo>
                  <a:lnTo>
                    <a:pt x="233" y="14423"/>
                  </a:lnTo>
                  <a:lnTo>
                    <a:pt x="233" y="14423"/>
                  </a:lnTo>
                  <a:lnTo>
                    <a:pt x="268" y="14406"/>
                  </a:lnTo>
                  <a:lnTo>
                    <a:pt x="286" y="14388"/>
                  </a:lnTo>
                  <a:lnTo>
                    <a:pt x="304" y="14352"/>
                  </a:lnTo>
                  <a:lnTo>
                    <a:pt x="304" y="14316"/>
                  </a:lnTo>
                  <a:lnTo>
                    <a:pt x="304" y="14316"/>
                  </a:lnTo>
                  <a:lnTo>
                    <a:pt x="268" y="14137"/>
                  </a:lnTo>
                  <a:lnTo>
                    <a:pt x="251" y="13941"/>
                  </a:lnTo>
                  <a:lnTo>
                    <a:pt x="233" y="13583"/>
                  </a:lnTo>
                  <a:lnTo>
                    <a:pt x="233" y="13583"/>
                  </a:lnTo>
                  <a:lnTo>
                    <a:pt x="251" y="13208"/>
                  </a:lnTo>
                  <a:lnTo>
                    <a:pt x="268" y="13012"/>
                  </a:lnTo>
                  <a:lnTo>
                    <a:pt x="304" y="12833"/>
                  </a:lnTo>
                  <a:lnTo>
                    <a:pt x="304" y="12833"/>
                  </a:lnTo>
                  <a:lnTo>
                    <a:pt x="304" y="12797"/>
                  </a:lnTo>
                  <a:lnTo>
                    <a:pt x="286" y="12761"/>
                  </a:lnTo>
                  <a:lnTo>
                    <a:pt x="268" y="12743"/>
                  </a:lnTo>
                  <a:lnTo>
                    <a:pt x="233" y="12726"/>
                  </a:lnTo>
                  <a:lnTo>
                    <a:pt x="233" y="12726"/>
                  </a:lnTo>
                  <a:lnTo>
                    <a:pt x="233" y="7525"/>
                  </a:lnTo>
                  <a:lnTo>
                    <a:pt x="233" y="7525"/>
                  </a:lnTo>
                  <a:lnTo>
                    <a:pt x="233" y="7310"/>
                  </a:lnTo>
                  <a:lnTo>
                    <a:pt x="251" y="7096"/>
                  </a:lnTo>
                  <a:lnTo>
                    <a:pt x="251" y="7096"/>
                  </a:lnTo>
                  <a:lnTo>
                    <a:pt x="268" y="5541"/>
                  </a:lnTo>
                  <a:lnTo>
                    <a:pt x="286" y="4522"/>
                  </a:lnTo>
                  <a:lnTo>
                    <a:pt x="286" y="3986"/>
                  </a:lnTo>
                  <a:lnTo>
                    <a:pt x="286" y="3986"/>
                  </a:lnTo>
                  <a:lnTo>
                    <a:pt x="340" y="3557"/>
                  </a:lnTo>
                  <a:lnTo>
                    <a:pt x="394" y="3128"/>
                  </a:lnTo>
                  <a:lnTo>
                    <a:pt x="394" y="3128"/>
                  </a:lnTo>
                  <a:lnTo>
                    <a:pt x="429" y="2717"/>
                  </a:lnTo>
                  <a:lnTo>
                    <a:pt x="429" y="2306"/>
                  </a:lnTo>
                  <a:lnTo>
                    <a:pt x="429" y="2306"/>
                  </a:lnTo>
                  <a:lnTo>
                    <a:pt x="447" y="2020"/>
                  </a:lnTo>
                  <a:lnTo>
                    <a:pt x="483" y="1752"/>
                  </a:lnTo>
                  <a:lnTo>
                    <a:pt x="554" y="1466"/>
                  </a:lnTo>
                  <a:lnTo>
                    <a:pt x="644" y="1198"/>
                  </a:lnTo>
                  <a:lnTo>
                    <a:pt x="644" y="1198"/>
                  </a:lnTo>
                  <a:lnTo>
                    <a:pt x="662" y="1127"/>
                  </a:lnTo>
                  <a:lnTo>
                    <a:pt x="715" y="1055"/>
                  </a:lnTo>
                  <a:lnTo>
                    <a:pt x="787" y="1019"/>
                  </a:lnTo>
                  <a:lnTo>
                    <a:pt x="894" y="1001"/>
                  </a:lnTo>
                  <a:lnTo>
                    <a:pt x="894" y="1001"/>
                  </a:lnTo>
                  <a:lnTo>
                    <a:pt x="965" y="1359"/>
                  </a:lnTo>
                  <a:lnTo>
                    <a:pt x="965" y="1359"/>
                  </a:lnTo>
                  <a:lnTo>
                    <a:pt x="1019" y="1520"/>
                  </a:lnTo>
                  <a:lnTo>
                    <a:pt x="1091" y="1645"/>
                  </a:lnTo>
                  <a:lnTo>
                    <a:pt x="1198" y="1770"/>
                  </a:lnTo>
                  <a:lnTo>
                    <a:pt x="1323" y="1859"/>
                  </a:lnTo>
                  <a:lnTo>
                    <a:pt x="1323" y="1859"/>
                  </a:lnTo>
                  <a:lnTo>
                    <a:pt x="1359" y="1877"/>
                  </a:lnTo>
                  <a:lnTo>
                    <a:pt x="1412" y="1895"/>
                  </a:lnTo>
                  <a:lnTo>
                    <a:pt x="1519" y="1895"/>
                  </a:lnTo>
                  <a:lnTo>
                    <a:pt x="1609" y="1859"/>
                  </a:lnTo>
                  <a:lnTo>
                    <a:pt x="1698" y="1806"/>
                  </a:lnTo>
                  <a:lnTo>
                    <a:pt x="1698" y="1806"/>
                  </a:lnTo>
                  <a:lnTo>
                    <a:pt x="1752" y="1752"/>
                  </a:lnTo>
                  <a:lnTo>
                    <a:pt x="1788" y="1698"/>
                  </a:lnTo>
                  <a:lnTo>
                    <a:pt x="1805" y="1627"/>
                  </a:lnTo>
                  <a:lnTo>
                    <a:pt x="1823" y="1556"/>
                  </a:lnTo>
                  <a:lnTo>
                    <a:pt x="1841" y="1413"/>
                  </a:lnTo>
                  <a:lnTo>
                    <a:pt x="1805" y="1270"/>
                  </a:lnTo>
                  <a:lnTo>
                    <a:pt x="1805" y="1270"/>
                  </a:lnTo>
                  <a:lnTo>
                    <a:pt x="1788" y="1198"/>
                  </a:lnTo>
                  <a:lnTo>
                    <a:pt x="1752" y="1127"/>
                  </a:lnTo>
                  <a:lnTo>
                    <a:pt x="1698" y="1055"/>
                  </a:lnTo>
                  <a:lnTo>
                    <a:pt x="1645" y="1001"/>
                  </a:lnTo>
                  <a:lnTo>
                    <a:pt x="1645" y="1001"/>
                  </a:lnTo>
                  <a:lnTo>
                    <a:pt x="1555" y="930"/>
                  </a:lnTo>
                  <a:lnTo>
                    <a:pt x="1448" y="858"/>
                  </a:lnTo>
                  <a:lnTo>
                    <a:pt x="1341" y="805"/>
                  </a:lnTo>
                  <a:lnTo>
                    <a:pt x="1234" y="787"/>
                  </a:lnTo>
                  <a:lnTo>
                    <a:pt x="1234" y="787"/>
                  </a:lnTo>
                  <a:lnTo>
                    <a:pt x="1234" y="733"/>
                  </a:lnTo>
                  <a:lnTo>
                    <a:pt x="1234" y="680"/>
                  </a:lnTo>
                  <a:lnTo>
                    <a:pt x="1269" y="644"/>
                  </a:lnTo>
                  <a:lnTo>
                    <a:pt x="1305" y="626"/>
                  </a:lnTo>
                  <a:lnTo>
                    <a:pt x="1305" y="626"/>
                  </a:lnTo>
                  <a:lnTo>
                    <a:pt x="1502" y="519"/>
                  </a:lnTo>
                  <a:lnTo>
                    <a:pt x="1716" y="430"/>
                  </a:lnTo>
                  <a:lnTo>
                    <a:pt x="1948" y="376"/>
                  </a:lnTo>
                  <a:lnTo>
                    <a:pt x="2056" y="358"/>
                  </a:lnTo>
                  <a:lnTo>
                    <a:pt x="2181" y="340"/>
                  </a:lnTo>
                  <a:lnTo>
                    <a:pt x="2181" y="340"/>
                  </a:lnTo>
                  <a:lnTo>
                    <a:pt x="2592" y="340"/>
                  </a:lnTo>
                  <a:lnTo>
                    <a:pt x="3003" y="340"/>
                  </a:lnTo>
                  <a:lnTo>
                    <a:pt x="3003" y="340"/>
                  </a:lnTo>
                  <a:lnTo>
                    <a:pt x="3271" y="340"/>
                  </a:lnTo>
                  <a:lnTo>
                    <a:pt x="3539" y="322"/>
                  </a:lnTo>
                  <a:lnTo>
                    <a:pt x="4057" y="269"/>
                  </a:lnTo>
                  <a:lnTo>
                    <a:pt x="4057" y="269"/>
                  </a:lnTo>
                  <a:lnTo>
                    <a:pt x="4236" y="251"/>
                  </a:lnTo>
                  <a:lnTo>
                    <a:pt x="4415" y="251"/>
                  </a:lnTo>
                  <a:lnTo>
                    <a:pt x="4415" y="251"/>
                  </a:lnTo>
                  <a:lnTo>
                    <a:pt x="5630" y="251"/>
                  </a:lnTo>
                  <a:lnTo>
                    <a:pt x="5630" y="251"/>
                  </a:lnTo>
                  <a:lnTo>
                    <a:pt x="6077" y="251"/>
                  </a:lnTo>
                  <a:lnTo>
                    <a:pt x="6524" y="287"/>
                  </a:lnTo>
                  <a:lnTo>
                    <a:pt x="6524" y="287"/>
                  </a:lnTo>
                  <a:lnTo>
                    <a:pt x="7060" y="304"/>
                  </a:lnTo>
                  <a:lnTo>
                    <a:pt x="7793" y="340"/>
                  </a:lnTo>
                  <a:lnTo>
                    <a:pt x="8507" y="358"/>
                  </a:lnTo>
                  <a:lnTo>
                    <a:pt x="9044" y="340"/>
                  </a:lnTo>
                  <a:lnTo>
                    <a:pt x="9044" y="340"/>
                  </a:lnTo>
                  <a:lnTo>
                    <a:pt x="11957" y="340"/>
                  </a:lnTo>
                  <a:lnTo>
                    <a:pt x="13887" y="358"/>
                  </a:lnTo>
                  <a:lnTo>
                    <a:pt x="14548" y="358"/>
                  </a:lnTo>
                  <a:lnTo>
                    <a:pt x="14870" y="394"/>
                  </a:lnTo>
                  <a:lnTo>
                    <a:pt x="14870" y="394"/>
                  </a:lnTo>
                  <a:lnTo>
                    <a:pt x="14977" y="394"/>
                  </a:lnTo>
                  <a:lnTo>
                    <a:pt x="15084" y="394"/>
                  </a:lnTo>
                  <a:lnTo>
                    <a:pt x="15084" y="394"/>
                  </a:lnTo>
                  <a:lnTo>
                    <a:pt x="16246" y="394"/>
                  </a:lnTo>
                  <a:lnTo>
                    <a:pt x="16997" y="412"/>
                  </a:lnTo>
                  <a:lnTo>
                    <a:pt x="17265" y="412"/>
                  </a:lnTo>
                  <a:lnTo>
                    <a:pt x="17408" y="430"/>
                  </a:lnTo>
                  <a:lnTo>
                    <a:pt x="17408" y="430"/>
                  </a:lnTo>
                  <a:lnTo>
                    <a:pt x="18105" y="430"/>
                  </a:lnTo>
                  <a:lnTo>
                    <a:pt x="19552" y="447"/>
                  </a:lnTo>
                  <a:lnTo>
                    <a:pt x="21697" y="447"/>
                  </a:lnTo>
                  <a:lnTo>
                    <a:pt x="21697" y="447"/>
                  </a:lnTo>
                  <a:lnTo>
                    <a:pt x="23216" y="447"/>
                  </a:lnTo>
                  <a:lnTo>
                    <a:pt x="23216" y="447"/>
                  </a:lnTo>
                  <a:lnTo>
                    <a:pt x="24717" y="447"/>
                  </a:lnTo>
                  <a:lnTo>
                    <a:pt x="24717" y="447"/>
                  </a:lnTo>
                  <a:lnTo>
                    <a:pt x="27791" y="447"/>
                  </a:lnTo>
                  <a:lnTo>
                    <a:pt x="29882" y="430"/>
                  </a:lnTo>
                  <a:lnTo>
                    <a:pt x="30865" y="430"/>
                  </a:lnTo>
                  <a:lnTo>
                    <a:pt x="30865" y="430"/>
                  </a:lnTo>
                  <a:lnTo>
                    <a:pt x="31008" y="412"/>
                  </a:lnTo>
                  <a:lnTo>
                    <a:pt x="31276" y="412"/>
                  </a:lnTo>
                  <a:lnTo>
                    <a:pt x="32027" y="394"/>
                  </a:lnTo>
                  <a:lnTo>
                    <a:pt x="33189" y="394"/>
                  </a:lnTo>
                  <a:lnTo>
                    <a:pt x="33189" y="394"/>
                  </a:lnTo>
                  <a:lnTo>
                    <a:pt x="33296" y="394"/>
                  </a:lnTo>
                  <a:lnTo>
                    <a:pt x="33421" y="394"/>
                  </a:lnTo>
                  <a:lnTo>
                    <a:pt x="33421" y="394"/>
                  </a:lnTo>
                  <a:lnTo>
                    <a:pt x="33761" y="358"/>
                  </a:lnTo>
                  <a:lnTo>
                    <a:pt x="34511" y="358"/>
                  </a:lnTo>
                  <a:lnTo>
                    <a:pt x="36692" y="340"/>
                  </a:lnTo>
                  <a:lnTo>
                    <a:pt x="39962" y="340"/>
                  </a:lnTo>
                  <a:lnTo>
                    <a:pt x="39962" y="340"/>
                  </a:lnTo>
                  <a:lnTo>
                    <a:pt x="40320" y="358"/>
                  </a:lnTo>
                  <a:lnTo>
                    <a:pt x="40695" y="340"/>
                  </a:lnTo>
                  <a:lnTo>
                    <a:pt x="41446" y="287"/>
                  </a:lnTo>
                  <a:lnTo>
                    <a:pt x="41446" y="287"/>
                  </a:lnTo>
                  <a:lnTo>
                    <a:pt x="41892" y="251"/>
                  </a:lnTo>
                  <a:lnTo>
                    <a:pt x="42339" y="251"/>
                  </a:lnTo>
                  <a:lnTo>
                    <a:pt x="42339" y="251"/>
                  </a:lnTo>
                  <a:lnTo>
                    <a:pt x="43554" y="251"/>
                  </a:lnTo>
                  <a:lnTo>
                    <a:pt x="43554" y="251"/>
                  </a:lnTo>
                  <a:lnTo>
                    <a:pt x="43733" y="251"/>
                  </a:lnTo>
                  <a:lnTo>
                    <a:pt x="43894" y="269"/>
                  </a:lnTo>
                  <a:lnTo>
                    <a:pt x="43894" y="269"/>
                  </a:lnTo>
                  <a:lnTo>
                    <a:pt x="44430" y="322"/>
                  </a:lnTo>
                  <a:lnTo>
                    <a:pt x="44698" y="340"/>
                  </a:lnTo>
                  <a:lnTo>
                    <a:pt x="44948" y="340"/>
                  </a:lnTo>
                  <a:lnTo>
                    <a:pt x="44948" y="340"/>
                  </a:lnTo>
                  <a:lnTo>
                    <a:pt x="45377" y="340"/>
                  </a:lnTo>
                  <a:lnTo>
                    <a:pt x="45788" y="340"/>
                  </a:lnTo>
                  <a:lnTo>
                    <a:pt x="45788" y="340"/>
                  </a:lnTo>
                  <a:lnTo>
                    <a:pt x="45914" y="358"/>
                  </a:lnTo>
                  <a:lnTo>
                    <a:pt x="46021" y="376"/>
                  </a:lnTo>
                  <a:lnTo>
                    <a:pt x="46235" y="430"/>
                  </a:lnTo>
                  <a:lnTo>
                    <a:pt x="46450" y="519"/>
                  </a:lnTo>
                  <a:lnTo>
                    <a:pt x="46664" y="626"/>
                  </a:lnTo>
                  <a:lnTo>
                    <a:pt x="46664" y="626"/>
                  </a:lnTo>
                  <a:lnTo>
                    <a:pt x="46700" y="644"/>
                  </a:lnTo>
                  <a:lnTo>
                    <a:pt x="46718" y="680"/>
                  </a:lnTo>
                  <a:lnTo>
                    <a:pt x="46736" y="733"/>
                  </a:lnTo>
                  <a:lnTo>
                    <a:pt x="46736" y="787"/>
                  </a:lnTo>
                  <a:lnTo>
                    <a:pt x="46736" y="787"/>
                  </a:lnTo>
                  <a:lnTo>
                    <a:pt x="46611" y="805"/>
                  </a:lnTo>
                  <a:lnTo>
                    <a:pt x="46521" y="858"/>
                  </a:lnTo>
                  <a:lnTo>
                    <a:pt x="46414" y="930"/>
                  </a:lnTo>
                  <a:lnTo>
                    <a:pt x="46325" y="1001"/>
                  </a:lnTo>
                  <a:lnTo>
                    <a:pt x="46325" y="1001"/>
                  </a:lnTo>
                  <a:lnTo>
                    <a:pt x="46253" y="1055"/>
                  </a:lnTo>
                  <a:lnTo>
                    <a:pt x="46217" y="1127"/>
                  </a:lnTo>
                  <a:lnTo>
                    <a:pt x="46182" y="1198"/>
                  </a:lnTo>
                  <a:lnTo>
                    <a:pt x="46146" y="1270"/>
                  </a:lnTo>
                  <a:lnTo>
                    <a:pt x="46146" y="1270"/>
                  </a:lnTo>
                  <a:lnTo>
                    <a:pt x="46128" y="1413"/>
                  </a:lnTo>
                  <a:lnTo>
                    <a:pt x="46146" y="1556"/>
                  </a:lnTo>
                  <a:lnTo>
                    <a:pt x="46146" y="1627"/>
                  </a:lnTo>
                  <a:lnTo>
                    <a:pt x="46182" y="1698"/>
                  </a:lnTo>
                  <a:lnTo>
                    <a:pt x="46217" y="1752"/>
                  </a:lnTo>
                  <a:lnTo>
                    <a:pt x="46271" y="1806"/>
                  </a:lnTo>
                  <a:lnTo>
                    <a:pt x="46271" y="1806"/>
                  </a:lnTo>
                  <a:lnTo>
                    <a:pt x="46360" y="1859"/>
                  </a:lnTo>
                  <a:lnTo>
                    <a:pt x="46450" y="1895"/>
                  </a:lnTo>
                  <a:lnTo>
                    <a:pt x="46557" y="1895"/>
                  </a:lnTo>
                  <a:lnTo>
                    <a:pt x="46611" y="1877"/>
                  </a:lnTo>
                  <a:lnTo>
                    <a:pt x="46646" y="1859"/>
                  </a:lnTo>
                  <a:lnTo>
                    <a:pt x="46646" y="1859"/>
                  </a:lnTo>
                  <a:lnTo>
                    <a:pt x="46771" y="1770"/>
                  </a:lnTo>
                  <a:lnTo>
                    <a:pt x="46879" y="1645"/>
                  </a:lnTo>
                  <a:lnTo>
                    <a:pt x="46950" y="1520"/>
                  </a:lnTo>
                  <a:lnTo>
                    <a:pt x="47004" y="1359"/>
                  </a:lnTo>
                  <a:lnTo>
                    <a:pt x="47004" y="1359"/>
                  </a:lnTo>
                  <a:lnTo>
                    <a:pt x="47075" y="1001"/>
                  </a:lnTo>
                  <a:lnTo>
                    <a:pt x="47075" y="1001"/>
                  </a:lnTo>
                  <a:lnTo>
                    <a:pt x="47165" y="1019"/>
                  </a:lnTo>
                  <a:lnTo>
                    <a:pt x="47236" y="1055"/>
                  </a:lnTo>
                  <a:lnTo>
                    <a:pt x="47290" y="1127"/>
                  </a:lnTo>
                  <a:lnTo>
                    <a:pt x="47325" y="1198"/>
                  </a:lnTo>
                  <a:lnTo>
                    <a:pt x="47325" y="1198"/>
                  </a:lnTo>
                  <a:lnTo>
                    <a:pt x="47415" y="1466"/>
                  </a:lnTo>
                  <a:lnTo>
                    <a:pt x="47468" y="1752"/>
                  </a:lnTo>
                  <a:lnTo>
                    <a:pt x="47522" y="2020"/>
                  </a:lnTo>
                  <a:lnTo>
                    <a:pt x="47540" y="2306"/>
                  </a:lnTo>
                  <a:lnTo>
                    <a:pt x="47540" y="2306"/>
                  </a:lnTo>
                  <a:lnTo>
                    <a:pt x="47540" y="2717"/>
                  </a:lnTo>
                  <a:lnTo>
                    <a:pt x="47576" y="3128"/>
                  </a:lnTo>
                  <a:lnTo>
                    <a:pt x="47576" y="3128"/>
                  </a:lnTo>
                  <a:lnTo>
                    <a:pt x="47611" y="3557"/>
                  </a:lnTo>
                  <a:lnTo>
                    <a:pt x="47683" y="3986"/>
                  </a:lnTo>
                  <a:lnTo>
                    <a:pt x="47683" y="3986"/>
                  </a:lnTo>
                  <a:lnTo>
                    <a:pt x="47683" y="4522"/>
                  </a:lnTo>
                  <a:lnTo>
                    <a:pt x="47701" y="5541"/>
                  </a:lnTo>
                  <a:lnTo>
                    <a:pt x="47701" y="7096"/>
                  </a:lnTo>
                  <a:lnTo>
                    <a:pt x="47701" y="7096"/>
                  </a:lnTo>
                  <a:lnTo>
                    <a:pt x="47737" y="7310"/>
                  </a:lnTo>
                  <a:lnTo>
                    <a:pt x="47737" y="7525"/>
                  </a:lnTo>
                  <a:lnTo>
                    <a:pt x="47737" y="7525"/>
                  </a:lnTo>
                  <a:lnTo>
                    <a:pt x="47737" y="12726"/>
                  </a:lnTo>
                  <a:lnTo>
                    <a:pt x="47737" y="12726"/>
                  </a:lnTo>
                  <a:lnTo>
                    <a:pt x="47701" y="12743"/>
                  </a:lnTo>
                  <a:lnTo>
                    <a:pt x="47683" y="12761"/>
                  </a:lnTo>
                  <a:lnTo>
                    <a:pt x="47665" y="12797"/>
                  </a:lnTo>
                  <a:lnTo>
                    <a:pt x="47665" y="12833"/>
                  </a:lnTo>
                  <a:lnTo>
                    <a:pt x="47665" y="12833"/>
                  </a:lnTo>
                  <a:lnTo>
                    <a:pt x="47701" y="13012"/>
                  </a:lnTo>
                  <a:lnTo>
                    <a:pt x="47719" y="13208"/>
                  </a:lnTo>
                  <a:lnTo>
                    <a:pt x="47737" y="13566"/>
                  </a:lnTo>
                  <a:lnTo>
                    <a:pt x="47737" y="13566"/>
                  </a:lnTo>
                  <a:lnTo>
                    <a:pt x="47719" y="13941"/>
                  </a:lnTo>
                  <a:lnTo>
                    <a:pt x="47701" y="14137"/>
                  </a:lnTo>
                  <a:lnTo>
                    <a:pt x="47665" y="14316"/>
                  </a:lnTo>
                  <a:lnTo>
                    <a:pt x="47665" y="14316"/>
                  </a:lnTo>
                  <a:lnTo>
                    <a:pt x="47665" y="14352"/>
                  </a:lnTo>
                  <a:lnTo>
                    <a:pt x="47683" y="14388"/>
                  </a:lnTo>
                  <a:lnTo>
                    <a:pt x="47701" y="14406"/>
                  </a:lnTo>
                  <a:lnTo>
                    <a:pt x="47737" y="14423"/>
                  </a:lnTo>
                  <a:lnTo>
                    <a:pt x="47737" y="14423"/>
                  </a:lnTo>
                  <a:lnTo>
                    <a:pt x="47737" y="19624"/>
                  </a:lnTo>
                  <a:lnTo>
                    <a:pt x="47737" y="19624"/>
                  </a:lnTo>
                  <a:lnTo>
                    <a:pt x="47737" y="19839"/>
                  </a:lnTo>
                  <a:lnTo>
                    <a:pt x="47701" y="20053"/>
                  </a:lnTo>
                  <a:lnTo>
                    <a:pt x="47701" y="20053"/>
                  </a:lnTo>
                  <a:lnTo>
                    <a:pt x="47701" y="21608"/>
                  </a:lnTo>
                  <a:lnTo>
                    <a:pt x="47683" y="22645"/>
                  </a:lnTo>
                  <a:lnTo>
                    <a:pt x="47683" y="23163"/>
                  </a:lnTo>
                  <a:lnTo>
                    <a:pt x="47683" y="23163"/>
                  </a:lnTo>
                  <a:lnTo>
                    <a:pt x="47611" y="23592"/>
                  </a:lnTo>
                  <a:lnTo>
                    <a:pt x="47576" y="24021"/>
                  </a:lnTo>
                  <a:lnTo>
                    <a:pt x="47576" y="24021"/>
                  </a:lnTo>
                  <a:lnTo>
                    <a:pt x="47540" y="24432"/>
                  </a:lnTo>
                  <a:lnTo>
                    <a:pt x="47540" y="24843"/>
                  </a:lnTo>
                  <a:lnTo>
                    <a:pt x="47540" y="24843"/>
                  </a:lnTo>
                  <a:lnTo>
                    <a:pt x="47522" y="25129"/>
                  </a:lnTo>
                  <a:lnTo>
                    <a:pt x="47468" y="25415"/>
                  </a:lnTo>
                  <a:lnTo>
                    <a:pt x="47415" y="25683"/>
                  </a:lnTo>
                  <a:lnTo>
                    <a:pt x="47325" y="25951"/>
                  </a:lnTo>
                  <a:lnTo>
                    <a:pt x="47325" y="25951"/>
                  </a:lnTo>
                  <a:lnTo>
                    <a:pt x="47290" y="26022"/>
                  </a:lnTo>
                  <a:lnTo>
                    <a:pt x="47236" y="26094"/>
                  </a:lnTo>
                  <a:lnTo>
                    <a:pt x="47165" y="26130"/>
                  </a:lnTo>
                  <a:lnTo>
                    <a:pt x="47075" y="26147"/>
                  </a:lnTo>
                  <a:lnTo>
                    <a:pt x="47075" y="26147"/>
                  </a:lnTo>
                  <a:lnTo>
                    <a:pt x="47004" y="25790"/>
                  </a:lnTo>
                  <a:lnTo>
                    <a:pt x="47004" y="25790"/>
                  </a:lnTo>
                  <a:lnTo>
                    <a:pt x="46950" y="25629"/>
                  </a:lnTo>
                  <a:lnTo>
                    <a:pt x="46879" y="25504"/>
                  </a:lnTo>
                  <a:lnTo>
                    <a:pt x="46771" y="25379"/>
                  </a:lnTo>
                  <a:lnTo>
                    <a:pt x="46646" y="25290"/>
                  </a:lnTo>
                  <a:lnTo>
                    <a:pt x="46646" y="25290"/>
                  </a:lnTo>
                  <a:lnTo>
                    <a:pt x="46611" y="25272"/>
                  </a:lnTo>
                  <a:lnTo>
                    <a:pt x="46557" y="25254"/>
                  </a:lnTo>
                  <a:lnTo>
                    <a:pt x="46450" y="25254"/>
                  </a:lnTo>
                  <a:lnTo>
                    <a:pt x="46360" y="25290"/>
                  </a:lnTo>
                  <a:lnTo>
                    <a:pt x="46271" y="25343"/>
                  </a:lnTo>
                  <a:lnTo>
                    <a:pt x="46271" y="25343"/>
                  </a:lnTo>
                  <a:lnTo>
                    <a:pt x="46217" y="25397"/>
                  </a:lnTo>
                  <a:lnTo>
                    <a:pt x="46182" y="25468"/>
                  </a:lnTo>
                  <a:lnTo>
                    <a:pt x="46146" y="25522"/>
                  </a:lnTo>
                  <a:lnTo>
                    <a:pt x="46146" y="25593"/>
                  </a:lnTo>
                  <a:lnTo>
                    <a:pt x="46128" y="25736"/>
                  </a:lnTo>
                  <a:lnTo>
                    <a:pt x="46146" y="25879"/>
                  </a:lnTo>
                  <a:lnTo>
                    <a:pt x="46146" y="25879"/>
                  </a:lnTo>
                  <a:lnTo>
                    <a:pt x="46182" y="25951"/>
                  </a:lnTo>
                  <a:lnTo>
                    <a:pt x="46217" y="26022"/>
                  </a:lnTo>
                  <a:lnTo>
                    <a:pt x="46253" y="26094"/>
                  </a:lnTo>
                  <a:lnTo>
                    <a:pt x="46325" y="26147"/>
                  </a:lnTo>
                  <a:lnTo>
                    <a:pt x="46325" y="26147"/>
                  </a:lnTo>
                  <a:lnTo>
                    <a:pt x="46414" y="26219"/>
                  </a:lnTo>
                  <a:lnTo>
                    <a:pt x="46521" y="26290"/>
                  </a:lnTo>
                  <a:lnTo>
                    <a:pt x="46611" y="26344"/>
                  </a:lnTo>
                  <a:lnTo>
                    <a:pt x="46736" y="26362"/>
                  </a:lnTo>
                  <a:lnTo>
                    <a:pt x="46736" y="26362"/>
                  </a:lnTo>
                  <a:lnTo>
                    <a:pt x="46736" y="26433"/>
                  </a:lnTo>
                  <a:lnTo>
                    <a:pt x="46718" y="26469"/>
                  </a:lnTo>
                  <a:lnTo>
                    <a:pt x="46700" y="26505"/>
                  </a:lnTo>
                  <a:lnTo>
                    <a:pt x="46664" y="26523"/>
                  </a:lnTo>
                  <a:lnTo>
                    <a:pt x="46664" y="26523"/>
                  </a:lnTo>
                  <a:lnTo>
                    <a:pt x="46450" y="26630"/>
                  </a:lnTo>
                  <a:lnTo>
                    <a:pt x="46235" y="26719"/>
                  </a:lnTo>
                  <a:lnTo>
                    <a:pt x="46021" y="26791"/>
                  </a:lnTo>
                  <a:lnTo>
                    <a:pt x="45914" y="26791"/>
                  </a:lnTo>
                  <a:lnTo>
                    <a:pt x="45788" y="26809"/>
                  </a:lnTo>
                  <a:lnTo>
                    <a:pt x="45788" y="26809"/>
                  </a:lnTo>
                  <a:lnTo>
                    <a:pt x="45377" y="26809"/>
                  </a:lnTo>
                  <a:lnTo>
                    <a:pt x="44948" y="26809"/>
                  </a:lnTo>
                  <a:lnTo>
                    <a:pt x="44948" y="26809"/>
                  </a:lnTo>
                  <a:lnTo>
                    <a:pt x="44698" y="26809"/>
                  </a:lnTo>
                  <a:lnTo>
                    <a:pt x="44430" y="26827"/>
                  </a:lnTo>
                  <a:lnTo>
                    <a:pt x="43894" y="26880"/>
                  </a:lnTo>
                  <a:lnTo>
                    <a:pt x="43894" y="26880"/>
                  </a:lnTo>
                  <a:lnTo>
                    <a:pt x="43733" y="26898"/>
                  </a:lnTo>
                  <a:lnTo>
                    <a:pt x="43554" y="26898"/>
                  </a:lnTo>
                  <a:lnTo>
                    <a:pt x="43554" y="26898"/>
                  </a:lnTo>
                  <a:lnTo>
                    <a:pt x="42339" y="26898"/>
                  </a:lnTo>
                  <a:lnTo>
                    <a:pt x="42339" y="26898"/>
                  </a:lnTo>
                  <a:lnTo>
                    <a:pt x="41892" y="26898"/>
                  </a:lnTo>
                  <a:lnTo>
                    <a:pt x="41446" y="26862"/>
                  </a:lnTo>
                  <a:lnTo>
                    <a:pt x="41446" y="26862"/>
                  </a:lnTo>
                  <a:lnTo>
                    <a:pt x="40695" y="26809"/>
                  </a:lnTo>
                  <a:lnTo>
                    <a:pt x="40320" y="26809"/>
                  </a:lnTo>
                  <a:lnTo>
                    <a:pt x="39962" y="26809"/>
                  </a:lnTo>
                  <a:lnTo>
                    <a:pt x="39962" y="26809"/>
                  </a:lnTo>
                  <a:lnTo>
                    <a:pt x="37871" y="26809"/>
                  </a:lnTo>
                  <a:lnTo>
                    <a:pt x="36513" y="26791"/>
                  </a:lnTo>
                  <a:lnTo>
                    <a:pt x="36030" y="26791"/>
                  </a:lnTo>
                  <a:lnTo>
                    <a:pt x="35798" y="26755"/>
                  </a:lnTo>
                  <a:lnTo>
                    <a:pt x="35798" y="26755"/>
                  </a:lnTo>
                  <a:lnTo>
                    <a:pt x="35673" y="26755"/>
                  </a:lnTo>
                  <a:lnTo>
                    <a:pt x="35566" y="26755"/>
                  </a:lnTo>
                  <a:lnTo>
                    <a:pt x="35566" y="26755"/>
                  </a:lnTo>
                  <a:lnTo>
                    <a:pt x="34404" y="26755"/>
                  </a:lnTo>
                  <a:lnTo>
                    <a:pt x="33653" y="26737"/>
                  </a:lnTo>
                  <a:lnTo>
                    <a:pt x="33385" y="26737"/>
                  </a:lnTo>
                  <a:lnTo>
                    <a:pt x="33242" y="26719"/>
                  </a:lnTo>
                  <a:lnTo>
                    <a:pt x="33242" y="26719"/>
                  </a:lnTo>
                  <a:lnTo>
                    <a:pt x="32813" y="26719"/>
                  </a:lnTo>
                  <a:lnTo>
                    <a:pt x="31920" y="26702"/>
                  </a:lnTo>
                  <a:lnTo>
                    <a:pt x="30597" y="26702"/>
                  </a:lnTo>
                  <a:lnTo>
                    <a:pt x="30597" y="26702"/>
                  </a:lnTo>
                  <a:lnTo>
                    <a:pt x="29042" y="26702"/>
                  </a:lnTo>
                  <a:lnTo>
                    <a:pt x="29042" y="26702"/>
                  </a:lnTo>
                  <a:lnTo>
                    <a:pt x="28935" y="26719"/>
                  </a:lnTo>
                  <a:lnTo>
                    <a:pt x="28810" y="26737"/>
                  </a:lnTo>
                  <a:lnTo>
                    <a:pt x="28810" y="26737"/>
                  </a:lnTo>
                  <a:lnTo>
                    <a:pt x="28774" y="26773"/>
                  </a:lnTo>
                  <a:lnTo>
                    <a:pt x="28739" y="26827"/>
                  </a:lnTo>
                  <a:lnTo>
                    <a:pt x="28739" y="26827"/>
                  </a:lnTo>
                  <a:lnTo>
                    <a:pt x="28739" y="26862"/>
                  </a:lnTo>
                  <a:lnTo>
                    <a:pt x="28756" y="26880"/>
                  </a:lnTo>
                  <a:lnTo>
                    <a:pt x="28792" y="26898"/>
                  </a:lnTo>
                  <a:lnTo>
                    <a:pt x="28810" y="26916"/>
                  </a:lnTo>
                  <a:lnTo>
                    <a:pt x="28810" y="26916"/>
                  </a:lnTo>
                  <a:lnTo>
                    <a:pt x="28971" y="26934"/>
                  </a:lnTo>
                  <a:lnTo>
                    <a:pt x="29150" y="26934"/>
                  </a:lnTo>
                  <a:lnTo>
                    <a:pt x="29150" y="26934"/>
                  </a:lnTo>
                  <a:lnTo>
                    <a:pt x="30454" y="26934"/>
                  </a:lnTo>
                  <a:lnTo>
                    <a:pt x="30454" y="26934"/>
                  </a:lnTo>
                  <a:close/>
                  <a:moveTo>
                    <a:pt x="1269" y="25629"/>
                  </a:moveTo>
                  <a:lnTo>
                    <a:pt x="1269" y="25629"/>
                  </a:lnTo>
                  <a:lnTo>
                    <a:pt x="1377" y="25504"/>
                  </a:lnTo>
                  <a:lnTo>
                    <a:pt x="1377" y="25504"/>
                  </a:lnTo>
                  <a:lnTo>
                    <a:pt x="1448" y="25468"/>
                  </a:lnTo>
                  <a:lnTo>
                    <a:pt x="1502" y="25468"/>
                  </a:lnTo>
                  <a:lnTo>
                    <a:pt x="1555" y="25504"/>
                  </a:lnTo>
                  <a:lnTo>
                    <a:pt x="1591" y="25576"/>
                  </a:lnTo>
                  <a:lnTo>
                    <a:pt x="1591" y="25576"/>
                  </a:lnTo>
                  <a:lnTo>
                    <a:pt x="1609" y="25683"/>
                  </a:lnTo>
                  <a:lnTo>
                    <a:pt x="1609" y="25790"/>
                  </a:lnTo>
                  <a:lnTo>
                    <a:pt x="1609" y="25790"/>
                  </a:lnTo>
                  <a:lnTo>
                    <a:pt x="1591" y="25862"/>
                  </a:lnTo>
                  <a:lnTo>
                    <a:pt x="1555" y="25915"/>
                  </a:lnTo>
                  <a:lnTo>
                    <a:pt x="1502" y="25969"/>
                  </a:lnTo>
                  <a:lnTo>
                    <a:pt x="1448" y="26022"/>
                  </a:lnTo>
                  <a:lnTo>
                    <a:pt x="1394" y="26058"/>
                  </a:lnTo>
                  <a:lnTo>
                    <a:pt x="1323" y="26094"/>
                  </a:lnTo>
                  <a:lnTo>
                    <a:pt x="1251" y="26112"/>
                  </a:lnTo>
                  <a:lnTo>
                    <a:pt x="1162" y="26130"/>
                  </a:lnTo>
                  <a:lnTo>
                    <a:pt x="1162" y="26130"/>
                  </a:lnTo>
                  <a:lnTo>
                    <a:pt x="1162" y="25987"/>
                  </a:lnTo>
                  <a:lnTo>
                    <a:pt x="1180" y="25862"/>
                  </a:lnTo>
                  <a:lnTo>
                    <a:pt x="1216" y="25736"/>
                  </a:lnTo>
                  <a:lnTo>
                    <a:pt x="1269" y="25629"/>
                  </a:lnTo>
                  <a:lnTo>
                    <a:pt x="1269" y="25629"/>
                  </a:lnTo>
                  <a:close/>
                  <a:moveTo>
                    <a:pt x="1609" y="1359"/>
                  </a:moveTo>
                  <a:lnTo>
                    <a:pt x="1609" y="1359"/>
                  </a:lnTo>
                  <a:lnTo>
                    <a:pt x="1609" y="1466"/>
                  </a:lnTo>
                  <a:lnTo>
                    <a:pt x="1591" y="1573"/>
                  </a:lnTo>
                  <a:lnTo>
                    <a:pt x="1591" y="1573"/>
                  </a:lnTo>
                  <a:lnTo>
                    <a:pt x="1555" y="1645"/>
                  </a:lnTo>
                  <a:lnTo>
                    <a:pt x="1502" y="1681"/>
                  </a:lnTo>
                  <a:lnTo>
                    <a:pt x="1448" y="1681"/>
                  </a:lnTo>
                  <a:lnTo>
                    <a:pt x="1377" y="1645"/>
                  </a:lnTo>
                  <a:lnTo>
                    <a:pt x="1377" y="1645"/>
                  </a:lnTo>
                  <a:lnTo>
                    <a:pt x="1269" y="1520"/>
                  </a:lnTo>
                  <a:lnTo>
                    <a:pt x="1269" y="1520"/>
                  </a:lnTo>
                  <a:lnTo>
                    <a:pt x="1216" y="1413"/>
                  </a:lnTo>
                  <a:lnTo>
                    <a:pt x="1180" y="1287"/>
                  </a:lnTo>
                  <a:lnTo>
                    <a:pt x="1162" y="1162"/>
                  </a:lnTo>
                  <a:lnTo>
                    <a:pt x="1162" y="1037"/>
                  </a:lnTo>
                  <a:lnTo>
                    <a:pt x="1162" y="1037"/>
                  </a:lnTo>
                  <a:lnTo>
                    <a:pt x="1251" y="1037"/>
                  </a:lnTo>
                  <a:lnTo>
                    <a:pt x="1323" y="1055"/>
                  </a:lnTo>
                  <a:lnTo>
                    <a:pt x="1394" y="1091"/>
                  </a:lnTo>
                  <a:lnTo>
                    <a:pt x="1448" y="1127"/>
                  </a:lnTo>
                  <a:lnTo>
                    <a:pt x="1502" y="1180"/>
                  </a:lnTo>
                  <a:lnTo>
                    <a:pt x="1555" y="1234"/>
                  </a:lnTo>
                  <a:lnTo>
                    <a:pt x="1591" y="1287"/>
                  </a:lnTo>
                  <a:lnTo>
                    <a:pt x="1609" y="1359"/>
                  </a:lnTo>
                  <a:lnTo>
                    <a:pt x="1609" y="1359"/>
                  </a:lnTo>
                  <a:close/>
                  <a:moveTo>
                    <a:pt x="46682" y="1520"/>
                  </a:moveTo>
                  <a:lnTo>
                    <a:pt x="46682" y="1520"/>
                  </a:lnTo>
                  <a:lnTo>
                    <a:pt x="46593" y="1645"/>
                  </a:lnTo>
                  <a:lnTo>
                    <a:pt x="46593" y="1645"/>
                  </a:lnTo>
                  <a:lnTo>
                    <a:pt x="46521" y="1681"/>
                  </a:lnTo>
                  <a:lnTo>
                    <a:pt x="46450" y="1681"/>
                  </a:lnTo>
                  <a:lnTo>
                    <a:pt x="46396" y="1645"/>
                  </a:lnTo>
                  <a:lnTo>
                    <a:pt x="46360" y="1573"/>
                  </a:lnTo>
                  <a:lnTo>
                    <a:pt x="46360" y="1573"/>
                  </a:lnTo>
                  <a:lnTo>
                    <a:pt x="46342" y="1466"/>
                  </a:lnTo>
                  <a:lnTo>
                    <a:pt x="46360" y="1359"/>
                  </a:lnTo>
                  <a:lnTo>
                    <a:pt x="46360" y="1359"/>
                  </a:lnTo>
                  <a:lnTo>
                    <a:pt x="46378" y="1287"/>
                  </a:lnTo>
                  <a:lnTo>
                    <a:pt x="46414" y="1234"/>
                  </a:lnTo>
                  <a:lnTo>
                    <a:pt x="46450" y="1180"/>
                  </a:lnTo>
                  <a:lnTo>
                    <a:pt x="46503" y="1127"/>
                  </a:lnTo>
                  <a:lnTo>
                    <a:pt x="46575" y="1091"/>
                  </a:lnTo>
                  <a:lnTo>
                    <a:pt x="46646" y="1055"/>
                  </a:lnTo>
                  <a:lnTo>
                    <a:pt x="46718" y="1037"/>
                  </a:lnTo>
                  <a:lnTo>
                    <a:pt x="46807" y="1037"/>
                  </a:lnTo>
                  <a:lnTo>
                    <a:pt x="46807" y="1037"/>
                  </a:lnTo>
                  <a:lnTo>
                    <a:pt x="46807" y="1162"/>
                  </a:lnTo>
                  <a:lnTo>
                    <a:pt x="46789" y="1287"/>
                  </a:lnTo>
                  <a:lnTo>
                    <a:pt x="46754" y="1413"/>
                  </a:lnTo>
                  <a:lnTo>
                    <a:pt x="46682" y="1520"/>
                  </a:lnTo>
                  <a:lnTo>
                    <a:pt x="46682" y="1520"/>
                  </a:lnTo>
                  <a:close/>
                  <a:moveTo>
                    <a:pt x="46360" y="25790"/>
                  </a:moveTo>
                  <a:lnTo>
                    <a:pt x="46360" y="25790"/>
                  </a:lnTo>
                  <a:lnTo>
                    <a:pt x="46342" y="25683"/>
                  </a:lnTo>
                  <a:lnTo>
                    <a:pt x="46360" y="25576"/>
                  </a:lnTo>
                  <a:lnTo>
                    <a:pt x="46360" y="25576"/>
                  </a:lnTo>
                  <a:lnTo>
                    <a:pt x="46396" y="25504"/>
                  </a:lnTo>
                  <a:lnTo>
                    <a:pt x="46450" y="25468"/>
                  </a:lnTo>
                  <a:lnTo>
                    <a:pt x="46521" y="25468"/>
                  </a:lnTo>
                  <a:lnTo>
                    <a:pt x="46593" y="25504"/>
                  </a:lnTo>
                  <a:lnTo>
                    <a:pt x="46593" y="25504"/>
                  </a:lnTo>
                  <a:lnTo>
                    <a:pt x="46682" y="25629"/>
                  </a:lnTo>
                  <a:lnTo>
                    <a:pt x="46682" y="25629"/>
                  </a:lnTo>
                  <a:lnTo>
                    <a:pt x="46754" y="25736"/>
                  </a:lnTo>
                  <a:lnTo>
                    <a:pt x="46789" y="25862"/>
                  </a:lnTo>
                  <a:lnTo>
                    <a:pt x="46807" y="25987"/>
                  </a:lnTo>
                  <a:lnTo>
                    <a:pt x="46807" y="26130"/>
                  </a:lnTo>
                  <a:lnTo>
                    <a:pt x="46807" y="26130"/>
                  </a:lnTo>
                  <a:lnTo>
                    <a:pt x="46718" y="26112"/>
                  </a:lnTo>
                  <a:lnTo>
                    <a:pt x="46646" y="26094"/>
                  </a:lnTo>
                  <a:lnTo>
                    <a:pt x="46575" y="26058"/>
                  </a:lnTo>
                  <a:lnTo>
                    <a:pt x="46503" y="26022"/>
                  </a:lnTo>
                  <a:lnTo>
                    <a:pt x="46450" y="25969"/>
                  </a:lnTo>
                  <a:lnTo>
                    <a:pt x="46414" y="25915"/>
                  </a:lnTo>
                  <a:lnTo>
                    <a:pt x="46378" y="25862"/>
                  </a:lnTo>
                  <a:lnTo>
                    <a:pt x="46360" y="25790"/>
                  </a:lnTo>
                  <a:lnTo>
                    <a:pt x="46360" y="25790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8"/>
            <p:cNvSpPr/>
            <p:nvPr/>
          </p:nvSpPr>
          <p:spPr>
            <a:xfrm>
              <a:off x="296736" y="265575"/>
              <a:ext cx="8573304" cy="4610214"/>
            </a:xfrm>
            <a:custGeom>
              <a:avLst/>
              <a:gdLst/>
              <a:ahLst/>
              <a:cxnLst/>
              <a:rect l="l" t="t" r="r" b="b"/>
              <a:pathLst>
                <a:path w="49257" h="28364" extrusionOk="0">
                  <a:moveTo>
                    <a:pt x="49238" y="14531"/>
                  </a:moveTo>
                  <a:lnTo>
                    <a:pt x="49238" y="14531"/>
                  </a:lnTo>
                  <a:lnTo>
                    <a:pt x="49220" y="14191"/>
                  </a:lnTo>
                  <a:lnTo>
                    <a:pt x="49220" y="14191"/>
                  </a:lnTo>
                  <a:lnTo>
                    <a:pt x="49238" y="13834"/>
                  </a:lnTo>
                  <a:lnTo>
                    <a:pt x="49238" y="13834"/>
                  </a:lnTo>
                  <a:lnTo>
                    <a:pt x="49238" y="12797"/>
                  </a:lnTo>
                  <a:lnTo>
                    <a:pt x="49238" y="12797"/>
                  </a:lnTo>
                  <a:lnTo>
                    <a:pt x="49256" y="8580"/>
                  </a:lnTo>
                  <a:lnTo>
                    <a:pt x="49256" y="8580"/>
                  </a:lnTo>
                  <a:lnTo>
                    <a:pt x="49238" y="8311"/>
                  </a:lnTo>
                  <a:lnTo>
                    <a:pt x="49220" y="8043"/>
                  </a:lnTo>
                  <a:lnTo>
                    <a:pt x="49220" y="8043"/>
                  </a:lnTo>
                  <a:lnTo>
                    <a:pt x="49185" y="7811"/>
                  </a:lnTo>
                  <a:lnTo>
                    <a:pt x="49167" y="7579"/>
                  </a:lnTo>
                  <a:lnTo>
                    <a:pt x="49167" y="7579"/>
                  </a:lnTo>
                  <a:lnTo>
                    <a:pt x="49167" y="5917"/>
                  </a:lnTo>
                  <a:lnTo>
                    <a:pt x="49149" y="4844"/>
                  </a:lnTo>
                  <a:lnTo>
                    <a:pt x="49131" y="4451"/>
                  </a:lnTo>
                  <a:lnTo>
                    <a:pt x="49113" y="4255"/>
                  </a:lnTo>
                  <a:lnTo>
                    <a:pt x="49113" y="4255"/>
                  </a:lnTo>
                  <a:lnTo>
                    <a:pt x="49113" y="4201"/>
                  </a:lnTo>
                  <a:lnTo>
                    <a:pt x="49113" y="4129"/>
                  </a:lnTo>
                  <a:lnTo>
                    <a:pt x="49113" y="4129"/>
                  </a:lnTo>
                  <a:lnTo>
                    <a:pt x="49113" y="3826"/>
                  </a:lnTo>
                  <a:lnTo>
                    <a:pt x="49095" y="3504"/>
                  </a:lnTo>
                  <a:lnTo>
                    <a:pt x="49006" y="2878"/>
                  </a:lnTo>
                  <a:lnTo>
                    <a:pt x="49006" y="2878"/>
                  </a:lnTo>
                  <a:lnTo>
                    <a:pt x="48917" y="2360"/>
                  </a:lnTo>
                  <a:lnTo>
                    <a:pt x="48809" y="1824"/>
                  </a:lnTo>
                  <a:lnTo>
                    <a:pt x="48809" y="1824"/>
                  </a:lnTo>
                  <a:lnTo>
                    <a:pt x="48702" y="1466"/>
                  </a:lnTo>
                  <a:lnTo>
                    <a:pt x="48595" y="1127"/>
                  </a:lnTo>
                  <a:lnTo>
                    <a:pt x="48595" y="1127"/>
                  </a:lnTo>
                  <a:lnTo>
                    <a:pt x="48488" y="930"/>
                  </a:lnTo>
                  <a:lnTo>
                    <a:pt x="48398" y="716"/>
                  </a:lnTo>
                  <a:lnTo>
                    <a:pt x="48398" y="716"/>
                  </a:lnTo>
                  <a:lnTo>
                    <a:pt x="48345" y="627"/>
                  </a:lnTo>
                  <a:lnTo>
                    <a:pt x="48273" y="555"/>
                  </a:lnTo>
                  <a:lnTo>
                    <a:pt x="48184" y="484"/>
                  </a:lnTo>
                  <a:lnTo>
                    <a:pt x="48095" y="448"/>
                  </a:lnTo>
                  <a:lnTo>
                    <a:pt x="48095" y="448"/>
                  </a:lnTo>
                  <a:lnTo>
                    <a:pt x="47987" y="412"/>
                  </a:lnTo>
                  <a:lnTo>
                    <a:pt x="47898" y="358"/>
                  </a:lnTo>
                  <a:lnTo>
                    <a:pt x="47898" y="358"/>
                  </a:lnTo>
                  <a:lnTo>
                    <a:pt x="47612" y="269"/>
                  </a:lnTo>
                  <a:lnTo>
                    <a:pt x="47469" y="233"/>
                  </a:lnTo>
                  <a:lnTo>
                    <a:pt x="47326" y="215"/>
                  </a:lnTo>
                  <a:lnTo>
                    <a:pt x="47326" y="215"/>
                  </a:lnTo>
                  <a:lnTo>
                    <a:pt x="47094" y="180"/>
                  </a:lnTo>
                  <a:lnTo>
                    <a:pt x="46879" y="144"/>
                  </a:lnTo>
                  <a:lnTo>
                    <a:pt x="46647" y="108"/>
                  </a:lnTo>
                  <a:lnTo>
                    <a:pt x="46432" y="108"/>
                  </a:lnTo>
                  <a:lnTo>
                    <a:pt x="46432" y="108"/>
                  </a:lnTo>
                  <a:lnTo>
                    <a:pt x="46289" y="72"/>
                  </a:lnTo>
                  <a:lnTo>
                    <a:pt x="46147" y="55"/>
                  </a:lnTo>
                  <a:lnTo>
                    <a:pt x="45843" y="55"/>
                  </a:lnTo>
                  <a:lnTo>
                    <a:pt x="45843" y="55"/>
                  </a:lnTo>
                  <a:lnTo>
                    <a:pt x="45092" y="55"/>
                  </a:lnTo>
                  <a:lnTo>
                    <a:pt x="45092" y="55"/>
                  </a:lnTo>
                  <a:lnTo>
                    <a:pt x="44949" y="55"/>
                  </a:lnTo>
                  <a:lnTo>
                    <a:pt x="44824" y="37"/>
                  </a:lnTo>
                  <a:lnTo>
                    <a:pt x="44824" y="37"/>
                  </a:lnTo>
                  <a:lnTo>
                    <a:pt x="44681" y="19"/>
                  </a:lnTo>
                  <a:lnTo>
                    <a:pt x="44538" y="1"/>
                  </a:lnTo>
                  <a:lnTo>
                    <a:pt x="44395" y="19"/>
                  </a:lnTo>
                  <a:lnTo>
                    <a:pt x="44252" y="37"/>
                  </a:lnTo>
                  <a:lnTo>
                    <a:pt x="44252" y="37"/>
                  </a:lnTo>
                  <a:lnTo>
                    <a:pt x="43948" y="72"/>
                  </a:lnTo>
                  <a:lnTo>
                    <a:pt x="43662" y="108"/>
                  </a:lnTo>
                  <a:lnTo>
                    <a:pt x="43358" y="126"/>
                  </a:lnTo>
                  <a:lnTo>
                    <a:pt x="43073" y="144"/>
                  </a:lnTo>
                  <a:lnTo>
                    <a:pt x="43073" y="144"/>
                  </a:lnTo>
                  <a:lnTo>
                    <a:pt x="38890" y="126"/>
                  </a:lnTo>
                  <a:lnTo>
                    <a:pt x="38890" y="126"/>
                  </a:lnTo>
                  <a:lnTo>
                    <a:pt x="38319" y="126"/>
                  </a:lnTo>
                  <a:lnTo>
                    <a:pt x="37943" y="126"/>
                  </a:lnTo>
                  <a:lnTo>
                    <a:pt x="37747" y="144"/>
                  </a:lnTo>
                  <a:lnTo>
                    <a:pt x="37747" y="144"/>
                  </a:lnTo>
                  <a:lnTo>
                    <a:pt x="37550" y="162"/>
                  </a:lnTo>
                  <a:lnTo>
                    <a:pt x="37139" y="162"/>
                  </a:lnTo>
                  <a:lnTo>
                    <a:pt x="35888" y="180"/>
                  </a:lnTo>
                  <a:lnTo>
                    <a:pt x="34047" y="180"/>
                  </a:lnTo>
                  <a:lnTo>
                    <a:pt x="34047" y="180"/>
                  </a:lnTo>
                  <a:lnTo>
                    <a:pt x="23967" y="180"/>
                  </a:lnTo>
                  <a:lnTo>
                    <a:pt x="23967" y="180"/>
                  </a:lnTo>
                  <a:lnTo>
                    <a:pt x="23860" y="180"/>
                  </a:lnTo>
                  <a:lnTo>
                    <a:pt x="23860" y="180"/>
                  </a:lnTo>
                  <a:lnTo>
                    <a:pt x="23735" y="180"/>
                  </a:lnTo>
                  <a:lnTo>
                    <a:pt x="23735" y="180"/>
                  </a:lnTo>
                  <a:lnTo>
                    <a:pt x="15532" y="180"/>
                  </a:lnTo>
                  <a:lnTo>
                    <a:pt x="15532" y="180"/>
                  </a:lnTo>
                  <a:lnTo>
                    <a:pt x="14406" y="180"/>
                  </a:lnTo>
                  <a:lnTo>
                    <a:pt x="13655" y="162"/>
                  </a:lnTo>
                  <a:lnTo>
                    <a:pt x="13387" y="162"/>
                  </a:lnTo>
                  <a:lnTo>
                    <a:pt x="13262" y="144"/>
                  </a:lnTo>
                  <a:lnTo>
                    <a:pt x="13262" y="144"/>
                  </a:lnTo>
                  <a:lnTo>
                    <a:pt x="13226" y="126"/>
                  </a:lnTo>
                  <a:lnTo>
                    <a:pt x="13173" y="126"/>
                  </a:lnTo>
                  <a:lnTo>
                    <a:pt x="13048" y="126"/>
                  </a:lnTo>
                  <a:lnTo>
                    <a:pt x="13048" y="126"/>
                  </a:lnTo>
                  <a:lnTo>
                    <a:pt x="6185" y="144"/>
                  </a:lnTo>
                  <a:lnTo>
                    <a:pt x="6185" y="144"/>
                  </a:lnTo>
                  <a:lnTo>
                    <a:pt x="5881" y="126"/>
                  </a:lnTo>
                  <a:lnTo>
                    <a:pt x="5595" y="108"/>
                  </a:lnTo>
                  <a:lnTo>
                    <a:pt x="5309" y="72"/>
                  </a:lnTo>
                  <a:lnTo>
                    <a:pt x="5005" y="37"/>
                  </a:lnTo>
                  <a:lnTo>
                    <a:pt x="5005" y="37"/>
                  </a:lnTo>
                  <a:lnTo>
                    <a:pt x="4862" y="19"/>
                  </a:lnTo>
                  <a:lnTo>
                    <a:pt x="4719" y="1"/>
                  </a:lnTo>
                  <a:lnTo>
                    <a:pt x="4576" y="19"/>
                  </a:lnTo>
                  <a:lnTo>
                    <a:pt x="4433" y="37"/>
                  </a:lnTo>
                  <a:lnTo>
                    <a:pt x="4433" y="37"/>
                  </a:lnTo>
                  <a:lnTo>
                    <a:pt x="4290" y="55"/>
                  </a:lnTo>
                  <a:lnTo>
                    <a:pt x="4165" y="55"/>
                  </a:lnTo>
                  <a:lnTo>
                    <a:pt x="4165" y="55"/>
                  </a:lnTo>
                  <a:lnTo>
                    <a:pt x="3397" y="55"/>
                  </a:lnTo>
                  <a:lnTo>
                    <a:pt x="3397" y="55"/>
                  </a:lnTo>
                  <a:lnTo>
                    <a:pt x="3111" y="55"/>
                  </a:lnTo>
                  <a:lnTo>
                    <a:pt x="2968" y="72"/>
                  </a:lnTo>
                  <a:lnTo>
                    <a:pt x="2825" y="108"/>
                  </a:lnTo>
                  <a:lnTo>
                    <a:pt x="2825" y="108"/>
                  </a:lnTo>
                  <a:lnTo>
                    <a:pt x="2610" y="108"/>
                  </a:lnTo>
                  <a:lnTo>
                    <a:pt x="2378" y="144"/>
                  </a:lnTo>
                  <a:lnTo>
                    <a:pt x="2163" y="180"/>
                  </a:lnTo>
                  <a:lnTo>
                    <a:pt x="1931" y="215"/>
                  </a:lnTo>
                  <a:lnTo>
                    <a:pt x="1931" y="215"/>
                  </a:lnTo>
                  <a:lnTo>
                    <a:pt x="1788" y="233"/>
                  </a:lnTo>
                  <a:lnTo>
                    <a:pt x="1645" y="269"/>
                  </a:lnTo>
                  <a:lnTo>
                    <a:pt x="1359" y="358"/>
                  </a:lnTo>
                  <a:lnTo>
                    <a:pt x="1359" y="358"/>
                  </a:lnTo>
                  <a:lnTo>
                    <a:pt x="1252" y="412"/>
                  </a:lnTo>
                  <a:lnTo>
                    <a:pt x="1163" y="448"/>
                  </a:lnTo>
                  <a:lnTo>
                    <a:pt x="1163" y="448"/>
                  </a:lnTo>
                  <a:lnTo>
                    <a:pt x="1073" y="484"/>
                  </a:lnTo>
                  <a:lnTo>
                    <a:pt x="984" y="555"/>
                  </a:lnTo>
                  <a:lnTo>
                    <a:pt x="912" y="627"/>
                  </a:lnTo>
                  <a:lnTo>
                    <a:pt x="859" y="716"/>
                  </a:lnTo>
                  <a:lnTo>
                    <a:pt x="859" y="716"/>
                  </a:lnTo>
                  <a:lnTo>
                    <a:pt x="752" y="930"/>
                  </a:lnTo>
                  <a:lnTo>
                    <a:pt x="662" y="1127"/>
                  </a:lnTo>
                  <a:lnTo>
                    <a:pt x="662" y="1127"/>
                  </a:lnTo>
                  <a:lnTo>
                    <a:pt x="537" y="1466"/>
                  </a:lnTo>
                  <a:lnTo>
                    <a:pt x="448" y="1824"/>
                  </a:lnTo>
                  <a:lnTo>
                    <a:pt x="448" y="1824"/>
                  </a:lnTo>
                  <a:lnTo>
                    <a:pt x="341" y="2360"/>
                  </a:lnTo>
                  <a:lnTo>
                    <a:pt x="251" y="2878"/>
                  </a:lnTo>
                  <a:lnTo>
                    <a:pt x="251" y="2878"/>
                  </a:lnTo>
                  <a:lnTo>
                    <a:pt x="162" y="3504"/>
                  </a:lnTo>
                  <a:lnTo>
                    <a:pt x="126" y="3826"/>
                  </a:lnTo>
                  <a:lnTo>
                    <a:pt x="144" y="4129"/>
                  </a:lnTo>
                  <a:lnTo>
                    <a:pt x="144" y="4129"/>
                  </a:lnTo>
                  <a:lnTo>
                    <a:pt x="144" y="4201"/>
                  </a:lnTo>
                  <a:lnTo>
                    <a:pt x="144" y="4255"/>
                  </a:lnTo>
                  <a:lnTo>
                    <a:pt x="144" y="4255"/>
                  </a:lnTo>
                  <a:lnTo>
                    <a:pt x="108" y="4451"/>
                  </a:lnTo>
                  <a:lnTo>
                    <a:pt x="108" y="4844"/>
                  </a:lnTo>
                  <a:lnTo>
                    <a:pt x="90" y="5917"/>
                  </a:lnTo>
                  <a:lnTo>
                    <a:pt x="90" y="7579"/>
                  </a:lnTo>
                  <a:lnTo>
                    <a:pt x="90" y="7579"/>
                  </a:lnTo>
                  <a:lnTo>
                    <a:pt x="72" y="7811"/>
                  </a:lnTo>
                  <a:lnTo>
                    <a:pt x="37" y="8043"/>
                  </a:lnTo>
                  <a:lnTo>
                    <a:pt x="37" y="8043"/>
                  </a:lnTo>
                  <a:lnTo>
                    <a:pt x="1" y="8311"/>
                  </a:lnTo>
                  <a:lnTo>
                    <a:pt x="1" y="8580"/>
                  </a:lnTo>
                  <a:lnTo>
                    <a:pt x="1" y="8580"/>
                  </a:lnTo>
                  <a:lnTo>
                    <a:pt x="19" y="12797"/>
                  </a:lnTo>
                  <a:lnTo>
                    <a:pt x="19" y="12797"/>
                  </a:lnTo>
                  <a:lnTo>
                    <a:pt x="19" y="13834"/>
                  </a:lnTo>
                  <a:lnTo>
                    <a:pt x="19" y="13834"/>
                  </a:lnTo>
                  <a:lnTo>
                    <a:pt x="37" y="14191"/>
                  </a:lnTo>
                  <a:lnTo>
                    <a:pt x="37" y="14191"/>
                  </a:lnTo>
                  <a:lnTo>
                    <a:pt x="19" y="14531"/>
                  </a:lnTo>
                  <a:lnTo>
                    <a:pt x="19" y="14531"/>
                  </a:lnTo>
                  <a:lnTo>
                    <a:pt x="19" y="15568"/>
                  </a:lnTo>
                  <a:lnTo>
                    <a:pt x="19" y="15568"/>
                  </a:lnTo>
                  <a:lnTo>
                    <a:pt x="1" y="19803"/>
                  </a:lnTo>
                  <a:lnTo>
                    <a:pt x="1" y="19803"/>
                  </a:lnTo>
                  <a:lnTo>
                    <a:pt x="1" y="20053"/>
                  </a:lnTo>
                  <a:lnTo>
                    <a:pt x="37" y="20322"/>
                  </a:lnTo>
                  <a:lnTo>
                    <a:pt x="37" y="20322"/>
                  </a:lnTo>
                  <a:lnTo>
                    <a:pt x="72" y="20554"/>
                  </a:lnTo>
                  <a:lnTo>
                    <a:pt x="90" y="20804"/>
                  </a:lnTo>
                  <a:lnTo>
                    <a:pt x="90" y="20804"/>
                  </a:lnTo>
                  <a:lnTo>
                    <a:pt x="90" y="22448"/>
                  </a:lnTo>
                  <a:lnTo>
                    <a:pt x="108" y="23539"/>
                  </a:lnTo>
                  <a:lnTo>
                    <a:pt x="108" y="23914"/>
                  </a:lnTo>
                  <a:lnTo>
                    <a:pt x="144" y="24110"/>
                  </a:lnTo>
                  <a:lnTo>
                    <a:pt x="144" y="24110"/>
                  </a:lnTo>
                  <a:lnTo>
                    <a:pt x="144" y="24164"/>
                  </a:lnTo>
                  <a:lnTo>
                    <a:pt x="144" y="24236"/>
                  </a:lnTo>
                  <a:lnTo>
                    <a:pt x="144" y="24236"/>
                  </a:lnTo>
                  <a:lnTo>
                    <a:pt x="126" y="24557"/>
                  </a:lnTo>
                  <a:lnTo>
                    <a:pt x="162" y="24861"/>
                  </a:lnTo>
                  <a:lnTo>
                    <a:pt x="251" y="25487"/>
                  </a:lnTo>
                  <a:lnTo>
                    <a:pt x="251" y="25487"/>
                  </a:lnTo>
                  <a:lnTo>
                    <a:pt x="341" y="26023"/>
                  </a:lnTo>
                  <a:lnTo>
                    <a:pt x="448" y="26541"/>
                  </a:lnTo>
                  <a:lnTo>
                    <a:pt x="448" y="26541"/>
                  </a:lnTo>
                  <a:lnTo>
                    <a:pt x="537" y="26898"/>
                  </a:lnTo>
                  <a:lnTo>
                    <a:pt x="662" y="27238"/>
                  </a:lnTo>
                  <a:lnTo>
                    <a:pt x="662" y="27238"/>
                  </a:lnTo>
                  <a:lnTo>
                    <a:pt x="752" y="27435"/>
                  </a:lnTo>
                  <a:lnTo>
                    <a:pt x="859" y="27649"/>
                  </a:lnTo>
                  <a:lnTo>
                    <a:pt x="859" y="27649"/>
                  </a:lnTo>
                  <a:lnTo>
                    <a:pt x="912" y="27738"/>
                  </a:lnTo>
                  <a:lnTo>
                    <a:pt x="984" y="27810"/>
                  </a:lnTo>
                  <a:lnTo>
                    <a:pt x="1073" y="27881"/>
                  </a:lnTo>
                  <a:lnTo>
                    <a:pt x="1163" y="27917"/>
                  </a:lnTo>
                  <a:lnTo>
                    <a:pt x="1163" y="27917"/>
                  </a:lnTo>
                  <a:lnTo>
                    <a:pt x="1252" y="27953"/>
                  </a:lnTo>
                  <a:lnTo>
                    <a:pt x="1359" y="28007"/>
                  </a:lnTo>
                  <a:lnTo>
                    <a:pt x="1359" y="28007"/>
                  </a:lnTo>
                  <a:lnTo>
                    <a:pt x="1645" y="28096"/>
                  </a:lnTo>
                  <a:lnTo>
                    <a:pt x="1788" y="28132"/>
                  </a:lnTo>
                  <a:lnTo>
                    <a:pt x="1931" y="28149"/>
                  </a:lnTo>
                  <a:lnTo>
                    <a:pt x="1931" y="28149"/>
                  </a:lnTo>
                  <a:lnTo>
                    <a:pt x="2163" y="28185"/>
                  </a:lnTo>
                  <a:lnTo>
                    <a:pt x="2378" y="28221"/>
                  </a:lnTo>
                  <a:lnTo>
                    <a:pt x="2610" y="28257"/>
                  </a:lnTo>
                  <a:lnTo>
                    <a:pt x="2825" y="28275"/>
                  </a:lnTo>
                  <a:lnTo>
                    <a:pt x="2825" y="28275"/>
                  </a:lnTo>
                  <a:lnTo>
                    <a:pt x="2968" y="28292"/>
                  </a:lnTo>
                  <a:lnTo>
                    <a:pt x="3111" y="28310"/>
                  </a:lnTo>
                  <a:lnTo>
                    <a:pt x="3397" y="28310"/>
                  </a:lnTo>
                  <a:lnTo>
                    <a:pt x="3397" y="28310"/>
                  </a:lnTo>
                  <a:lnTo>
                    <a:pt x="4165" y="28310"/>
                  </a:lnTo>
                  <a:lnTo>
                    <a:pt x="4165" y="28310"/>
                  </a:lnTo>
                  <a:lnTo>
                    <a:pt x="4290" y="28328"/>
                  </a:lnTo>
                  <a:lnTo>
                    <a:pt x="4433" y="28346"/>
                  </a:lnTo>
                  <a:lnTo>
                    <a:pt x="4433" y="28346"/>
                  </a:lnTo>
                  <a:lnTo>
                    <a:pt x="4576" y="28364"/>
                  </a:lnTo>
                  <a:lnTo>
                    <a:pt x="4719" y="28364"/>
                  </a:lnTo>
                  <a:lnTo>
                    <a:pt x="4862" y="28364"/>
                  </a:lnTo>
                  <a:lnTo>
                    <a:pt x="5005" y="28346"/>
                  </a:lnTo>
                  <a:lnTo>
                    <a:pt x="5005" y="28346"/>
                  </a:lnTo>
                  <a:lnTo>
                    <a:pt x="5309" y="28292"/>
                  </a:lnTo>
                  <a:lnTo>
                    <a:pt x="5595" y="28257"/>
                  </a:lnTo>
                  <a:lnTo>
                    <a:pt x="5881" y="28239"/>
                  </a:lnTo>
                  <a:lnTo>
                    <a:pt x="6185" y="28221"/>
                  </a:lnTo>
                  <a:lnTo>
                    <a:pt x="6185" y="28221"/>
                  </a:lnTo>
                  <a:lnTo>
                    <a:pt x="10367" y="28239"/>
                  </a:lnTo>
                  <a:lnTo>
                    <a:pt x="10367" y="28239"/>
                  </a:lnTo>
                  <a:lnTo>
                    <a:pt x="10474" y="28239"/>
                  </a:lnTo>
                  <a:lnTo>
                    <a:pt x="10528" y="28239"/>
                  </a:lnTo>
                  <a:lnTo>
                    <a:pt x="10581" y="28221"/>
                  </a:lnTo>
                  <a:lnTo>
                    <a:pt x="10581" y="28221"/>
                  </a:lnTo>
                  <a:lnTo>
                    <a:pt x="10706" y="28203"/>
                  </a:lnTo>
                  <a:lnTo>
                    <a:pt x="10957" y="28203"/>
                  </a:lnTo>
                  <a:lnTo>
                    <a:pt x="11707" y="28185"/>
                  </a:lnTo>
                  <a:lnTo>
                    <a:pt x="12833" y="28185"/>
                  </a:lnTo>
                  <a:lnTo>
                    <a:pt x="12833" y="28185"/>
                  </a:lnTo>
                  <a:lnTo>
                    <a:pt x="19392" y="28203"/>
                  </a:lnTo>
                  <a:lnTo>
                    <a:pt x="19392" y="28203"/>
                  </a:lnTo>
                  <a:lnTo>
                    <a:pt x="19624" y="28185"/>
                  </a:lnTo>
                  <a:lnTo>
                    <a:pt x="19624" y="28185"/>
                  </a:lnTo>
                  <a:lnTo>
                    <a:pt x="19660" y="28167"/>
                  </a:lnTo>
                  <a:lnTo>
                    <a:pt x="19678" y="28149"/>
                  </a:lnTo>
                  <a:lnTo>
                    <a:pt x="19714" y="28132"/>
                  </a:lnTo>
                  <a:lnTo>
                    <a:pt x="19714" y="28096"/>
                  </a:lnTo>
                  <a:lnTo>
                    <a:pt x="19714" y="28096"/>
                  </a:lnTo>
                  <a:lnTo>
                    <a:pt x="19714" y="28042"/>
                  </a:lnTo>
                  <a:lnTo>
                    <a:pt x="19678" y="28007"/>
                  </a:lnTo>
                  <a:lnTo>
                    <a:pt x="19642" y="27989"/>
                  </a:lnTo>
                  <a:lnTo>
                    <a:pt x="19607" y="27971"/>
                  </a:lnTo>
                  <a:lnTo>
                    <a:pt x="19607" y="27971"/>
                  </a:lnTo>
                  <a:lnTo>
                    <a:pt x="19428" y="27971"/>
                  </a:lnTo>
                  <a:lnTo>
                    <a:pt x="19428" y="27971"/>
                  </a:lnTo>
                  <a:lnTo>
                    <a:pt x="12815" y="27989"/>
                  </a:lnTo>
                  <a:lnTo>
                    <a:pt x="12815" y="27989"/>
                  </a:lnTo>
                  <a:lnTo>
                    <a:pt x="10402" y="28007"/>
                  </a:lnTo>
                  <a:lnTo>
                    <a:pt x="10402" y="28007"/>
                  </a:lnTo>
                  <a:lnTo>
                    <a:pt x="8454" y="28024"/>
                  </a:lnTo>
                  <a:lnTo>
                    <a:pt x="8454" y="28024"/>
                  </a:lnTo>
                  <a:lnTo>
                    <a:pt x="6363" y="28042"/>
                  </a:lnTo>
                  <a:lnTo>
                    <a:pt x="6363" y="28042"/>
                  </a:lnTo>
                  <a:lnTo>
                    <a:pt x="5827" y="28042"/>
                  </a:lnTo>
                  <a:lnTo>
                    <a:pt x="5577" y="28060"/>
                  </a:lnTo>
                  <a:lnTo>
                    <a:pt x="5309" y="28114"/>
                  </a:lnTo>
                  <a:lnTo>
                    <a:pt x="5309" y="28114"/>
                  </a:lnTo>
                  <a:lnTo>
                    <a:pt x="5255" y="28132"/>
                  </a:lnTo>
                  <a:lnTo>
                    <a:pt x="5184" y="28132"/>
                  </a:lnTo>
                  <a:lnTo>
                    <a:pt x="5184" y="28132"/>
                  </a:lnTo>
                  <a:lnTo>
                    <a:pt x="4987" y="28114"/>
                  </a:lnTo>
                  <a:lnTo>
                    <a:pt x="4791" y="28114"/>
                  </a:lnTo>
                  <a:lnTo>
                    <a:pt x="4576" y="28114"/>
                  </a:lnTo>
                  <a:lnTo>
                    <a:pt x="4380" y="28078"/>
                  </a:lnTo>
                  <a:lnTo>
                    <a:pt x="4380" y="28078"/>
                  </a:lnTo>
                  <a:lnTo>
                    <a:pt x="4326" y="28060"/>
                  </a:lnTo>
                  <a:lnTo>
                    <a:pt x="4255" y="28060"/>
                  </a:lnTo>
                  <a:lnTo>
                    <a:pt x="4255" y="28060"/>
                  </a:lnTo>
                  <a:lnTo>
                    <a:pt x="3897" y="28060"/>
                  </a:lnTo>
                  <a:lnTo>
                    <a:pt x="3522" y="28078"/>
                  </a:lnTo>
                  <a:lnTo>
                    <a:pt x="3164" y="28060"/>
                  </a:lnTo>
                  <a:lnTo>
                    <a:pt x="2986" y="28042"/>
                  </a:lnTo>
                  <a:lnTo>
                    <a:pt x="2807" y="28024"/>
                  </a:lnTo>
                  <a:lnTo>
                    <a:pt x="2807" y="28024"/>
                  </a:lnTo>
                  <a:lnTo>
                    <a:pt x="2664" y="28024"/>
                  </a:lnTo>
                  <a:lnTo>
                    <a:pt x="2521" y="28007"/>
                  </a:lnTo>
                  <a:lnTo>
                    <a:pt x="2253" y="27953"/>
                  </a:lnTo>
                  <a:lnTo>
                    <a:pt x="2253" y="27953"/>
                  </a:lnTo>
                  <a:lnTo>
                    <a:pt x="2163" y="27935"/>
                  </a:lnTo>
                  <a:lnTo>
                    <a:pt x="2056" y="27917"/>
                  </a:lnTo>
                  <a:lnTo>
                    <a:pt x="2056" y="27917"/>
                  </a:lnTo>
                  <a:lnTo>
                    <a:pt x="1842" y="27899"/>
                  </a:lnTo>
                  <a:lnTo>
                    <a:pt x="1627" y="27828"/>
                  </a:lnTo>
                  <a:lnTo>
                    <a:pt x="1431" y="27756"/>
                  </a:lnTo>
                  <a:lnTo>
                    <a:pt x="1216" y="27667"/>
                  </a:lnTo>
                  <a:lnTo>
                    <a:pt x="1216" y="27667"/>
                  </a:lnTo>
                  <a:lnTo>
                    <a:pt x="1181" y="27631"/>
                  </a:lnTo>
                  <a:lnTo>
                    <a:pt x="1127" y="27595"/>
                  </a:lnTo>
                  <a:lnTo>
                    <a:pt x="1073" y="27506"/>
                  </a:lnTo>
                  <a:lnTo>
                    <a:pt x="1073" y="27506"/>
                  </a:lnTo>
                  <a:lnTo>
                    <a:pt x="895" y="27131"/>
                  </a:lnTo>
                  <a:lnTo>
                    <a:pt x="823" y="26934"/>
                  </a:lnTo>
                  <a:lnTo>
                    <a:pt x="752" y="26738"/>
                  </a:lnTo>
                  <a:lnTo>
                    <a:pt x="752" y="26738"/>
                  </a:lnTo>
                  <a:lnTo>
                    <a:pt x="662" y="26380"/>
                  </a:lnTo>
                  <a:lnTo>
                    <a:pt x="573" y="26005"/>
                  </a:lnTo>
                  <a:lnTo>
                    <a:pt x="573" y="26005"/>
                  </a:lnTo>
                  <a:lnTo>
                    <a:pt x="501" y="25504"/>
                  </a:lnTo>
                  <a:lnTo>
                    <a:pt x="430" y="25004"/>
                  </a:lnTo>
                  <a:lnTo>
                    <a:pt x="430" y="25004"/>
                  </a:lnTo>
                  <a:lnTo>
                    <a:pt x="394" y="24718"/>
                  </a:lnTo>
                  <a:lnTo>
                    <a:pt x="376" y="24432"/>
                  </a:lnTo>
                  <a:lnTo>
                    <a:pt x="376" y="24432"/>
                  </a:lnTo>
                  <a:lnTo>
                    <a:pt x="358" y="23717"/>
                  </a:lnTo>
                  <a:lnTo>
                    <a:pt x="341" y="22520"/>
                  </a:lnTo>
                  <a:lnTo>
                    <a:pt x="323" y="21304"/>
                  </a:lnTo>
                  <a:lnTo>
                    <a:pt x="305" y="20590"/>
                  </a:lnTo>
                  <a:lnTo>
                    <a:pt x="305" y="20590"/>
                  </a:lnTo>
                  <a:lnTo>
                    <a:pt x="287" y="20411"/>
                  </a:lnTo>
                  <a:lnTo>
                    <a:pt x="287" y="20411"/>
                  </a:lnTo>
                  <a:lnTo>
                    <a:pt x="233" y="20089"/>
                  </a:lnTo>
                  <a:lnTo>
                    <a:pt x="215" y="19767"/>
                  </a:lnTo>
                  <a:lnTo>
                    <a:pt x="215" y="19767"/>
                  </a:lnTo>
                  <a:lnTo>
                    <a:pt x="180" y="14334"/>
                  </a:lnTo>
                  <a:lnTo>
                    <a:pt x="180" y="14334"/>
                  </a:lnTo>
                  <a:lnTo>
                    <a:pt x="180" y="14174"/>
                  </a:lnTo>
                  <a:lnTo>
                    <a:pt x="180" y="14174"/>
                  </a:lnTo>
                  <a:lnTo>
                    <a:pt x="180" y="14031"/>
                  </a:lnTo>
                  <a:lnTo>
                    <a:pt x="180" y="14031"/>
                  </a:lnTo>
                  <a:lnTo>
                    <a:pt x="215" y="8597"/>
                  </a:lnTo>
                  <a:lnTo>
                    <a:pt x="215" y="8597"/>
                  </a:lnTo>
                  <a:lnTo>
                    <a:pt x="233" y="8276"/>
                  </a:lnTo>
                  <a:lnTo>
                    <a:pt x="287" y="7954"/>
                  </a:lnTo>
                  <a:lnTo>
                    <a:pt x="287" y="7954"/>
                  </a:lnTo>
                  <a:lnTo>
                    <a:pt x="305" y="7775"/>
                  </a:lnTo>
                  <a:lnTo>
                    <a:pt x="305" y="7775"/>
                  </a:lnTo>
                  <a:lnTo>
                    <a:pt x="323" y="7060"/>
                  </a:lnTo>
                  <a:lnTo>
                    <a:pt x="341" y="5845"/>
                  </a:lnTo>
                  <a:lnTo>
                    <a:pt x="358" y="4648"/>
                  </a:lnTo>
                  <a:lnTo>
                    <a:pt x="376" y="3933"/>
                  </a:lnTo>
                  <a:lnTo>
                    <a:pt x="376" y="3933"/>
                  </a:lnTo>
                  <a:lnTo>
                    <a:pt x="394" y="3647"/>
                  </a:lnTo>
                  <a:lnTo>
                    <a:pt x="430" y="3361"/>
                  </a:lnTo>
                  <a:lnTo>
                    <a:pt x="430" y="3361"/>
                  </a:lnTo>
                  <a:lnTo>
                    <a:pt x="501" y="2861"/>
                  </a:lnTo>
                  <a:lnTo>
                    <a:pt x="573" y="2360"/>
                  </a:lnTo>
                  <a:lnTo>
                    <a:pt x="573" y="2360"/>
                  </a:lnTo>
                  <a:lnTo>
                    <a:pt x="662" y="2003"/>
                  </a:lnTo>
                  <a:lnTo>
                    <a:pt x="752" y="1627"/>
                  </a:lnTo>
                  <a:lnTo>
                    <a:pt x="752" y="1627"/>
                  </a:lnTo>
                  <a:lnTo>
                    <a:pt x="823" y="1431"/>
                  </a:lnTo>
                  <a:lnTo>
                    <a:pt x="895" y="1234"/>
                  </a:lnTo>
                  <a:lnTo>
                    <a:pt x="1073" y="859"/>
                  </a:lnTo>
                  <a:lnTo>
                    <a:pt x="1073" y="859"/>
                  </a:lnTo>
                  <a:lnTo>
                    <a:pt x="1127" y="769"/>
                  </a:lnTo>
                  <a:lnTo>
                    <a:pt x="1181" y="734"/>
                  </a:lnTo>
                  <a:lnTo>
                    <a:pt x="1216" y="698"/>
                  </a:lnTo>
                  <a:lnTo>
                    <a:pt x="1216" y="698"/>
                  </a:lnTo>
                  <a:lnTo>
                    <a:pt x="1431" y="609"/>
                  </a:lnTo>
                  <a:lnTo>
                    <a:pt x="1627" y="537"/>
                  </a:lnTo>
                  <a:lnTo>
                    <a:pt x="1842" y="466"/>
                  </a:lnTo>
                  <a:lnTo>
                    <a:pt x="2056" y="448"/>
                  </a:lnTo>
                  <a:lnTo>
                    <a:pt x="2056" y="448"/>
                  </a:lnTo>
                  <a:lnTo>
                    <a:pt x="2163" y="430"/>
                  </a:lnTo>
                  <a:lnTo>
                    <a:pt x="2253" y="412"/>
                  </a:lnTo>
                  <a:lnTo>
                    <a:pt x="2253" y="412"/>
                  </a:lnTo>
                  <a:lnTo>
                    <a:pt x="2521" y="358"/>
                  </a:lnTo>
                  <a:lnTo>
                    <a:pt x="2664" y="341"/>
                  </a:lnTo>
                  <a:lnTo>
                    <a:pt x="2807" y="341"/>
                  </a:lnTo>
                  <a:lnTo>
                    <a:pt x="2807" y="341"/>
                  </a:lnTo>
                  <a:lnTo>
                    <a:pt x="2986" y="323"/>
                  </a:lnTo>
                  <a:lnTo>
                    <a:pt x="3164" y="305"/>
                  </a:lnTo>
                  <a:lnTo>
                    <a:pt x="3522" y="287"/>
                  </a:lnTo>
                  <a:lnTo>
                    <a:pt x="3897" y="305"/>
                  </a:lnTo>
                  <a:lnTo>
                    <a:pt x="4255" y="305"/>
                  </a:lnTo>
                  <a:lnTo>
                    <a:pt x="4255" y="305"/>
                  </a:lnTo>
                  <a:lnTo>
                    <a:pt x="4326" y="305"/>
                  </a:lnTo>
                  <a:lnTo>
                    <a:pt x="4380" y="287"/>
                  </a:lnTo>
                  <a:lnTo>
                    <a:pt x="4380" y="287"/>
                  </a:lnTo>
                  <a:lnTo>
                    <a:pt x="4576" y="251"/>
                  </a:lnTo>
                  <a:lnTo>
                    <a:pt x="4791" y="251"/>
                  </a:lnTo>
                  <a:lnTo>
                    <a:pt x="4987" y="251"/>
                  </a:lnTo>
                  <a:lnTo>
                    <a:pt x="5184" y="251"/>
                  </a:lnTo>
                  <a:lnTo>
                    <a:pt x="5184" y="251"/>
                  </a:lnTo>
                  <a:lnTo>
                    <a:pt x="5255" y="251"/>
                  </a:lnTo>
                  <a:lnTo>
                    <a:pt x="5309" y="251"/>
                  </a:lnTo>
                  <a:lnTo>
                    <a:pt x="5309" y="251"/>
                  </a:lnTo>
                  <a:lnTo>
                    <a:pt x="5577" y="305"/>
                  </a:lnTo>
                  <a:lnTo>
                    <a:pt x="5827" y="323"/>
                  </a:lnTo>
                  <a:lnTo>
                    <a:pt x="6363" y="323"/>
                  </a:lnTo>
                  <a:lnTo>
                    <a:pt x="6363" y="323"/>
                  </a:lnTo>
                  <a:lnTo>
                    <a:pt x="9491" y="341"/>
                  </a:lnTo>
                  <a:lnTo>
                    <a:pt x="9491" y="341"/>
                  </a:lnTo>
                  <a:lnTo>
                    <a:pt x="13101" y="358"/>
                  </a:lnTo>
                  <a:lnTo>
                    <a:pt x="13101" y="358"/>
                  </a:lnTo>
                  <a:lnTo>
                    <a:pt x="15514" y="376"/>
                  </a:lnTo>
                  <a:lnTo>
                    <a:pt x="15514" y="376"/>
                  </a:lnTo>
                  <a:lnTo>
                    <a:pt x="23771" y="394"/>
                  </a:lnTo>
                  <a:lnTo>
                    <a:pt x="23771" y="394"/>
                  </a:lnTo>
                  <a:lnTo>
                    <a:pt x="23860" y="394"/>
                  </a:lnTo>
                  <a:lnTo>
                    <a:pt x="23860" y="394"/>
                  </a:lnTo>
                  <a:lnTo>
                    <a:pt x="23932" y="394"/>
                  </a:lnTo>
                  <a:lnTo>
                    <a:pt x="23932" y="394"/>
                  </a:lnTo>
                  <a:lnTo>
                    <a:pt x="34047" y="376"/>
                  </a:lnTo>
                  <a:lnTo>
                    <a:pt x="34047" y="376"/>
                  </a:lnTo>
                  <a:lnTo>
                    <a:pt x="38837" y="358"/>
                  </a:lnTo>
                  <a:lnTo>
                    <a:pt x="38837" y="358"/>
                  </a:lnTo>
                  <a:lnTo>
                    <a:pt x="40803" y="341"/>
                  </a:lnTo>
                  <a:lnTo>
                    <a:pt x="40803" y="341"/>
                  </a:lnTo>
                  <a:lnTo>
                    <a:pt x="42894" y="323"/>
                  </a:lnTo>
                  <a:lnTo>
                    <a:pt x="42894" y="323"/>
                  </a:lnTo>
                  <a:lnTo>
                    <a:pt x="43412" y="323"/>
                  </a:lnTo>
                  <a:lnTo>
                    <a:pt x="43680" y="305"/>
                  </a:lnTo>
                  <a:lnTo>
                    <a:pt x="43948" y="251"/>
                  </a:lnTo>
                  <a:lnTo>
                    <a:pt x="43948" y="251"/>
                  </a:lnTo>
                  <a:lnTo>
                    <a:pt x="44002" y="251"/>
                  </a:lnTo>
                  <a:lnTo>
                    <a:pt x="44073" y="251"/>
                  </a:lnTo>
                  <a:lnTo>
                    <a:pt x="44073" y="251"/>
                  </a:lnTo>
                  <a:lnTo>
                    <a:pt x="44270" y="251"/>
                  </a:lnTo>
                  <a:lnTo>
                    <a:pt x="44467" y="251"/>
                  </a:lnTo>
                  <a:lnTo>
                    <a:pt x="44663" y="251"/>
                  </a:lnTo>
                  <a:lnTo>
                    <a:pt x="44878" y="287"/>
                  </a:lnTo>
                  <a:lnTo>
                    <a:pt x="44878" y="287"/>
                  </a:lnTo>
                  <a:lnTo>
                    <a:pt x="44931" y="305"/>
                  </a:lnTo>
                  <a:lnTo>
                    <a:pt x="45003" y="305"/>
                  </a:lnTo>
                  <a:lnTo>
                    <a:pt x="45003" y="305"/>
                  </a:lnTo>
                  <a:lnTo>
                    <a:pt x="45360" y="305"/>
                  </a:lnTo>
                  <a:lnTo>
                    <a:pt x="45718" y="287"/>
                  </a:lnTo>
                  <a:lnTo>
                    <a:pt x="46093" y="305"/>
                  </a:lnTo>
                  <a:lnTo>
                    <a:pt x="46272" y="323"/>
                  </a:lnTo>
                  <a:lnTo>
                    <a:pt x="46450" y="341"/>
                  </a:lnTo>
                  <a:lnTo>
                    <a:pt x="46450" y="341"/>
                  </a:lnTo>
                  <a:lnTo>
                    <a:pt x="46593" y="341"/>
                  </a:lnTo>
                  <a:lnTo>
                    <a:pt x="46718" y="358"/>
                  </a:lnTo>
                  <a:lnTo>
                    <a:pt x="47004" y="412"/>
                  </a:lnTo>
                  <a:lnTo>
                    <a:pt x="47004" y="412"/>
                  </a:lnTo>
                  <a:lnTo>
                    <a:pt x="47094" y="430"/>
                  </a:lnTo>
                  <a:lnTo>
                    <a:pt x="47201" y="448"/>
                  </a:lnTo>
                  <a:lnTo>
                    <a:pt x="47201" y="448"/>
                  </a:lnTo>
                  <a:lnTo>
                    <a:pt x="47415" y="466"/>
                  </a:lnTo>
                  <a:lnTo>
                    <a:pt x="47630" y="537"/>
                  </a:lnTo>
                  <a:lnTo>
                    <a:pt x="47826" y="609"/>
                  </a:lnTo>
                  <a:lnTo>
                    <a:pt x="48023" y="698"/>
                  </a:lnTo>
                  <a:lnTo>
                    <a:pt x="48023" y="698"/>
                  </a:lnTo>
                  <a:lnTo>
                    <a:pt x="48077" y="734"/>
                  </a:lnTo>
                  <a:lnTo>
                    <a:pt x="48112" y="769"/>
                  </a:lnTo>
                  <a:lnTo>
                    <a:pt x="48184" y="859"/>
                  </a:lnTo>
                  <a:lnTo>
                    <a:pt x="48184" y="859"/>
                  </a:lnTo>
                  <a:lnTo>
                    <a:pt x="48363" y="1234"/>
                  </a:lnTo>
                  <a:lnTo>
                    <a:pt x="48434" y="1431"/>
                  </a:lnTo>
                  <a:lnTo>
                    <a:pt x="48488" y="1627"/>
                  </a:lnTo>
                  <a:lnTo>
                    <a:pt x="48488" y="1627"/>
                  </a:lnTo>
                  <a:lnTo>
                    <a:pt x="48595" y="2003"/>
                  </a:lnTo>
                  <a:lnTo>
                    <a:pt x="48666" y="2360"/>
                  </a:lnTo>
                  <a:lnTo>
                    <a:pt x="48666" y="2360"/>
                  </a:lnTo>
                  <a:lnTo>
                    <a:pt x="48756" y="2861"/>
                  </a:lnTo>
                  <a:lnTo>
                    <a:pt x="48827" y="3361"/>
                  </a:lnTo>
                  <a:lnTo>
                    <a:pt x="48827" y="3361"/>
                  </a:lnTo>
                  <a:lnTo>
                    <a:pt x="48863" y="3647"/>
                  </a:lnTo>
                  <a:lnTo>
                    <a:pt x="48881" y="3933"/>
                  </a:lnTo>
                  <a:lnTo>
                    <a:pt x="48881" y="3933"/>
                  </a:lnTo>
                  <a:lnTo>
                    <a:pt x="48899" y="4648"/>
                  </a:lnTo>
                  <a:lnTo>
                    <a:pt x="48917" y="5845"/>
                  </a:lnTo>
                  <a:lnTo>
                    <a:pt x="48935" y="7060"/>
                  </a:lnTo>
                  <a:lnTo>
                    <a:pt x="48952" y="7775"/>
                  </a:lnTo>
                  <a:lnTo>
                    <a:pt x="48952" y="7775"/>
                  </a:lnTo>
                  <a:lnTo>
                    <a:pt x="48970" y="7954"/>
                  </a:lnTo>
                  <a:lnTo>
                    <a:pt x="48970" y="7954"/>
                  </a:lnTo>
                  <a:lnTo>
                    <a:pt x="49006" y="8276"/>
                  </a:lnTo>
                  <a:lnTo>
                    <a:pt x="49042" y="8597"/>
                  </a:lnTo>
                  <a:lnTo>
                    <a:pt x="49042" y="8597"/>
                  </a:lnTo>
                  <a:lnTo>
                    <a:pt x="49060" y="14031"/>
                  </a:lnTo>
                  <a:lnTo>
                    <a:pt x="49060" y="14031"/>
                  </a:lnTo>
                  <a:lnTo>
                    <a:pt x="49060" y="14191"/>
                  </a:lnTo>
                  <a:lnTo>
                    <a:pt x="49060" y="14191"/>
                  </a:lnTo>
                  <a:lnTo>
                    <a:pt x="49060" y="14334"/>
                  </a:lnTo>
                  <a:lnTo>
                    <a:pt x="49060" y="14334"/>
                  </a:lnTo>
                  <a:lnTo>
                    <a:pt x="49042" y="19767"/>
                  </a:lnTo>
                  <a:lnTo>
                    <a:pt x="49042" y="19767"/>
                  </a:lnTo>
                  <a:lnTo>
                    <a:pt x="49006" y="20089"/>
                  </a:lnTo>
                  <a:lnTo>
                    <a:pt x="48970" y="20411"/>
                  </a:lnTo>
                  <a:lnTo>
                    <a:pt x="48970" y="20411"/>
                  </a:lnTo>
                  <a:lnTo>
                    <a:pt x="48952" y="20590"/>
                  </a:lnTo>
                  <a:lnTo>
                    <a:pt x="48952" y="20590"/>
                  </a:lnTo>
                  <a:lnTo>
                    <a:pt x="48935" y="21304"/>
                  </a:lnTo>
                  <a:lnTo>
                    <a:pt x="48917" y="22520"/>
                  </a:lnTo>
                  <a:lnTo>
                    <a:pt x="48899" y="23717"/>
                  </a:lnTo>
                  <a:lnTo>
                    <a:pt x="48881" y="24432"/>
                  </a:lnTo>
                  <a:lnTo>
                    <a:pt x="48881" y="24432"/>
                  </a:lnTo>
                  <a:lnTo>
                    <a:pt x="48863" y="24718"/>
                  </a:lnTo>
                  <a:lnTo>
                    <a:pt x="48827" y="25004"/>
                  </a:lnTo>
                  <a:lnTo>
                    <a:pt x="48827" y="25004"/>
                  </a:lnTo>
                  <a:lnTo>
                    <a:pt x="48756" y="25504"/>
                  </a:lnTo>
                  <a:lnTo>
                    <a:pt x="48666" y="26005"/>
                  </a:lnTo>
                  <a:lnTo>
                    <a:pt x="48666" y="26005"/>
                  </a:lnTo>
                  <a:lnTo>
                    <a:pt x="48595" y="26380"/>
                  </a:lnTo>
                  <a:lnTo>
                    <a:pt x="48488" y="26738"/>
                  </a:lnTo>
                  <a:lnTo>
                    <a:pt x="48488" y="26738"/>
                  </a:lnTo>
                  <a:lnTo>
                    <a:pt x="48434" y="26934"/>
                  </a:lnTo>
                  <a:lnTo>
                    <a:pt x="48363" y="27131"/>
                  </a:lnTo>
                  <a:lnTo>
                    <a:pt x="48184" y="27506"/>
                  </a:lnTo>
                  <a:lnTo>
                    <a:pt x="48184" y="27506"/>
                  </a:lnTo>
                  <a:lnTo>
                    <a:pt x="48112" y="27595"/>
                  </a:lnTo>
                  <a:lnTo>
                    <a:pt x="48077" y="27631"/>
                  </a:lnTo>
                  <a:lnTo>
                    <a:pt x="48023" y="27667"/>
                  </a:lnTo>
                  <a:lnTo>
                    <a:pt x="48023" y="27667"/>
                  </a:lnTo>
                  <a:lnTo>
                    <a:pt x="47826" y="27756"/>
                  </a:lnTo>
                  <a:lnTo>
                    <a:pt x="47630" y="27828"/>
                  </a:lnTo>
                  <a:lnTo>
                    <a:pt x="47415" y="27899"/>
                  </a:lnTo>
                  <a:lnTo>
                    <a:pt x="47201" y="27917"/>
                  </a:lnTo>
                  <a:lnTo>
                    <a:pt x="47201" y="27917"/>
                  </a:lnTo>
                  <a:lnTo>
                    <a:pt x="47094" y="27935"/>
                  </a:lnTo>
                  <a:lnTo>
                    <a:pt x="47004" y="27953"/>
                  </a:lnTo>
                  <a:lnTo>
                    <a:pt x="47004" y="27953"/>
                  </a:lnTo>
                  <a:lnTo>
                    <a:pt x="46718" y="28007"/>
                  </a:lnTo>
                  <a:lnTo>
                    <a:pt x="46593" y="28024"/>
                  </a:lnTo>
                  <a:lnTo>
                    <a:pt x="46450" y="28024"/>
                  </a:lnTo>
                  <a:lnTo>
                    <a:pt x="46450" y="28024"/>
                  </a:lnTo>
                  <a:lnTo>
                    <a:pt x="46272" y="28042"/>
                  </a:lnTo>
                  <a:lnTo>
                    <a:pt x="46093" y="28060"/>
                  </a:lnTo>
                  <a:lnTo>
                    <a:pt x="45718" y="28078"/>
                  </a:lnTo>
                  <a:lnTo>
                    <a:pt x="45360" y="28060"/>
                  </a:lnTo>
                  <a:lnTo>
                    <a:pt x="45003" y="28060"/>
                  </a:lnTo>
                  <a:lnTo>
                    <a:pt x="45003" y="28060"/>
                  </a:lnTo>
                  <a:lnTo>
                    <a:pt x="44931" y="28060"/>
                  </a:lnTo>
                  <a:lnTo>
                    <a:pt x="44878" y="28078"/>
                  </a:lnTo>
                  <a:lnTo>
                    <a:pt x="44878" y="28078"/>
                  </a:lnTo>
                  <a:lnTo>
                    <a:pt x="44663" y="28114"/>
                  </a:lnTo>
                  <a:lnTo>
                    <a:pt x="44467" y="28114"/>
                  </a:lnTo>
                  <a:lnTo>
                    <a:pt x="44270" y="28114"/>
                  </a:lnTo>
                  <a:lnTo>
                    <a:pt x="44073" y="28132"/>
                  </a:lnTo>
                  <a:lnTo>
                    <a:pt x="44073" y="28132"/>
                  </a:lnTo>
                  <a:lnTo>
                    <a:pt x="44002" y="28132"/>
                  </a:lnTo>
                  <a:lnTo>
                    <a:pt x="43948" y="28114"/>
                  </a:lnTo>
                  <a:lnTo>
                    <a:pt x="43948" y="28114"/>
                  </a:lnTo>
                  <a:lnTo>
                    <a:pt x="43680" y="28060"/>
                  </a:lnTo>
                  <a:lnTo>
                    <a:pt x="43412" y="28042"/>
                  </a:lnTo>
                  <a:lnTo>
                    <a:pt x="42894" y="28042"/>
                  </a:lnTo>
                  <a:lnTo>
                    <a:pt x="42894" y="28042"/>
                  </a:lnTo>
                  <a:lnTo>
                    <a:pt x="40803" y="28024"/>
                  </a:lnTo>
                  <a:lnTo>
                    <a:pt x="40803" y="28024"/>
                  </a:lnTo>
                  <a:lnTo>
                    <a:pt x="38837" y="28007"/>
                  </a:lnTo>
                  <a:lnTo>
                    <a:pt x="38837" y="28007"/>
                  </a:lnTo>
                  <a:lnTo>
                    <a:pt x="36424" y="27989"/>
                  </a:lnTo>
                  <a:lnTo>
                    <a:pt x="36424" y="27989"/>
                  </a:lnTo>
                  <a:lnTo>
                    <a:pt x="29829" y="27971"/>
                  </a:lnTo>
                  <a:lnTo>
                    <a:pt x="29829" y="27971"/>
                  </a:lnTo>
                  <a:lnTo>
                    <a:pt x="29651" y="27971"/>
                  </a:lnTo>
                  <a:lnTo>
                    <a:pt x="29651" y="27971"/>
                  </a:lnTo>
                  <a:lnTo>
                    <a:pt x="29597" y="27989"/>
                  </a:lnTo>
                  <a:lnTo>
                    <a:pt x="29561" y="28007"/>
                  </a:lnTo>
                  <a:lnTo>
                    <a:pt x="29543" y="28042"/>
                  </a:lnTo>
                  <a:lnTo>
                    <a:pt x="29543" y="28096"/>
                  </a:lnTo>
                  <a:lnTo>
                    <a:pt x="29543" y="28096"/>
                  </a:lnTo>
                  <a:lnTo>
                    <a:pt x="29543" y="28132"/>
                  </a:lnTo>
                  <a:lnTo>
                    <a:pt x="29561" y="28149"/>
                  </a:lnTo>
                  <a:lnTo>
                    <a:pt x="29597" y="28167"/>
                  </a:lnTo>
                  <a:lnTo>
                    <a:pt x="29633" y="28185"/>
                  </a:lnTo>
                  <a:lnTo>
                    <a:pt x="29633" y="28185"/>
                  </a:lnTo>
                  <a:lnTo>
                    <a:pt x="29865" y="28203"/>
                  </a:lnTo>
                  <a:lnTo>
                    <a:pt x="29865" y="28203"/>
                  </a:lnTo>
                  <a:lnTo>
                    <a:pt x="36424" y="28185"/>
                  </a:lnTo>
                  <a:lnTo>
                    <a:pt x="36424" y="28185"/>
                  </a:lnTo>
                  <a:lnTo>
                    <a:pt x="37550" y="28185"/>
                  </a:lnTo>
                  <a:lnTo>
                    <a:pt x="38283" y="28203"/>
                  </a:lnTo>
                  <a:lnTo>
                    <a:pt x="38551" y="28203"/>
                  </a:lnTo>
                  <a:lnTo>
                    <a:pt x="38676" y="28221"/>
                  </a:lnTo>
                  <a:lnTo>
                    <a:pt x="38676" y="28221"/>
                  </a:lnTo>
                  <a:lnTo>
                    <a:pt x="38730" y="28239"/>
                  </a:lnTo>
                  <a:lnTo>
                    <a:pt x="38783" y="28239"/>
                  </a:lnTo>
                  <a:lnTo>
                    <a:pt x="38890" y="28239"/>
                  </a:lnTo>
                  <a:lnTo>
                    <a:pt x="38890" y="28239"/>
                  </a:lnTo>
                  <a:lnTo>
                    <a:pt x="43073" y="28221"/>
                  </a:lnTo>
                  <a:lnTo>
                    <a:pt x="43073" y="28221"/>
                  </a:lnTo>
                  <a:lnTo>
                    <a:pt x="43358" y="28239"/>
                  </a:lnTo>
                  <a:lnTo>
                    <a:pt x="43662" y="28257"/>
                  </a:lnTo>
                  <a:lnTo>
                    <a:pt x="43948" y="28292"/>
                  </a:lnTo>
                  <a:lnTo>
                    <a:pt x="44252" y="28346"/>
                  </a:lnTo>
                  <a:lnTo>
                    <a:pt x="44252" y="28346"/>
                  </a:lnTo>
                  <a:lnTo>
                    <a:pt x="44395" y="28364"/>
                  </a:lnTo>
                  <a:lnTo>
                    <a:pt x="44538" y="28364"/>
                  </a:lnTo>
                  <a:lnTo>
                    <a:pt x="44681" y="28364"/>
                  </a:lnTo>
                  <a:lnTo>
                    <a:pt x="44824" y="28346"/>
                  </a:lnTo>
                  <a:lnTo>
                    <a:pt x="44824" y="28346"/>
                  </a:lnTo>
                  <a:lnTo>
                    <a:pt x="44949" y="28328"/>
                  </a:lnTo>
                  <a:lnTo>
                    <a:pt x="45092" y="28310"/>
                  </a:lnTo>
                  <a:lnTo>
                    <a:pt x="45092" y="28310"/>
                  </a:lnTo>
                  <a:lnTo>
                    <a:pt x="45843" y="28310"/>
                  </a:lnTo>
                  <a:lnTo>
                    <a:pt x="45843" y="28310"/>
                  </a:lnTo>
                  <a:lnTo>
                    <a:pt x="46147" y="28310"/>
                  </a:lnTo>
                  <a:lnTo>
                    <a:pt x="46289" y="28292"/>
                  </a:lnTo>
                  <a:lnTo>
                    <a:pt x="46432" y="28275"/>
                  </a:lnTo>
                  <a:lnTo>
                    <a:pt x="46432" y="28275"/>
                  </a:lnTo>
                  <a:lnTo>
                    <a:pt x="46647" y="28257"/>
                  </a:lnTo>
                  <a:lnTo>
                    <a:pt x="46879" y="28221"/>
                  </a:lnTo>
                  <a:lnTo>
                    <a:pt x="47094" y="28185"/>
                  </a:lnTo>
                  <a:lnTo>
                    <a:pt x="47326" y="28149"/>
                  </a:lnTo>
                  <a:lnTo>
                    <a:pt x="47326" y="28149"/>
                  </a:lnTo>
                  <a:lnTo>
                    <a:pt x="47469" y="28132"/>
                  </a:lnTo>
                  <a:lnTo>
                    <a:pt x="47612" y="28096"/>
                  </a:lnTo>
                  <a:lnTo>
                    <a:pt x="47898" y="28007"/>
                  </a:lnTo>
                  <a:lnTo>
                    <a:pt x="47898" y="28007"/>
                  </a:lnTo>
                  <a:lnTo>
                    <a:pt x="47987" y="27953"/>
                  </a:lnTo>
                  <a:lnTo>
                    <a:pt x="48095" y="27917"/>
                  </a:lnTo>
                  <a:lnTo>
                    <a:pt x="48095" y="27917"/>
                  </a:lnTo>
                  <a:lnTo>
                    <a:pt x="48184" y="27881"/>
                  </a:lnTo>
                  <a:lnTo>
                    <a:pt x="48273" y="27810"/>
                  </a:lnTo>
                  <a:lnTo>
                    <a:pt x="48345" y="27738"/>
                  </a:lnTo>
                  <a:lnTo>
                    <a:pt x="48398" y="27649"/>
                  </a:lnTo>
                  <a:lnTo>
                    <a:pt x="48398" y="27649"/>
                  </a:lnTo>
                  <a:lnTo>
                    <a:pt x="48488" y="27435"/>
                  </a:lnTo>
                  <a:lnTo>
                    <a:pt x="48595" y="27238"/>
                  </a:lnTo>
                  <a:lnTo>
                    <a:pt x="48595" y="27238"/>
                  </a:lnTo>
                  <a:lnTo>
                    <a:pt x="48702" y="26898"/>
                  </a:lnTo>
                  <a:lnTo>
                    <a:pt x="48809" y="26541"/>
                  </a:lnTo>
                  <a:lnTo>
                    <a:pt x="48809" y="26541"/>
                  </a:lnTo>
                  <a:lnTo>
                    <a:pt x="48917" y="26023"/>
                  </a:lnTo>
                  <a:lnTo>
                    <a:pt x="49006" y="25487"/>
                  </a:lnTo>
                  <a:lnTo>
                    <a:pt x="49006" y="25487"/>
                  </a:lnTo>
                  <a:lnTo>
                    <a:pt x="49095" y="24861"/>
                  </a:lnTo>
                  <a:lnTo>
                    <a:pt x="49113" y="24557"/>
                  </a:lnTo>
                  <a:lnTo>
                    <a:pt x="49113" y="24236"/>
                  </a:lnTo>
                  <a:lnTo>
                    <a:pt x="49113" y="24236"/>
                  </a:lnTo>
                  <a:lnTo>
                    <a:pt x="49113" y="24164"/>
                  </a:lnTo>
                  <a:lnTo>
                    <a:pt x="49113" y="24110"/>
                  </a:lnTo>
                  <a:lnTo>
                    <a:pt x="49113" y="24110"/>
                  </a:lnTo>
                  <a:lnTo>
                    <a:pt x="49131" y="23914"/>
                  </a:lnTo>
                  <a:lnTo>
                    <a:pt x="49149" y="23539"/>
                  </a:lnTo>
                  <a:lnTo>
                    <a:pt x="49167" y="22448"/>
                  </a:lnTo>
                  <a:lnTo>
                    <a:pt x="49167" y="20804"/>
                  </a:lnTo>
                  <a:lnTo>
                    <a:pt x="49167" y="20804"/>
                  </a:lnTo>
                  <a:lnTo>
                    <a:pt x="49185" y="20554"/>
                  </a:lnTo>
                  <a:lnTo>
                    <a:pt x="49220" y="20322"/>
                  </a:lnTo>
                  <a:lnTo>
                    <a:pt x="49220" y="20322"/>
                  </a:lnTo>
                  <a:lnTo>
                    <a:pt x="49238" y="20053"/>
                  </a:lnTo>
                  <a:lnTo>
                    <a:pt x="49256" y="19803"/>
                  </a:lnTo>
                  <a:lnTo>
                    <a:pt x="49256" y="19803"/>
                  </a:lnTo>
                  <a:lnTo>
                    <a:pt x="49238" y="15568"/>
                  </a:lnTo>
                  <a:lnTo>
                    <a:pt x="49238" y="15568"/>
                  </a:lnTo>
                  <a:lnTo>
                    <a:pt x="49238" y="14531"/>
                  </a:lnTo>
                  <a:lnTo>
                    <a:pt x="49238" y="14531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8"/>
            <p:cNvSpPr/>
            <p:nvPr/>
          </p:nvSpPr>
          <p:spPr>
            <a:xfrm>
              <a:off x="8113931" y="4596876"/>
              <a:ext cx="252028" cy="66965"/>
            </a:xfrm>
            <a:custGeom>
              <a:avLst/>
              <a:gdLst/>
              <a:ahLst/>
              <a:cxnLst/>
              <a:rect l="l" t="t" r="r" b="b"/>
              <a:pathLst>
                <a:path w="1448" h="412" extrusionOk="0">
                  <a:moveTo>
                    <a:pt x="72" y="376"/>
                  </a:moveTo>
                  <a:lnTo>
                    <a:pt x="72" y="376"/>
                  </a:lnTo>
                  <a:lnTo>
                    <a:pt x="143" y="393"/>
                  </a:lnTo>
                  <a:lnTo>
                    <a:pt x="233" y="411"/>
                  </a:lnTo>
                  <a:lnTo>
                    <a:pt x="322" y="411"/>
                  </a:lnTo>
                  <a:lnTo>
                    <a:pt x="411" y="393"/>
                  </a:lnTo>
                  <a:lnTo>
                    <a:pt x="411" y="393"/>
                  </a:lnTo>
                  <a:lnTo>
                    <a:pt x="608" y="340"/>
                  </a:lnTo>
                  <a:lnTo>
                    <a:pt x="822" y="322"/>
                  </a:lnTo>
                  <a:lnTo>
                    <a:pt x="1019" y="286"/>
                  </a:lnTo>
                  <a:lnTo>
                    <a:pt x="1216" y="268"/>
                  </a:lnTo>
                  <a:lnTo>
                    <a:pt x="1216" y="268"/>
                  </a:lnTo>
                  <a:lnTo>
                    <a:pt x="1305" y="250"/>
                  </a:lnTo>
                  <a:lnTo>
                    <a:pt x="1394" y="215"/>
                  </a:lnTo>
                  <a:lnTo>
                    <a:pt x="1394" y="215"/>
                  </a:lnTo>
                  <a:lnTo>
                    <a:pt x="1430" y="179"/>
                  </a:lnTo>
                  <a:lnTo>
                    <a:pt x="1448" y="125"/>
                  </a:lnTo>
                  <a:lnTo>
                    <a:pt x="1448" y="125"/>
                  </a:lnTo>
                  <a:lnTo>
                    <a:pt x="1448" y="90"/>
                  </a:lnTo>
                  <a:lnTo>
                    <a:pt x="1430" y="54"/>
                  </a:lnTo>
                  <a:lnTo>
                    <a:pt x="1412" y="36"/>
                  </a:lnTo>
                  <a:lnTo>
                    <a:pt x="1376" y="18"/>
                  </a:lnTo>
                  <a:lnTo>
                    <a:pt x="1376" y="18"/>
                  </a:lnTo>
                  <a:lnTo>
                    <a:pt x="1216" y="0"/>
                  </a:lnTo>
                  <a:lnTo>
                    <a:pt x="1216" y="0"/>
                  </a:lnTo>
                  <a:lnTo>
                    <a:pt x="1019" y="18"/>
                  </a:lnTo>
                  <a:lnTo>
                    <a:pt x="805" y="36"/>
                  </a:lnTo>
                  <a:lnTo>
                    <a:pt x="608" y="72"/>
                  </a:lnTo>
                  <a:lnTo>
                    <a:pt x="394" y="125"/>
                  </a:lnTo>
                  <a:lnTo>
                    <a:pt x="394" y="125"/>
                  </a:lnTo>
                  <a:lnTo>
                    <a:pt x="251" y="143"/>
                  </a:lnTo>
                  <a:lnTo>
                    <a:pt x="108" y="179"/>
                  </a:lnTo>
                  <a:lnTo>
                    <a:pt x="108" y="179"/>
                  </a:lnTo>
                  <a:lnTo>
                    <a:pt x="54" y="197"/>
                  </a:lnTo>
                  <a:lnTo>
                    <a:pt x="18" y="250"/>
                  </a:lnTo>
                  <a:lnTo>
                    <a:pt x="18" y="250"/>
                  </a:lnTo>
                  <a:lnTo>
                    <a:pt x="0" y="286"/>
                  </a:lnTo>
                  <a:lnTo>
                    <a:pt x="18" y="322"/>
                  </a:lnTo>
                  <a:lnTo>
                    <a:pt x="36" y="358"/>
                  </a:lnTo>
                  <a:lnTo>
                    <a:pt x="72" y="376"/>
                  </a:lnTo>
                  <a:lnTo>
                    <a:pt x="72" y="376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8"/>
            <p:cNvSpPr/>
            <p:nvPr/>
          </p:nvSpPr>
          <p:spPr>
            <a:xfrm>
              <a:off x="8558808" y="4198821"/>
              <a:ext cx="65444" cy="232591"/>
            </a:xfrm>
            <a:custGeom>
              <a:avLst/>
              <a:gdLst/>
              <a:ahLst/>
              <a:cxnLst/>
              <a:rect l="l" t="t" r="r" b="b"/>
              <a:pathLst>
                <a:path w="376" h="1431" extrusionOk="0">
                  <a:moveTo>
                    <a:pt x="36" y="591"/>
                  </a:moveTo>
                  <a:lnTo>
                    <a:pt x="36" y="591"/>
                  </a:lnTo>
                  <a:lnTo>
                    <a:pt x="125" y="948"/>
                  </a:lnTo>
                  <a:lnTo>
                    <a:pt x="161" y="1305"/>
                  </a:lnTo>
                  <a:lnTo>
                    <a:pt x="161" y="1305"/>
                  </a:lnTo>
                  <a:lnTo>
                    <a:pt x="179" y="1341"/>
                  </a:lnTo>
                  <a:lnTo>
                    <a:pt x="197" y="1395"/>
                  </a:lnTo>
                  <a:lnTo>
                    <a:pt x="215" y="1413"/>
                  </a:lnTo>
                  <a:lnTo>
                    <a:pt x="268" y="1431"/>
                  </a:lnTo>
                  <a:lnTo>
                    <a:pt x="268" y="1431"/>
                  </a:lnTo>
                  <a:lnTo>
                    <a:pt x="304" y="1431"/>
                  </a:lnTo>
                  <a:lnTo>
                    <a:pt x="340" y="1395"/>
                  </a:lnTo>
                  <a:lnTo>
                    <a:pt x="357" y="1359"/>
                  </a:lnTo>
                  <a:lnTo>
                    <a:pt x="375" y="1288"/>
                  </a:lnTo>
                  <a:lnTo>
                    <a:pt x="375" y="1288"/>
                  </a:lnTo>
                  <a:lnTo>
                    <a:pt x="375" y="1127"/>
                  </a:lnTo>
                  <a:lnTo>
                    <a:pt x="357" y="948"/>
                  </a:lnTo>
                  <a:lnTo>
                    <a:pt x="357" y="948"/>
                  </a:lnTo>
                  <a:lnTo>
                    <a:pt x="268" y="555"/>
                  </a:lnTo>
                  <a:lnTo>
                    <a:pt x="179" y="162"/>
                  </a:lnTo>
                  <a:lnTo>
                    <a:pt x="179" y="162"/>
                  </a:lnTo>
                  <a:lnTo>
                    <a:pt x="143" y="72"/>
                  </a:lnTo>
                  <a:lnTo>
                    <a:pt x="143" y="72"/>
                  </a:lnTo>
                  <a:lnTo>
                    <a:pt x="107" y="19"/>
                  </a:lnTo>
                  <a:lnTo>
                    <a:pt x="89" y="1"/>
                  </a:lnTo>
                  <a:lnTo>
                    <a:pt x="54" y="19"/>
                  </a:lnTo>
                  <a:lnTo>
                    <a:pt x="54" y="19"/>
                  </a:lnTo>
                  <a:lnTo>
                    <a:pt x="18" y="37"/>
                  </a:lnTo>
                  <a:lnTo>
                    <a:pt x="0" y="90"/>
                  </a:lnTo>
                  <a:lnTo>
                    <a:pt x="0" y="90"/>
                  </a:lnTo>
                  <a:lnTo>
                    <a:pt x="0" y="126"/>
                  </a:lnTo>
                  <a:lnTo>
                    <a:pt x="18" y="162"/>
                  </a:lnTo>
                  <a:lnTo>
                    <a:pt x="18" y="162"/>
                  </a:lnTo>
                  <a:lnTo>
                    <a:pt x="18" y="305"/>
                  </a:lnTo>
                  <a:lnTo>
                    <a:pt x="18" y="305"/>
                  </a:lnTo>
                  <a:lnTo>
                    <a:pt x="18" y="305"/>
                  </a:lnTo>
                  <a:lnTo>
                    <a:pt x="18" y="448"/>
                  </a:lnTo>
                  <a:lnTo>
                    <a:pt x="36" y="591"/>
                  </a:lnTo>
                  <a:lnTo>
                    <a:pt x="36" y="591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8"/>
            <p:cNvSpPr/>
            <p:nvPr/>
          </p:nvSpPr>
          <p:spPr>
            <a:xfrm>
              <a:off x="8344028" y="4257010"/>
              <a:ext cx="112264" cy="151160"/>
            </a:xfrm>
            <a:custGeom>
              <a:avLst/>
              <a:gdLst/>
              <a:ahLst/>
              <a:cxnLst/>
              <a:rect l="l" t="t" r="r" b="b"/>
              <a:pathLst>
                <a:path w="645" h="930" extrusionOk="0">
                  <a:moveTo>
                    <a:pt x="483" y="912"/>
                  </a:moveTo>
                  <a:lnTo>
                    <a:pt x="483" y="912"/>
                  </a:lnTo>
                  <a:lnTo>
                    <a:pt x="519" y="930"/>
                  </a:lnTo>
                  <a:lnTo>
                    <a:pt x="573" y="930"/>
                  </a:lnTo>
                  <a:lnTo>
                    <a:pt x="573" y="930"/>
                  </a:lnTo>
                  <a:lnTo>
                    <a:pt x="609" y="894"/>
                  </a:lnTo>
                  <a:lnTo>
                    <a:pt x="644" y="840"/>
                  </a:lnTo>
                  <a:lnTo>
                    <a:pt x="644" y="840"/>
                  </a:lnTo>
                  <a:lnTo>
                    <a:pt x="644" y="769"/>
                  </a:lnTo>
                  <a:lnTo>
                    <a:pt x="626" y="679"/>
                  </a:lnTo>
                  <a:lnTo>
                    <a:pt x="626" y="679"/>
                  </a:lnTo>
                  <a:lnTo>
                    <a:pt x="519" y="483"/>
                  </a:lnTo>
                  <a:lnTo>
                    <a:pt x="394" y="304"/>
                  </a:lnTo>
                  <a:lnTo>
                    <a:pt x="251" y="161"/>
                  </a:lnTo>
                  <a:lnTo>
                    <a:pt x="108" y="18"/>
                  </a:lnTo>
                  <a:lnTo>
                    <a:pt x="108" y="18"/>
                  </a:lnTo>
                  <a:lnTo>
                    <a:pt x="72" y="0"/>
                  </a:lnTo>
                  <a:lnTo>
                    <a:pt x="37" y="0"/>
                  </a:lnTo>
                  <a:lnTo>
                    <a:pt x="37" y="0"/>
                  </a:lnTo>
                  <a:lnTo>
                    <a:pt x="1" y="36"/>
                  </a:lnTo>
                  <a:lnTo>
                    <a:pt x="1" y="72"/>
                  </a:lnTo>
                  <a:lnTo>
                    <a:pt x="1" y="72"/>
                  </a:lnTo>
                  <a:lnTo>
                    <a:pt x="37" y="233"/>
                  </a:lnTo>
                  <a:lnTo>
                    <a:pt x="54" y="304"/>
                  </a:lnTo>
                  <a:lnTo>
                    <a:pt x="90" y="358"/>
                  </a:lnTo>
                  <a:lnTo>
                    <a:pt x="90" y="358"/>
                  </a:lnTo>
                  <a:lnTo>
                    <a:pt x="180" y="465"/>
                  </a:lnTo>
                  <a:lnTo>
                    <a:pt x="269" y="572"/>
                  </a:lnTo>
                  <a:lnTo>
                    <a:pt x="412" y="804"/>
                  </a:lnTo>
                  <a:lnTo>
                    <a:pt x="412" y="804"/>
                  </a:lnTo>
                  <a:lnTo>
                    <a:pt x="483" y="912"/>
                  </a:lnTo>
                  <a:lnTo>
                    <a:pt x="483" y="912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8"/>
            <p:cNvSpPr/>
            <p:nvPr/>
          </p:nvSpPr>
          <p:spPr>
            <a:xfrm>
              <a:off x="8210356" y="4416784"/>
              <a:ext cx="161869" cy="58188"/>
            </a:xfrm>
            <a:custGeom>
              <a:avLst/>
              <a:gdLst/>
              <a:ahLst/>
              <a:cxnLst/>
              <a:rect l="l" t="t" r="r" b="b"/>
              <a:pathLst>
                <a:path w="930" h="358" extrusionOk="0">
                  <a:moveTo>
                    <a:pt x="429" y="0"/>
                  </a:moveTo>
                  <a:lnTo>
                    <a:pt x="429" y="0"/>
                  </a:lnTo>
                  <a:lnTo>
                    <a:pt x="322" y="0"/>
                  </a:lnTo>
                  <a:lnTo>
                    <a:pt x="215" y="18"/>
                  </a:lnTo>
                  <a:lnTo>
                    <a:pt x="108" y="54"/>
                  </a:lnTo>
                  <a:lnTo>
                    <a:pt x="0" y="107"/>
                  </a:lnTo>
                  <a:lnTo>
                    <a:pt x="0" y="107"/>
                  </a:lnTo>
                  <a:lnTo>
                    <a:pt x="54" y="161"/>
                  </a:lnTo>
                  <a:lnTo>
                    <a:pt x="125" y="197"/>
                  </a:lnTo>
                  <a:lnTo>
                    <a:pt x="251" y="233"/>
                  </a:lnTo>
                  <a:lnTo>
                    <a:pt x="251" y="233"/>
                  </a:lnTo>
                  <a:lnTo>
                    <a:pt x="501" y="268"/>
                  </a:lnTo>
                  <a:lnTo>
                    <a:pt x="608" y="304"/>
                  </a:lnTo>
                  <a:lnTo>
                    <a:pt x="733" y="358"/>
                  </a:lnTo>
                  <a:lnTo>
                    <a:pt x="733" y="358"/>
                  </a:lnTo>
                  <a:lnTo>
                    <a:pt x="787" y="358"/>
                  </a:lnTo>
                  <a:lnTo>
                    <a:pt x="787" y="358"/>
                  </a:lnTo>
                  <a:lnTo>
                    <a:pt x="822" y="358"/>
                  </a:lnTo>
                  <a:lnTo>
                    <a:pt x="858" y="358"/>
                  </a:lnTo>
                  <a:lnTo>
                    <a:pt x="894" y="322"/>
                  </a:lnTo>
                  <a:lnTo>
                    <a:pt x="912" y="286"/>
                  </a:lnTo>
                  <a:lnTo>
                    <a:pt x="912" y="286"/>
                  </a:lnTo>
                  <a:lnTo>
                    <a:pt x="930" y="233"/>
                  </a:lnTo>
                  <a:lnTo>
                    <a:pt x="912" y="197"/>
                  </a:lnTo>
                  <a:lnTo>
                    <a:pt x="894" y="161"/>
                  </a:lnTo>
                  <a:lnTo>
                    <a:pt x="858" y="125"/>
                  </a:lnTo>
                  <a:lnTo>
                    <a:pt x="858" y="125"/>
                  </a:lnTo>
                  <a:lnTo>
                    <a:pt x="662" y="54"/>
                  </a:lnTo>
                  <a:lnTo>
                    <a:pt x="554" y="18"/>
                  </a:lnTo>
                  <a:lnTo>
                    <a:pt x="429" y="0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8"/>
            <p:cNvSpPr/>
            <p:nvPr/>
          </p:nvSpPr>
          <p:spPr>
            <a:xfrm>
              <a:off x="8113931" y="477686"/>
              <a:ext cx="252028" cy="66965"/>
            </a:xfrm>
            <a:custGeom>
              <a:avLst/>
              <a:gdLst/>
              <a:ahLst/>
              <a:cxnLst/>
              <a:rect l="l" t="t" r="r" b="b"/>
              <a:pathLst>
                <a:path w="1448" h="412" extrusionOk="0">
                  <a:moveTo>
                    <a:pt x="1394" y="197"/>
                  </a:moveTo>
                  <a:lnTo>
                    <a:pt x="1394" y="197"/>
                  </a:lnTo>
                  <a:lnTo>
                    <a:pt x="1305" y="161"/>
                  </a:lnTo>
                  <a:lnTo>
                    <a:pt x="1216" y="144"/>
                  </a:lnTo>
                  <a:lnTo>
                    <a:pt x="1216" y="144"/>
                  </a:lnTo>
                  <a:lnTo>
                    <a:pt x="1019" y="126"/>
                  </a:lnTo>
                  <a:lnTo>
                    <a:pt x="822" y="108"/>
                  </a:lnTo>
                  <a:lnTo>
                    <a:pt x="608" y="72"/>
                  </a:lnTo>
                  <a:lnTo>
                    <a:pt x="411" y="19"/>
                  </a:lnTo>
                  <a:lnTo>
                    <a:pt x="411" y="19"/>
                  </a:lnTo>
                  <a:lnTo>
                    <a:pt x="322" y="1"/>
                  </a:lnTo>
                  <a:lnTo>
                    <a:pt x="233" y="1"/>
                  </a:lnTo>
                  <a:lnTo>
                    <a:pt x="143" y="19"/>
                  </a:lnTo>
                  <a:lnTo>
                    <a:pt x="72" y="36"/>
                  </a:lnTo>
                  <a:lnTo>
                    <a:pt x="72" y="36"/>
                  </a:lnTo>
                  <a:lnTo>
                    <a:pt x="36" y="72"/>
                  </a:lnTo>
                  <a:lnTo>
                    <a:pt x="18" y="90"/>
                  </a:lnTo>
                  <a:lnTo>
                    <a:pt x="0" y="126"/>
                  </a:lnTo>
                  <a:lnTo>
                    <a:pt x="18" y="161"/>
                  </a:lnTo>
                  <a:lnTo>
                    <a:pt x="18" y="161"/>
                  </a:lnTo>
                  <a:lnTo>
                    <a:pt x="54" y="215"/>
                  </a:lnTo>
                  <a:lnTo>
                    <a:pt x="108" y="251"/>
                  </a:lnTo>
                  <a:lnTo>
                    <a:pt x="108" y="251"/>
                  </a:lnTo>
                  <a:lnTo>
                    <a:pt x="251" y="269"/>
                  </a:lnTo>
                  <a:lnTo>
                    <a:pt x="394" y="304"/>
                  </a:lnTo>
                  <a:lnTo>
                    <a:pt x="394" y="304"/>
                  </a:lnTo>
                  <a:lnTo>
                    <a:pt x="608" y="340"/>
                  </a:lnTo>
                  <a:lnTo>
                    <a:pt x="805" y="376"/>
                  </a:lnTo>
                  <a:lnTo>
                    <a:pt x="1019" y="394"/>
                  </a:lnTo>
                  <a:lnTo>
                    <a:pt x="1216" y="412"/>
                  </a:lnTo>
                  <a:lnTo>
                    <a:pt x="1216" y="412"/>
                  </a:lnTo>
                  <a:lnTo>
                    <a:pt x="1376" y="394"/>
                  </a:lnTo>
                  <a:lnTo>
                    <a:pt x="1376" y="394"/>
                  </a:lnTo>
                  <a:lnTo>
                    <a:pt x="1412" y="376"/>
                  </a:lnTo>
                  <a:lnTo>
                    <a:pt x="1430" y="358"/>
                  </a:lnTo>
                  <a:lnTo>
                    <a:pt x="1448" y="322"/>
                  </a:lnTo>
                  <a:lnTo>
                    <a:pt x="1448" y="287"/>
                  </a:lnTo>
                  <a:lnTo>
                    <a:pt x="1448" y="287"/>
                  </a:lnTo>
                  <a:lnTo>
                    <a:pt x="1430" y="233"/>
                  </a:lnTo>
                  <a:lnTo>
                    <a:pt x="1394" y="197"/>
                  </a:lnTo>
                  <a:lnTo>
                    <a:pt x="1394" y="197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8"/>
            <p:cNvSpPr/>
            <p:nvPr/>
          </p:nvSpPr>
          <p:spPr>
            <a:xfrm>
              <a:off x="8558808" y="710115"/>
              <a:ext cx="65444" cy="232591"/>
            </a:xfrm>
            <a:custGeom>
              <a:avLst/>
              <a:gdLst/>
              <a:ahLst/>
              <a:cxnLst/>
              <a:rect l="l" t="t" r="r" b="b"/>
              <a:pathLst>
                <a:path w="376" h="1431" extrusionOk="0">
                  <a:moveTo>
                    <a:pt x="0" y="1341"/>
                  </a:moveTo>
                  <a:lnTo>
                    <a:pt x="0" y="1341"/>
                  </a:lnTo>
                  <a:lnTo>
                    <a:pt x="18" y="1394"/>
                  </a:lnTo>
                  <a:lnTo>
                    <a:pt x="54" y="1430"/>
                  </a:lnTo>
                  <a:lnTo>
                    <a:pt x="54" y="1430"/>
                  </a:lnTo>
                  <a:lnTo>
                    <a:pt x="89" y="1430"/>
                  </a:lnTo>
                  <a:lnTo>
                    <a:pt x="107" y="1412"/>
                  </a:lnTo>
                  <a:lnTo>
                    <a:pt x="143" y="1359"/>
                  </a:lnTo>
                  <a:lnTo>
                    <a:pt x="143" y="1359"/>
                  </a:lnTo>
                  <a:lnTo>
                    <a:pt x="179" y="1269"/>
                  </a:lnTo>
                  <a:lnTo>
                    <a:pt x="179" y="1269"/>
                  </a:lnTo>
                  <a:lnTo>
                    <a:pt x="268" y="876"/>
                  </a:lnTo>
                  <a:lnTo>
                    <a:pt x="357" y="483"/>
                  </a:lnTo>
                  <a:lnTo>
                    <a:pt x="357" y="483"/>
                  </a:lnTo>
                  <a:lnTo>
                    <a:pt x="375" y="322"/>
                  </a:lnTo>
                  <a:lnTo>
                    <a:pt x="375" y="143"/>
                  </a:lnTo>
                  <a:lnTo>
                    <a:pt x="375" y="143"/>
                  </a:lnTo>
                  <a:lnTo>
                    <a:pt x="357" y="72"/>
                  </a:lnTo>
                  <a:lnTo>
                    <a:pt x="340" y="36"/>
                  </a:lnTo>
                  <a:lnTo>
                    <a:pt x="304" y="0"/>
                  </a:lnTo>
                  <a:lnTo>
                    <a:pt x="268" y="0"/>
                  </a:lnTo>
                  <a:lnTo>
                    <a:pt x="268" y="0"/>
                  </a:lnTo>
                  <a:lnTo>
                    <a:pt x="215" y="18"/>
                  </a:lnTo>
                  <a:lnTo>
                    <a:pt x="197" y="36"/>
                  </a:lnTo>
                  <a:lnTo>
                    <a:pt x="179" y="90"/>
                  </a:lnTo>
                  <a:lnTo>
                    <a:pt x="161" y="126"/>
                  </a:lnTo>
                  <a:lnTo>
                    <a:pt x="161" y="126"/>
                  </a:lnTo>
                  <a:lnTo>
                    <a:pt x="125" y="483"/>
                  </a:lnTo>
                  <a:lnTo>
                    <a:pt x="36" y="840"/>
                  </a:lnTo>
                  <a:lnTo>
                    <a:pt x="36" y="840"/>
                  </a:lnTo>
                  <a:lnTo>
                    <a:pt x="18" y="983"/>
                  </a:lnTo>
                  <a:lnTo>
                    <a:pt x="18" y="1126"/>
                  </a:lnTo>
                  <a:lnTo>
                    <a:pt x="18" y="1126"/>
                  </a:lnTo>
                  <a:lnTo>
                    <a:pt x="18" y="1126"/>
                  </a:lnTo>
                  <a:lnTo>
                    <a:pt x="18" y="1269"/>
                  </a:lnTo>
                  <a:lnTo>
                    <a:pt x="18" y="1269"/>
                  </a:lnTo>
                  <a:lnTo>
                    <a:pt x="0" y="1305"/>
                  </a:lnTo>
                  <a:lnTo>
                    <a:pt x="0" y="1341"/>
                  </a:lnTo>
                  <a:lnTo>
                    <a:pt x="0" y="1341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8"/>
            <p:cNvSpPr/>
            <p:nvPr/>
          </p:nvSpPr>
          <p:spPr>
            <a:xfrm>
              <a:off x="8344028" y="733358"/>
              <a:ext cx="112264" cy="151160"/>
            </a:xfrm>
            <a:custGeom>
              <a:avLst/>
              <a:gdLst/>
              <a:ahLst/>
              <a:cxnLst/>
              <a:rect l="l" t="t" r="r" b="b"/>
              <a:pathLst>
                <a:path w="645" h="930" extrusionOk="0">
                  <a:moveTo>
                    <a:pt x="573" y="0"/>
                  </a:moveTo>
                  <a:lnTo>
                    <a:pt x="573" y="0"/>
                  </a:lnTo>
                  <a:lnTo>
                    <a:pt x="519" y="18"/>
                  </a:lnTo>
                  <a:lnTo>
                    <a:pt x="483" y="18"/>
                  </a:lnTo>
                  <a:lnTo>
                    <a:pt x="483" y="18"/>
                  </a:lnTo>
                  <a:lnTo>
                    <a:pt x="412" y="125"/>
                  </a:lnTo>
                  <a:lnTo>
                    <a:pt x="412" y="125"/>
                  </a:lnTo>
                  <a:lnTo>
                    <a:pt x="269" y="358"/>
                  </a:lnTo>
                  <a:lnTo>
                    <a:pt x="180" y="465"/>
                  </a:lnTo>
                  <a:lnTo>
                    <a:pt x="90" y="572"/>
                  </a:lnTo>
                  <a:lnTo>
                    <a:pt x="90" y="572"/>
                  </a:lnTo>
                  <a:lnTo>
                    <a:pt x="54" y="644"/>
                  </a:lnTo>
                  <a:lnTo>
                    <a:pt x="37" y="697"/>
                  </a:lnTo>
                  <a:lnTo>
                    <a:pt x="1" y="858"/>
                  </a:lnTo>
                  <a:lnTo>
                    <a:pt x="1" y="858"/>
                  </a:lnTo>
                  <a:lnTo>
                    <a:pt x="1" y="894"/>
                  </a:lnTo>
                  <a:lnTo>
                    <a:pt x="37" y="930"/>
                  </a:lnTo>
                  <a:lnTo>
                    <a:pt x="37" y="930"/>
                  </a:lnTo>
                  <a:lnTo>
                    <a:pt x="72" y="930"/>
                  </a:lnTo>
                  <a:lnTo>
                    <a:pt x="108" y="912"/>
                  </a:lnTo>
                  <a:lnTo>
                    <a:pt x="108" y="912"/>
                  </a:lnTo>
                  <a:lnTo>
                    <a:pt x="251" y="769"/>
                  </a:lnTo>
                  <a:lnTo>
                    <a:pt x="394" y="626"/>
                  </a:lnTo>
                  <a:lnTo>
                    <a:pt x="519" y="447"/>
                  </a:lnTo>
                  <a:lnTo>
                    <a:pt x="626" y="251"/>
                  </a:lnTo>
                  <a:lnTo>
                    <a:pt x="626" y="251"/>
                  </a:lnTo>
                  <a:lnTo>
                    <a:pt x="644" y="179"/>
                  </a:lnTo>
                  <a:lnTo>
                    <a:pt x="644" y="90"/>
                  </a:lnTo>
                  <a:lnTo>
                    <a:pt x="644" y="90"/>
                  </a:lnTo>
                  <a:lnTo>
                    <a:pt x="609" y="36"/>
                  </a:lnTo>
                  <a:lnTo>
                    <a:pt x="573" y="0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8"/>
            <p:cNvSpPr/>
            <p:nvPr/>
          </p:nvSpPr>
          <p:spPr>
            <a:xfrm>
              <a:off x="8210356" y="666555"/>
              <a:ext cx="161869" cy="58188"/>
            </a:xfrm>
            <a:custGeom>
              <a:avLst/>
              <a:gdLst/>
              <a:ahLst/>
              <a:cxnLst/>
              <a:rect l="l" t="t" r="r" b="b"/>
              <a:pathLst>
                <a:path w="930" h="358" extrusionOk="0">
                  <a:moveTo>
                    <a:pt x="787" y="0"/>
                  </a:moveTo>
                  <a:lnTo>
                    <a:pt x="787" y="0"/>
                  </a:lnTo>
                  <a:lnTo>
                    <a:pt x="733" y="0"/>
                  </a:lnTo>
                  <a:lnTo>
                    <a:pt x="733" y="0"/>
                  </a:lnTo>
                  <a:lnTo>
                    <a:pt x="608" y="54"/>
                  </a:lnTo>
                  <a:lnTo>
                    <a:pt x="501" y="90"/>
                  </a:lnTo>
                  <a:lnTo>
                    <a:pt x="251" y="125"/>
                  </a:lnTo>
                  <a:lnTo>
                    <a:pt x="251" y="125"/>
                  </a:lnTo>
                  <a:lnTo>
                    <a:pt x="125" y="161"/>
                  </a:lnTo>
                  <a:lnTo>
                    <a:pt x="54" y="197"/>
                  </a:lnTo>
                  <a:lnTo>
                    <a:pt x="0" y="251"/>
                  </a:lnTo>
                  <a:lnTo>
                    <a:pt x="0" y="251"/>
                  </a:lnTo>
                  <a:lnTo>
                    <a:pt x="108" y="304"/>
                  </a:lnTo>
                  <a:lnTo>
                    <a:pt x="215" y="340"/>
                  </a:lnTo>
                  <a:lnTo>
                    <a:pt x="322" y="358"/>
                  </a:lnTo>
                  <a:lnTo>
                    <a:pt x="429" y="358"/>
                  </a:lnTo>
                  <a:lnTo>
                    <a:pt x="429" y="358"/>
                  </a:lnTo>
                  <a:lnTo>
                    <a:pt x="554" y="340"/>
                  </a:lnTo>
                  <a:lnTo>
                    <a:pt x="662" y="304"/>
                  </a:lnTo>
                  <a:lnTo>
                    <a:pt x="858" y="233"/>
                  </a:lnTo>
                  <a:lnTo>
                    <a:pt x="858" y="233"/>
                  </a:lnTo>
                  <a:lnTo>
                    <a:pt x="894" y="197"/>
                  </a:lnTo>
                  <a:lnTo>
                    <a:pt x="912" y="161"/>
                  </a:lnTo>
                  <a:lnTo>
                    <a:pt x="930" y="125"/>
                  </a:lnTo>
                  <a:lnTo>
                    <a:pt x="912" y="72"/>
                  </a:lnTo>
                  <a:lnTo>
                    <a:pt x="912" y="72"/>
                  </a:lnTo>
                  <a:lnTo>
                    <a:pt x="894" y="36"/>
                  </a:lnTo>
                  <a:lnTo>
                    <a:pt x="858" y="18"/>
                  </a:lnTo>
                  <a:lnTo>
                    <a:pt x="822" y="0"/>
                  </a:lnTo>
                  <a:lnTo>
                    <a:pt x="787" y="0"/>
                  </a:lnTo>
                  <a:lnTo>
                    <a:pt x="787" y="0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8"/>
            <p:cNvSpPr/>
            <p:nvPr/>
          </p:nvSpPr>
          <p:spPr>
            <a:xfrm>
              <a:off x="797658" y="477686"/>
              <a:ext cx="255161" cy="66965"/>
            </a:xfrm>
            <a:custGeom>
              <a:avLst/>
              <a:gdLst/>
              <a:ahLst/>
              <a:cxnLst/>
              <a:rect l="l" t="t" r="r" b="b"/>
              <a:pathLst>
                <a:path w="1466" h="412" extrusionOk="0">
                  <a:moveTo>
                    <a:pt x="90" y="394"/>
                  </a:moveTo>
                  <a:lnTo>
                    <a:pt x="90" y="394"/>
                  </a:lnTo>
                  <a:lnTo>
                    <a:pt x="233" y="412"/>
                  </a:lnTo>
                  <a:lnTo>
                    <a:pt x="233" y="412"/>
                  </a:lnTo>
                  <a:lnTo>
                    <a:pt x="447" y="394"/>
                  </a:lnTo>
                  <a:lnTo>
                    <a:pt x="662" y="376"/>
                  </a:lnTo>
                  <a:lnTo>
                    <a:pt x="858" y="340"/>
                  </a:lnTo>
                  <a:lnTo>
                    <a:pt x="1055" y="304"/>
                  </a:lnTo>
                  <a:lnTo>
                    <a:pt x="1055" y="304"/>
                  </a:lnTo>
                  <a:lnTo>
                    <a:pt x="1198" y="269"/>
                  </a:lnTo>
                  <a:lnTo>
                    <a:pt x="1359" y="251"/>
                  </a:lnTo>
                  <a:lnTo>
                    <a:pt x="1359" y="251"/>
                  </a:lnTo>
                  <a:lnTo>
                    <a:pt x="1412" y="215"/>
                  </a:lnTo>
                  <a:lnTo>
                    <a:pt x="1448" y="161"/>
                  </a:lnTo>
                  <a:lnTo>
                    <a:pt x="1448" y="161"/>
                  </a:lnTo>
                  <a:lnTo>
                    <a:pt x="1466" y="126"/>
                  </a:lnTo>
                  <a:lnTo>
                    <a:pt x="1448" y="90"/>
                  </a:lnTo>
                  <a:lnTo>
                    <a:pt x="1430" y="72"/>
                  </a:lnTo>
                  <a:lnTo>
                    <a:pt x="1394" y="36"/>
                  </a:lnTo>
                  <a:lnTo>
                    <a:pt x="1394" y="36"/>
                  </a:lnTo>
                  <a:lnTo>
                    <a:pt x="1305" y="19"/>
                  </a:lnTo>
                  <a:lnTo>
                    <a:pt x="1234" y="1"/>
                  </a:lnTo>
                  <a:lnTo>
                    <a:pt x="1144" y="1"/>
                  </a:lnTo>
                  <a:lnTo>
                    <a:pt x="1055" y="19"/>
                  </a:lnTo>
                  <a:lnTo>
                    <a:pt x="1055" y="19"/>
                  </a:lnTo>
                  <a:lnTo>
                    <a:pt x="858" y="72"/>
                  </a:lnTo>
                  <a:lnTo>
                    <a:pt x="644" y="108"/>
                  </a:lnTo>
                  <a:lnTo>
                    <a:pt x="447" y="126"/>
                  </a:lnTo>
                  <a:lnTo>
                    <a:pt x="233" y="144"/>
                  </a:lnTo>
                  <a:lnTo>
                    <a:pt x="233" y="144"/>
                  </a:lnTo>
                  <a:lnTo>
                    <a:pt x="161" y="161"/>
                  </a:lnTo>
                  <a:lnTo>
                    <a:pt x="72" y="197"/>
                  </a:lnTo>
                  <a:lnTo>
                    <a:pt x="72" y="197"/>
                  </a:lnTo>
                  <a:lnTo>
                    <a:pt x="36" y="233"/>
                  </a:lnTo>
                  <a:lnTo>
                    <a:pt x="0" y="287"/>
                  </a:lnTo>
                  <a:lnTo>
                    <a:pt x="0" y="287"/>
                  </a:lnTo>
                  <a:lnTo>
                    <a:pt x="18" y="322"/>
                  </a:lnTo>
                  <a:lnTo>
                    <a:pt x="36" y="358"/>
                  </a:lnTo>
                  <a:lnTo>
                    <a:pt x="54" y="376"/>
                  </a:lnTo>
                  <a:lnTo>
                    <a:pt x="90" y="394"/>
                  </a:lnTo>
                  <a:lnTo>
                    <a:pt x="90" y="394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8"/>
            <p:cNvSpPr/>
            <p:nvPr/>
          </p:nvSpPr>
          <p:spPr>
            <a:xfrm>
              <a:off x="542498" y="710115"/>
              <a:ext cx="65618" cy="232591"/>
            </a:xfrm>
            <a:custGeom>
              <a:avLst/>
              <a:gdLst/>
              <a:ahLst/>
              <a:cxnLst/>
              <a:rect l="l" t="t" r="r" b="b"/>
              <a:pathLst>
                <a:path w="377" h="1431" extrusionOk="0">
                  <a:moveTo>
                    <a:pt x="323" y="840"/>
                  </a:moveTo>
                  <a:lnTo>
                    <a:pt x="323" y="840"/>
                  </a:lnTo>
                  <a:lnTo>
                    <a:pt x="251" y="483"/>
                  </a:lnTo>
                  <a:lnTo>
                    <a:pt x="197" y="126"/>
                  </a:lnTo>
                  <a:lnTo>
                    <a:pt x="197" y="126"/>
                  </a:lnTo>
                  <a:lnTo>
                    <a:pt x="197" y="90"/>
                  </a:lnTo>
                  <a:lnTo>
                    <a:pt x="180" y="36"/>
                  </a:lnTo>
                  <a:lnTo>
                    <a:pt x="144" y="18"/>
                  </a:lnTo>
                  <a:lnTo>
                    <a:pt x="108" y="0"/>
                  </a:lnTo>
                  <a:lnTo>
                    <a:pt x="108" y="0"/>
                  </a:lnTo>
                  <a:lnTo>
                    <a:pt x="72" y="0"/>
                  </a:lnTo>
                  <a:lnTo>
                    <a:pt x="37" y="36"/>
                  </a:lnTo>
                  <a:lnTo>
                    <a:pt x="19" y="72"/>
                  </a:lnTo>
                  <a:lnTo>
                    <a:pt x="1" y="143"/>
                  </a:lnTo>
                  <a:lnTo>
                    <a:pt x="1" y="143"/>
                  </a:lnTo>
                  <a:lnTo>
                    <a:pt x="1" y="322"/>
                  </a:lnTo>
                  <a:lnTo>
                    <a:pt x="19" y="483"/>
                  </a:lnTo>
                  <a:lnTo>
                    <a:pt x="19" y="483"/>
                  </a:lnTo>
                  <a:lnTo>
                    <a:pt x="90" y="876"/>
                  </a:lnTo>
                  <a:lnTo>
                    <a:pt x="197" y="1269"/>
                  </a:lnTo>
                  <a:lnTo>
                    <a:pt x="197" y="1269"/>
                  </a:lnTo>
                  <a:lnTo>
                    <a:pt x="215" y="1359"/>
                  </a:lnTo>
                  <a:lnTo>
                    <a:pt x="215" y="1359"/>
                  </a:lnTo>
                  <a:lnTo>
                    <a:pt x="251" y="1412"/>
                  </a:lnTo>
                  <a:lnTo>
                    <a:pt x="287" y="1430"/>
                  </a:lnTo>
                  <a:lnTo>
                    <a:pt x="323" y="1430"/>
                  </a:lnTo>
                  <a:lnTo>
                    <a:pt x="323" y="1430"/>
                  </a:lnTo>
                  <a:lnTo>
                    <a:pt x="340" y="1394"/>
                  </a:lnTo>
                  <a:lnTo>
                    <a:pt x="376" y="1341"/>
                  </a:lnTo>
                  <a:lnTo>
                    <a:pt x="376" y="1341"/>
                  </a:lnTo>
                  <a:lnTo>
                    <a:pt x="376" y="1305"/>
                  </a:lnTo>
                  <a:lnTo>
                    <a:pt x="358" y="1269"/>
                  </a:lnTo>
                  <a:lnTo>
                    <a:pt x="358" y="1269"/>
                  </a:lnTo>
                  <a:lnTo>
                    <a:pt x="340" y="1126"/>
                  </a:lnTo>
                  <a:lnTo>
                    <a:pt x="358" y="1126"/>
                  </a:lnTo>
                  <a:lnTo>
                    <a:pt x="358" y="1126"/>
                  </a:lnTo>
                  <a:lnTo>
                    <a:pt x="340" y="983"/>
                  </a:lnTo>
                  <a:lnTo>
                    <a:pt x="323" y="840"/>
                  </a:lnTo>
                  <a:lnTo>
                    <a:pt x="323" y="840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8"/>
            <p:cNvSpPr/>
            <p:nvPr/>
          </p:nvSpPr>
          <p:spPr>
            <a:xfrm>
              <a:off x="710458" y="733358"/>
              <a:ext cx="112264" cy="151160"/>
            </a:xfrm>
            <a:custGeom>
              <a:avLst/>
              <a:gdLst/>
              <a:ahLst/>
              <a:cxnLst/>
              <a:rect l="l" t="t" r="r" b="b"/>
              <a:pathLst>
                <a:path w="645" h="930" extrusionOk="0">
                  <a:moveTo>
                    <a:pt x="144" y="18"/>
                  </a:moveTo>
                  <a:lnTo>
                    <a:pt x="144" y="18"/>
                  </a:lnTo>
                  <a:lnTo>
                    <a:pt x="126" y="18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19" y="36"/>
                  </a:lnTo>
                  <a:lnTo>
                    <a:pt x="1" y="90"/>
                  </a:lnTo>
                  <a:lnTo>
                    <a:pt x="1" y="90"/>
                  </a:lnTo>
                  <a:lnTo>
                    <a:pt x="1" y="179"/>
                  </a:lnTo>
                  <a:lnTo>
                    <a:pt x="19" y="251"/>
                  </a:lnTo>
                  <a:lnTo>
                    <a:pt x="19" y="251"/>
                  </a:lnTo>
                  <a:lnTo>
                    <a:pt x="126" y="447"/>
                  </a:lnTo>
                  <a:lnTo>
                    <a:pt x="233" y="626"/>
                  </a:lnTo>
                  <a:lnTo>
                    <a:pt x="376" y="769"/>
                  </a:lnTo>
                  <a:lnTo>
                    <a:pt x="537" y="912"/>
                  </a:lnTo>
                  <a:lnTo>
                    <a:pt x="537" y="912"/>
                  </a:lnTo>
                  <a:lnTo>
                    <a:pt x="573" y="930"/>
                  </a:lnTo>
                  <a:lnTo>
                    <a:pt x="609" y="930"/>
                  </a:lnTo>
                  <a:lnTo>
                    <a:pt x="609" y="930"/>
                  </a:lnTo>
                  <a:lnTo>
                    <a:pt x="644" y="894"/>
                  </a:lnTo>
                  <a:lnTo>
                    <a:pt x="644" y="858"/>
                  </a:lnTo>
                  <a:lnTo>
                    <a:pt x="644" y="858"/>
                  </a:lnTo>
                  <a:lnTo>
                    <a:pt x="609" y="697"/>
                  </a:lnTo>
                  <a:lnTo>
                    <a:pt x="591" y="644"/>
                  </a:lnTo>
                  <a:lnTo>
                    <a:pt x="537" y="572"/>
                  </a:lnTo>
                  <a:lnTo>
                    <a:pt x="537" y="572"/>
                  </a:lnTo>
                  <a:lnTo>
                    <a:pt x="448" y="465"/>
                  </a:lnTo>
                  <a:lnTo>
                    <a:pt x="376" y="358"/>
                  </a:lnTo>
                  <a:lnTo>
                    <a:pt x="233" y="125"/>
                  </a:lnTo>
                  <a:lnTo>
                    <a:pt x="233" y="125"/>
                  </a:lnTo>
                  <a:lnTo>
                    <a:pt x="144" y="18"/>
                  </a:lnTo>
                  <a:lnTo>
                    <a:pt x="144" y="18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8"/>
            <p:cNvSpPr/>
            <p:nvPr/>
          </p:nvSpPr>
          <p:spPr>
            <a:xfrm>
              <a:off x="794525" y="666555"/>
              <a:ext cx="161869" cy="58188"/>
            </a:xfrm>
            <a:custGeom>
              <a:avLst/>
              <a:gdLst/>
              <a:ahLst/>
              <a:cxnLst/>
              <a:rect l="l" t="t" r="r" b="b"/>
              <a:pathLst>
                <a:path w="930" h="358" extrusionOk="0">
                  <a:moveTo>
                    <a:pt x="72" y="233"/>
                  </a:moveTo>
                  <a:lnTo>
                    <a:pt x="72" y="233"/>
                  </a:lnTo>
                  <a:lnTo>
                    <a:pt x="269" y="304"/>
                  </a:lnTo>
                  <a:lnTo>
                    <a:pt x="376" y="340"/>
                  </a:lnTo>
                  <a:lnTo>
                    <a:pt x="501" y="358"/>
                  </a:lnTo>
                  <a:lnTo>
                    <a:pt x="501" y="358"/>
                  </a:lnTo>
                  <a:lnTo>
                    <a:pt x="608" y="358"/>
                  </a:lnTo>
                  <a:lnTo>
                    <a:pt x="715" y="340"/>
                  </a:lnTo>
                  <a:lnTo>
                    <a:pt x="823" y="304"/>
                  </a:lnTo>
                  <a:lnTo>
                    <a:pt x="930" y="251"/>
                  </a:lnTo>
                  <a:lnTo>
                    <a:pt x="930" y="251"/>
                  </a:lnTo>
                  <a:lnTo>
                    <a:pt x="876" y="197"/>
                  </a:lnTo>
                  <a:lnTo>
                    <a:pt x="805" y="161"/>
                  </a:lnTo>
                  <a:lnTo>
                    <a:pt x="680" y="125"/>
                  </a:lnTo>
                  <a:lnTo>
                    <a:pt x="680" y="125"/>
                  </a:lnTo>
                  <a:lnTo>
                    <a:pt x="429" y="90"/>
                  </a:lnTo>
                  <a:lnTo>
                    <a:pt x="304" y="54"/>
                  </a:lnTo>
                  <a:lnTo>
                    <a:pt x="197" y="0"/>
                  </a:lnTo>
                  <a:lnTo>
                    <a:pt x="197" y="0"/>
                  </a:lnTo>
                  <a:lnTo>
                    <a:pt x="143" y="0"/>
                  </a:lnTo>
                  <a:lnTo>
                    <a:pt x="143" y="0"/>
                  </a:lnTo>
                  <a:lnTo>
                    <a:pt x="108" y="0"/>
                  </a:lnTo>
                  <a:lnTo>
                    <a:pt x="54" y="18"/>
                  </a:lnTo>
                  <a:lnTo>
                    <a:pt x="36" y="36"/>
                  </a:lnTo>
                  <a:lnTo>
                    <a:pt x="18" y="72"/>
                  </a:lnTo>
                  <a:lnTo>
                    <a:pt x="18" y="72"/>
                  </a:lnTo>
                  <a:lnTo>
                    <a:pt x="1" y="125"/>
                  </a:lnTo>
                  <a:lnTo>
                    <a:pt x="18" y="161"/>
                  </a:lnTo>
                  <a:lnTo>
                    <a:pt x="36" y="197"/>
                  </a:lnTo>
                  <a:lnTo>
                    <a:pt x="72" y="233"/>
                  </a:lnTo>
                  <a:lnTo>
                    <a:pt x="72" y="233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lt2"/>
        </a:solidFill>
        <a:effectLst/>
      </p:bgPr>
    </p:bg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" name="Google Shape;243;p9"/>
          <p:cNvGrpSpPr/>
          <p:nvPr/>
        </p:nvGrpSpPr>
        <p:grpSpPr>
          <a:xfrm rot="10800000" flipH="1">
            <a:off x="172609" y="529178"/>
            <a:ext cx="8798782" cy="4393073"/>
            <a:chOff x="296736" y="265575"/>
            <a:chExt cx="8573304" cy="4610214"/>
          </a:xfrm>
        </p:grpSpPr>
        <p:sp>
          <p:nvSpPr>
            <p:cNvPr id="244" name="Google Shape;244;p9"/>
            <p:cNvSpPr/>
            <p:nvPr/>
          </p:nvSpPr>
          <p:spPr>
            <a:xfrm>
              <a:off x="797658" y="4596876"/>
              <a:ext cx="255161" cy="66965"/>
            </a:xfrm>
            <a:custGeom>
              <a:avLst/>
              <a:gdLst/>
              <a:ahLst/>
              <a:cxnLst/>
              <a:rect l="l" t="t" r="r" b="b"/>
              <a:pathLst>
                <a:path w="1466" h="412" extrusionOk="0">
                  <a:moveTo>
                    <a:pt x="72" y="215"/>
                  </a:moveTo>
                  <a:lnTo>
                    <a:pt x="72" y="215"/>
                  </a:lnTo>
                  <a:lnTo>
                    <a:pt x="161" y="250"/>
                  </a:lnTo>
                  <a:lnTo>
                    <a:pt x="233" y="268"/>
                  </a:lnTo>
                  <a:lnTo>
                    <a:pt x="233" y="268"/>
                  </a:lnTo>
                  <a:lnTo>
                    <a:pt x="447" y="286"/>
                  </a:lnTo>
                  <a:lnTo>
                    <a:pt x="644" y="322"/>
                  </a:lnTo>
                  <a:lnTo>
                    <a:pt x="858" y="340"/>
                  </a:lnTo>
                  <a:lnTo>
                    <a:pt x="1055" y="393"/>
                  </a:lnTo>
                  <a:lnTo>
                    <a:pt x="1055" y="393"/>
                  </a:lnTo>
                  <a:lnTo>
                    <a:pt x="1144" y="411"/>
                  </a:lnTo>
                  <a:lnTo>
                    <a:pt x="1234" y="411"/>
                  </a:lnTo>
                  <a:lnTo>
                    <a:pt x="1305" y="393"/>
                  </a:lnTo>
                  <a:lnTo>
                    <a:pt x="1394" y="376"/>
                  </a:lnTo>
                  <a:lnTo>
                    <a:pt x="1394" y="376"/>
                  </a:lnTo>
                  <a:lnTo>
                    <a:pt x="1430" y="358"/>
                  </a:lnTo>
                  <a:lnTo>
                    <a:pt x="1448" y="322"/>
                  </a:lnTo>
                  <a:lnTo>
                    <a:pt x="1466" y="286"/>
                  </a:lnTo>
                  <a:lnTo>
                    <a:pt x="1448" y="250"/>
                  </a:lnTo>
                  <a:lnTo>
                    <a:pt x="1448" y="250"/>
                  </a:lnTo>
                  <a:lnTo>
                    <a:pt x="1412" y="197"/>
                  </a:lnTo>
                  <a:lnTo>
                    <a:pt x="1359" y="179"/>
                  </a:lnTo>
                  <a:lnTo>
                    <a:pt x="1359" y="179"/>
                  </a:lnTo>
                  <a:lnTo>
                    <a:pt x="1198" y="143"/>
                  </a:lnTo>
                  <a:lnTo>
                    <a:pt x="1055" y="125"/>
                  </a:lnTo>
                  <a:lnTo>
                    <a:pt x="1055" y="125"/>
                  </a:lnTo>
                  <a:lnTo>
                    <a:pt x="858" y="72"/>
                  </a:lnTo>
                  <a:lnTo>
                    <a:pt x="662" y="36"/>
                  </a:lnTo>
                  <a:lnTo>
                    <a:pt x="447" y="18"/>
                  </a:lnTo>
                  <a:lnTo>
                    <a:pt x="233" y="0"/>
                  </a:lnTo>
                  <a:lnTo>
                    <a:pt x="233" y="0"/>
                  </a:lnTo>
                  <a:lnTo>
                    <a:pt x="90" y="18"/>
                  </a:lnTo>
                  <a:lnTo>
                    <a:pt x="90" y="18"/>
                  </a:lnTo>
                  <a:lnTo>
                    <a:pt x="54" y="36"/>
                  </a:lnTo>
                  <a:lnTo>
                    <a:pt x="36" y="54"/>
                  </a:lnTo>
                  <a:lnTo>
                    <a:pt x="18" y="90"/>
                  </a:lnTo>
                  <a:lnTo>
                    <a:pt x="0" y="125"/>
                  </a:lnTo>
                  <a:lnTo>
                    <a:pt x="0" y="125"/>
                  </a:lnTo>
                  <a:lnTo>
                    <a:pt x="36" y="179"/>
                  </a:lnTo>
                  <a:lnTo>
                    <a:pt x="72" y="215"/>
                  </a:lnTo>
                  <a:lnTo>
                    <a:pt x="72" y="215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9"/>
            <p:cNvSpPr/>
            <p:nvPr/>
          </p:nvSpPr>
          <p:spPr>
            <a:xfrm>
              <a:off x="542498" y="4198821"/>
              <a:ext cx="65618" cy="232591"/>
            </a:xfrm>
            <a:custGeom>
              <a:avLst/>
              <a:gdLst/>
              <a:ahLst/>
              <a:cxnLst/>
              <a:rect l="l" t="t" r="r" b="b"/>
              <a:pathLst>
                <a:path w="377" h="1431" extrusionOk="0">
                  <a:moveTo>
                    <a:pt x="376" y="90"/>
                  </a:moveTo>
                  <a:lnTo>
                    <a:pt x="376" y="90"/>
                  </a:lnTo>
                  <a:lnTo>
                    <a:pt x="340" y="37"/>
                  </a:lnTo>
                  <a:lnTo>
                    <a:pt x="323" y="19"/>
                  </a:lnTo>
                  <a:lnTo>
                    <a:pt x="323" y="19"/>
                  </a:lnTo>
                  <a:lnTo>
                    <a:pt x="287" y="1"/>
                  </a:lnTo>
                  <a:lnTo>
                    <a:pt x="251" y="19"/>
                  </a:lnTo>
                  <a:lnTo>
                    <a:pt x="215" y="72"/>
                  </a:lnTo>
                  <a:lnTo>
                    <a:pt x="215" y="72"/>
                  </a:lnTo>
                  <a:lnTo>
                    <a:pt x="197" y="162"/>
                  </a:lnTo>
                  <a:lnTo>
                    <a:pt x="197" y="162"/>
                  </a:lnTo>
                  <a:lnTo>
                    <a:pt x="90" y="555"/>
                  </a:lnTo>
                  <a:lnTo>
                    <a:pt x="19" y="948"/>
                  </a:lnTo>
                  <a:lnTo>
                    <a:pt x="19" y="948"/>
                  </a:lnTo>
                  <a:lnTo>
                    <a:pt x="1" y="1127"/>
                  </a:lnTo>
                  <a:lnTo>
                    <a:pt x="1" y="1288"/>
                  </a:lnTo>
                  <a:lnTo>
                    <a:pt x="1" y="1288"/>
                  </a:lnTo>
                  <a:lnTo>
                    <a:pt x="19" y="1359"/>
                  </a:lnTo>
                  <a:lnTo>
                    <a:pt x="37" y="1395"/>
                  </a:lnTo>
                  <a:lnTo>
                    <a:pt x="72" y="1431"/>
                  </a:lnTo>
                  <a:lnTo>
                    <a:pt x="108" y="1431"/>
                  </a:lnTo>
                  <a:lnTo>
                    <a:pt x="108" y="1431"/>
                  </a:lnTo>
                  <a:lnTo>
                    <a:pt x="144" y="1413"/>
                  </a:lnTo>
                  <a:lnTo>
                    <a:pt x="180" y="1395"/>
                  </a:lnTo>
                  <a:lnTo>
                    <a:pt x="197" y="1341"/>
                  </a:lnTo>
                  <a:lnTo>
                    <a:pt x="197" y="1305"/>
                  </a:lnTo>
                  <a:lnTo>
                    <a:pt x="197" y="1305"/>
                  </a:lnTo>
                  <a:lnTo>
                    <a:pt x="251" y="948"/>
                  </a:lnTo>
                  <a:lnTo>
                    <a:pt x="323" y="591"/>
                  </a:lnTo>
                  <a:lnTo>
                    <a:pt x="323" y="591"/>
                  </a:lnTo>
                  <a:lnTo>
                    <a:pt x="340" y="448"/>
                  </a:lnTo>
                  <a:lnTo>
                    <a:pt x="358" y="305"/>
                  </a:lnTo>
                  <a:lnTo>
                    <a:pt x="340" y="305"/>
                  </a:lnTo>
                  <a:lnTo>
                    <a:pt x="340" y="305"/>
                  </a:lnTo>
                  <a:lnTo>
                    <a:pt x="358" y="162"/>
                  </a:lnTo>
                  <a:lnTo>
                    <a:pt x="358" y="162"/>
                  </a:lnTo>
                  <a:lnTo>
                    <a:pt x="376" y="126"/>
                  </a:lnTo>
                  <a:lnTo>
                    <a:pt x="376" y="90"/>
                  </a:lnTo>
                  <a:lnTo>
                    <a:pt x="376" y="90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9"/>
            <p:cNvSpPr/>
            <p:nvPr/>
          </p:nvSpPr>
          <p:spPr>
            <a:xfrm>
              <a:off x="710458" y="4257010"/>
              <a:ext cx="112264" cy="151160"/>
            </a:xfrm>
            <a:custGeom>
              <a:avLst/>
              <a:gdLst/>
              <a:ahLst/>
              <a:cxnLst/>
              <a:rect l="l" t="t" r="r" b="b"/>
              <a:pathLst>
                <a:path w="645" h="930" extrusionOk="0">
                  <a:moveTo>
                    <a:pt x="72" y="930"/>
                  </a:moveTo>
                  <a:lnTo>
                    <a:pt x="72" y="930"/>
                  </a:lnTo>
                  <a:lnTo>
                    <a:pt x="126" y="930"/>
                  </a:lnTo>
                  <a:lnTo>
                    <a:pt x="144" y="912"/>
                  </a:lnTo>
                  <a:lnTo>
                    <a:pt x="144" y="912"/>
                  </a:lnTo>
                  <a:lnTo>
                    <a:pt x="233" y="804"/>
                  </a:lnTo>
                  <a:lnTo>
                    <a:pt x="233" y="804"/>
                  </a:lnTo>
                  <a:lnTo>
                    <a:pt x="376" y="572"/>
                  </a:lnTo>
                  <a:lnTo>
                    <a:pt x="448" y="465"/>
                  </a:lnTo>
                  <a:lnTo>
                    <a:pt x="537" y="358"/>
                  </a:lnTo>
                  <a:lnTo>
                    <a:pt x="537" y="358"/>
                  </a:lnTo>
                  <a:lnTo>
                    <a:pt x="591" y="304"/>
                  </a:lnTo>
                  <a:lnTo>
                    <a:pt x="609" y="233"/>
                  </a:lnTo>
                  <a:lnTo>
                    <a:pt x="644" y="72"/>
                  </a:lnTo>
                  <a:lnTo>
                    <a:pt x="644" y="72"/>
                  </a:lnTo>
                  <a:lnTo>
                    <a:pt x="644" y="36"/>
                  </a:lnTo>
                  <a:lnTo>
                    <a:pt x="609" y="0"/>
                  </a:lnTo>
                  <a:lnTo>
                    <a:pt x="609" y="0"/>
                  </a:lnTo>
                  <a:lnTo>
                    <a:pt x="573" y="0"/>
                  </a:lnTo>
                  <a:lnTo>
                    <a:pt x="537" y="18"/>
                  </a:lnTo>
                  <a:lnTo>
                    <a:pt x="537" y="18"/>
                  </a:lnTo>
                  <a:lnTo>
                    <a:pt x="376" y="161"/>
                  </a:lnTo>
                  <a:lnTo>
                    <a:pt x="233" y="304"/>
                  </a:lnTo>
                  <a:lnTo>
                    <a:pt x="126" y="483"/>
                  </a:lnTo>
                  <a:lnTo>
                    <a:pt x="19" y="679"/>
                  </a:lnTo>
                  <a:lnTo>
                    <a:pt x="19" y="679"/>
                  </a:lnTo>
                  <a:lnTo>
                    <a:pt x="1" y="769"/>
                  </a:lnTo>
                  <a:lnTo>
                    <a:pt x="1" y="840"/>
                  </a:lnTo>
                  <a:lnTo>
                    <a:pt x="1" y="840"/>
                  </a:lnTo>
                  <a:lnTo>
                    <a:pt x="19" y="894"/>
                  </a:lnTo>
                  <a:lnTo>
                    <a:pt x="72" y="930"/>
                  </a:lnTo>
                  <a:lnTo>
                    <a:pt x="72" y="930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9"/>
            <p:cNvSpPr/>
            <p:nvPr/>
          </p:nvSpPr>
          <p:spPr>
            <a:xfrm>
              <a:off x="794525" y="4416784"/>
              <a:ext cx="161869" cy="58188"/>
            </a:xfrm>
            <a:custGeom>
              <a:avLst/>
              <a:gdLst/>
              <a:ahLst/>
              <a:cxnLst/>
              <a:rect l="l" t="t" r="r" b="b"/>
              <a:pathLst>
                <a:path w="930" h="358" extrusionOk="0">
                  <a:moveTo>
                    <a:pt x="143" y="358"/>
                  </a:moveTo>
                  <a:lnTo>
                    <a:pt x="143" y="358"/>
                  </a:lnTo>
                  <a:lnTo>
                    <a:pt x="197" y="358"/>
                  </a:lnTo>
                  <a:lnTo>
                    <a:pt x="197" y="358"/>
                  </a:lnTo>
                  <a:lnTo>
                    <a:pt x="304" y="304"/>
                  </a:lnTo>
                  <a:lnTo>
                    <a:pt x="429" y="268"/>
                  </a:lnTo>
                  <a:lnTo>
                    <a:pt x="680" y="233"/>
                  </a:lnTo>
                  <a:lnTo>
                    <a:pt x="680" y="233"/>
                  </a:lnTo>
                  <a:lnTo>
                    <a:pt x="805" y="197"/>
                  </a:lnTo>
                  <a:lnTo>
                    <a:pt x="876" y="161"/>
                  </a:lnTo>
                  <a:lnTo>
                    <a:pt x="930" y="107"/>
                  </a:lnTo>
                  <a:lnTo>
                    <a:pt x="930" y="107"/>
                  </a:lnTo>
                  <a:lnTo>
                    <a:pt x="823" y="54"/>
                  </a:lnTo>
                  <a:lnTo>
                    <a:pt x="715" y="18"/>
                  </a:lnTo>
                  <a:lnTo>
                    <a:pt x="608" y="0"/>
                  </a:lnTo>
                  <a:lnTo>
                    <a:pt x="501" y="0"/>
                  </a:lnTo>
                  <a:lnTo>
                    <a:pt x="501" y="0"/>
                  </a:lnTo>
                  <a:lnTo>
                    <a:pt x="376" y="18"/>
                  </a:lnTo>
                  <a:lnTo>
                    <a:pt x="269" y="54"/>
                  </a:lnTo>
                  <a:lnTo>
                    <a:pt x="72" y="125"/>
                  </a:lnTo>
                  <a:lnTo>
                    <a:pt x="72" y="125"/>
                  </a:lnTo>
                  <a:lnTo>
                    <a:pt x="36" y="161"/>
                  </a:lnTo>
                  <a:lnTo>
                    <a:pt x="18" y="197"/>
                  </a:lnTo>
                  <a:lnTo>
                    <a:pt x="1" y="233"/>
                  </a:lnTo>
                  <a:lnTo>
                    <a:pt x="18" y="286"/>
                  </a:lnTo>
                  <a:lnTo>
                    <a:pt x="18" y="286"/>
                  </a:lnTo>
                  <a:lnTo>
                    <a:pt x="36" y="322"/>
                  </a:lnTo>
                  <a:lnTo>
                    <a:pt x="54" y="358"/>
                  </a:lnTo>
                  <a:lnTo>
                    <a:pt x="108" y="358"/>
                  </a:lnTo>
                  <a:lnTo>
                    <a:pt x="143" y="358"/>
                  </a:lnTo>
                  <a:lnTo>
                    <a:pt x="143" y="358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9"/>
            <p:cNvSpPr/>
            <p:nvPr/>
          </p:nvSpPr>
          <p:spPr>
            <a:xfrm>
              <a:off x="408826" y="364398"/>
              <a:ext cx="8349124" cy="4412731"/>
            </a:xfrm>
            <a:custGeom>
              <a:avLst/>
              <a:gdLst/>
              <a:ahLst/>
              <a:cxnLst/>
              <a:rect l="l" t="t" r="r" b="b"/>
              <a:pathLst>
                <a:path w="47969" h="27149" extrusionOk="0">
                  <a:moveTo>
                    <a:pt x="30454" y="26934"/>
                  </a:moveTo>
                  <a:lnTo>
                    <a:pt x="30454" y="26934"/>
                  </a:lnTo>
                  <a:lnTo>
                    <a:pt x="33242" y="26970"/>
                  </a:lnTo>
                  <a:lnTo>
                    <a:pt x="33242" y="26970"/>
                  </a:lnTo>
                  <a:lnTo>
                    <a:pt x="34386" y="26970"/>
                  </a:lnTo>
                  <a:lnTo>
                    <a:pt x="35512" y="26987"/>
                  </a:lnTo>
                  <a:lnTo>
                    <a:pt x="35512" y="26987"/>
                  </a:lnTo>
                  <a:lnTo>
                    <a:pt x="35887" y="27023"/>
                  </a:lnTo>
                  <a:lnTo>
                    <a:pt x="35887" y="27023"/>
                  </a:lnTo>
                  <a:lnTo>
                    <a:pt x="38086" y="27041"/>
                  </a:lnTo>
                  <a:lnTo>
                    <a:pt x="38086" y="27041"/>
                  </a:lnTo>
                  <a:lnTo>
                    <a:pt x="40284" y="27041"/>
                  </a:lnTo>
                  <a:lnTo>
                    <a:pt x="40284" y="27041"/>
                  </a:lnTo>
                  <a:lnTo>
                    <a:pt x="40641" y="27059"/>
                  </a:lnTo>
                  <a:lnTo>
                    <a:pt x="41017" y="27077"/>
                  </a:lnTo>
                  <a:lnTo>
                    <a:pt x="41017" y="27077"/>
                  </a:lnTo>
                  <a:lnTo>
                    <a:pt x="41571" y="27113"/>
                  </a:lnTo>
                  <a:lnTo>
                    <a:pt x="42125" y="27148"/>
                  </a:lnTo>
                  <a:lnTo>
                    <a:pt x="42125" y="27148"/>
                  </a:lnTo>
                  <a:lnTo>
                    <a:pt x="42571" y="27148"/>
                  </a:lnTo>
                  <a:lnTo>
                    <a:pt x="43018" y="27148"/>
                  </a:lnTo>
                  <a:lnTo>
                    <a:pt x="43018" y="27148"/>
                  </a:lnTo>
                  <a:lnTo>
                    <a:pt x="43590" y="27148"/>
                  </a:lnTo>
                  <a:lnTo>
                    <a:pt x="43876" y="27130"/>
                  </a:lnTo>
                  <a:lnTo>
                    <a:pt x="44162" y="27095"/>
                  </a:lnTo>
                  <a:lnTo>
                    <a:pt x="44162" y="27095"/>
                  </a:lnTo>
                  <a:lnTo>
                    <a:pt x="44537" y="27059"/>
                  </a:lnTo>
                  <a:lnTo>
                    <a:pt x="44931" y="27041"/>
                  </a:lnTo>
                  <a:lnTo>
                    <a:pt x="45699" y="27041"/>
                  </a:lnTo>
                  <a:lnTo>
                    <a:pt x="45699" y="27041"/>
                  </a:lnTo>
                  <a:lnTo>
                    <a:pt x="45967" y="27023"/>
                  </a:lnTo>
                  <a:lnTo>
                    <a:pt x="46110" y="27005"/>
                  </a:lnTo>
                  <a:lnTo>
                    <a:pt x="46235" y="26970"/>
                  </a:lnTo>
                  <a:lnTo>
                    <a:pt x="46235" y="26970"/>
                  </a:lnTo>
                  <a:lnTo>
                    <a:pt x="46503" y="26862"/>
                  </a:lnTo>
                  <a:lnTo>
                    <a:pt x="46771" y="26737"/>
                  </a:lnTo>
                  <a:lnTo>
                    <a:pt x="46771" y="26737"/>
                  </a:lnTo>
                  <a:lnTo>
                    <a:pt x="46861" y="26684"/>
                  </a:lnTo>
                  <a:lnTo>
                    <a:pt x="46932" y="26594"/>
                  </a:lnTo>
                  <a:lnTo>
                    <a:pt x="47004" y="26505"/>
                  </a:lnTo>
                  <a:lnTo>
                    <a:pt x="47040" y="26398"/>
                  </a:lnTo>
                  <a:lnTo>
                    <a:pt x="47040" y="26398"/>
                  </a:lnTo>
                  <a:lnTo>
                    <a:pt x="47147" y="26380"/>
                  </a:lnTo>
                  <a:lnTo>
                    <a:pt x="47147" y="26380"/>
                  </a:lnTo>
                  <a:lnTo>
                    <a:pt x="47218" y="26362"/>
                  </a:lnTo>
                  <a:lnTo>
                    <a:pt x="47290" y="26326"/>
                  </a:lnTo>
                  <a:lnTo>
                    <a:pt x="47361" y="26290"/>
                  </a:lnTo>
                  <a:lnTo>
                    <a:pt x="47415" y="26255"/>
                  </a:lnTo>
                  <a:lnTo>
                    <a:pt x="47504" y="26147"/>
                  </a:lnTo>
                  <a:lnTo>
                    <a:pt x="47558" y="25987"/>
                  </a:lnTo>
                  <a:lnTo>
                    <a:pt x="47558" y="25987"/>
                  </a:lnTo>
                  <a:lnTo>
                    <a:pt x="47629" y="25790"/>
                  </a:lnTo>
                  <a:lnTo>
                    <a:pt x="47665" y="25576"/>
                  </a:lnTo>
                  <a:lnTo>
                    <a:pt x="47754" y="25147"/>
                  </a:lnTo>
                  <a:lnTo>
                    <a:pt x="47754" y="25147"/>
                  </a:lnTo>
                  <a:lnTo>
                    <a:pt x="47754" y="24986"/>
                  </a:lnTo>
                  <a:lnTo>
                    <a:pt x="47754" y="24986"/>
                  </a:lnTo>
                  <a:lnTo>
                    <a:pt x="47754" y="24593"/>
                  </a:lnTo>
                  <a:lnTo>
                    <a:pt x="47790" y="24199"/>
                  </a:lnTo>
                  <a:lnTo>
                    <a:pt x="47879" y="23413"/>
                  </a:lnTo>
                  <a:lnTo>
                    <a:pt x="47879" y="23413"/>
                  </a:lnTo>
                  <a:lnTo>
                    <a:pt x="47915" y="22698"/>
                  </a:lnTo>
                  <a:lnTo>
                    <a:pt x="47933" y="21501"/>
                  </a:lnTo>
                  <a:lnTo>
                    <a:pt x="47969" y="19571"/>
                  </a:lnTo>
                  <a:lnTo>
                    <a:pt x="47969" y="19571"/>
                  </a:lnTo>
                  <a:lnTo>
                    <a:pt x="47969" y="13548"/>
                  </a:lnTo>
                  <a:lnTo>
                    <a:pt x="47969" y="13548"/>
                  </a:lnTo>
                  <a:lnTo>
                    <a:pt x="47969" y="7578"/>
                  </a:lnTo>
                  <a:lnTo>
                    <a:pt x="47969" y="7578"/>
                  </a:lnTo>
                  <a:lnTo>
                    <a:pt x="47933" y="5666"/>
                  </a:lnTo>
                  <a:lnTo>
                    <a:pt x="47915" y="4451"/>
                  </a:lnTo>
                  <a:lnTo>
                    <a:pt x="47879" y="3736"/>
                  </a:lnTo>
                  <a:lnTo>
                    <a:pt x="47879" y="3736"/>
                  </a:lnTo>
                  <a:lnTo>
                    <a:pt x="47790" y="2950"/>
                  </a:lnTo>
                  <a:lnTo>
                    <a:pt x="47754" y="2556"/>
                  </a:lnTo>
                  <a:lnTo>
                    <a:pt x="47754" y="2163"/>
                  </a:lnTo>
                  <a:lnTo>
                    <a:pt x="47754" y="2163"/>
                  </a:lnTo>
                  <a:lnTo>
                    <a:pt x="47754" y="2002"/>
                  </a:lnTo>
                  <a:lnTo>
                    <a:pt x="47754" y="2002"/>
                  </a:lnTo>
                  <a:lnTo>
                    <a:pt x="47665" y="1573"/>
                  </a:lnTo>
                  <a:lnTo>
                    <a:pt x="47629" y="1359"/>
                  </a:lnTo>
                  <a:lnTo>
                    <a:pt x="47558" y="1162"/>
                  </a:lnTo>
                  <a:lnTo>
                    <a:pt x="47558" y="1162"/>
                  </a:lnTo>
                  <a:lnTo>
                    <a:pt x="47504" y="1019"/>
                  </a:lnTo>
                  <a:lnTo>
                    <a:pt x="47415" y="894"/>
                  </a:lnTo>
                  <a:lnTo>
                    <a:pt x="47361" y="858"/>
                  </a:lnTo>
                  <a:lnTo>
                    <a:pt x="47290" y="823"/>
                  </a:lnTo>
                  <a:lnTo>
                    <a:pt x="47218" y="787"/>
                  </a:lnTo>
                  <a:lnTo>
                    <a:pt x="47147" y="769"/>
                  </a:lnTo>
                  <a:lnTo>
                    <a:pt x="47147" y="769"/>
                  </a:lnTo>
                  <a:lnTo>
                    <a:pt x="47040" y="751"/>
                  </a:lnTo>
                  <a:lnTo>
                    <a:pt x="47040" y="751"/>
                  </a:lnTo>
                  <a:lnTo>
                    <a:pt x="47004" y="644"/>
                  </a:lnTo>
                  <a:lnTo>
                    <a:pt x="46932" y="555"/>
                  </a:lnTo>
                  <a:lnTo>
                    <a:pt x="46861" y="465"/>
                  </a:lnTo>
                  <a:lnTo>
                    <a:pt x="46771" y="412"/>
                  </a:lnTo>
                  <a:lnTo>
                    <a:pt x="46771" y="412"/>
                  </a:lnTo>
                  <a:lnTo>
                    <a:pt x="46503" y="287"/>
                  </a:lnTo>
                  <a:lnTo>
                    <a:pt x="46235" y="179"/>
                  </a:lnTo>
                  <a:lnTo>
                    <a:pt x="46235" y="179"/>
                  </a:lnTo>
                  <a:lnTo>
                    <a:pt x="46110" y="144"/>
                  </a:lnTo>
                  <a:lnTo>
                    <a:pt x="45967" y="126"/>
                  </a:lnTo>
                  <a:lnTo>
                    <a:pt x="45699" y="108"/>
                  </a:lnTo>
                  <a:lnTo>
                    <a:pt x="45699" y="108"/>
                  </a:lnTo>
                  <a:lnTo>
                    <a:pt x="44931" y="108"/>
                  </a:lnTo>
                  <a:lnTo>
                    <a:pt x="44537" y="90"/>
                  </a:lnTo>
                  <a:lnTo>
                    <a:pt x="44162" y="54"/>
                  </a:lnTo>
                  <a:lnTo>
                    <a:pt x="44162" y="54"/>
                  </a:lnTo>
                  <a:lnTo>
                    <a:pt x="43876" y="19"/>
                  </a:lnTo>
                  <a:lnTo>
                    <a:pt x="43590" y="19"/>
                  </a:lnTo>
                  <a:lnTo>
                    <a:pt x="43018" y="1"/>
                  </a:lnTo>
                  <a:lnTo>
                    <a:pt x="43018" y="1"/>
                  </a:lnTo>
                  <a:lnTo>
                    <a:pt x="42571" y="1"/>
                  </a:lnTo>
                  <a:lnTo>
                    <a:pt x="42125" y="1"/>
                  </a:lnTo>
                  <a:lnTo>
                    <a:pt x="42125" y="1"/>
                  </a:lnTo>
                  <a:lnTo>
                    <a:pt x="41571" y="36"/>
                  </a:lnTo>
                  <a:lnTo>
                    <a:pt x="41017" y="72"/>
                  </a:lnTo>
                  <a:lnTo>
                    <a:pt x="41017" y="72"/>
                  </a:lnTo>
                  <a:lnTo>
                    <a:pt x="40641" y="108"/>
                  </a:lnTo>
                  <a:lnTo>
                    <a:pt x="40284" y="108"/>
                  </a:lnTo>
                  <a:lnTo>
                    <a:pt x="40284" y="108"/>
                  </a:lnTo>
                  <a:lnTo>
                    <a:pt x="38086" y="108"/>
                  </a:lnTo>
                  <a:lnTo>
                    <a:pt x="38086" y="108"/>
                  </a:lnTo>
                  <a:lnTo>
                    <a:pt x="33510" y="126"/>
                  </a:lnTo>
                  <a:lnTo>
                    <a:pt x="33510" y="126"/>
                  </a:lnTo>
                  <a:lnTo>
                    <a:pt x="33135" y="161"/>
                  </a:lnTo>
                  <a:lnTo>
                    <a:pt x="33135" y="161"/>
                  </a:lnTo>
                  <a:lnTo>
                    <a:pt x="32009" y="179"/>
                  </a:lnTo>
                  <a:lnTo>
                    <a:pt x="30865" y="197"/>
                  </a:lnTo>
                  <a:lnTo>
                    <a:pt x="30865" y="197"/>
                  </a:lnTo>
                  <a:lnTo>
                    <a:pt x="27720" y="197"/>
                  </a:lnTo>
                  <a:lnTo>
                    <a:pt x="24557" y="215"/>
                  </a:lnTo>
                  <a:lnTo>
                    <a:pt x="24557" y="215"/>
                  </a:lnTo>
                  <a:lnTo>
                    <a:pt x="23252" y="215"/>
                  </a:lnTo>
                  <a:lnTo>
                    <a:pt x="23252" y="215"/>
                  </a:lnTo>
                  <a:lnTo>
                    <a:pt x="23216" y="215"/>
                  </a:lnTo>
                  <a:lnTo>
                    <a:pt x="23216" y="215"/>
                  </a:lnTo>
                  <a:lnTo>
                    <a:pt x="23162" y="215"/>
                  </a:lnTo>
                  <a:lnTo>
                    <a:pt x="23162" y="215"/>
                  </a:lnTo>
                  <a:lnTo>
                    <a:pt x="21858" y="215"/>
                  </a:lnTo>
                  <a:lnTo>
                    <a:pt x="21858" y="215"/>
                  </a:lnTo>
                  <a:lnTo>
                    <a:pt x="17408" y="197"/>
                  </a:lnTo>
                  <a:lnTo>
                    <a:pt x="17408" y="197"/>
                  </a:lnTo>
                  <a:lnTo>
                    <a:pt x="16264" y="179"/>
                  </a:lnTo>
                  <a:lnTo>
                    <a:pt x="15138" y="161"/>
                  </a:lnTo>
                  <a:lnTo>
                    <a:pt x="15138" y="161"/>
                  </a:lnTo>
                  <a:lnTo>
                    <a:pt x="14763" y="126"/>
                  </a:lnTo>
                  <a:lnTo>
                    <a:pt x="14763" y="126"/>
                  </a:lnTo>
                  <a:lnTo>
                    <a:pt x="12582" y="108"/>
                  </a:lnTo>
                  <a:lnTo>
                    <a:pt x="12582" y="108"/>
                  </a:lnTo>
                  <a:lnTo>
                    <a:pt x="8722" y="108"/>
                  </a:lnTo>
                  <a:lnTo>
                    <a:pt x="8722" y="108"/>
                  </a:lnTo>
                  <a:lnTo>
                    <a:pt x="7828" y="108"/>
                  </a:lnTo>
                  <a:lnTo>
                    <a:pt x="7292" y="90"/>
                  </a:lnTo>
                  <a:lnTo>
                    <a:pt x="6953" y="72"/>
                  </a:lnTo>
                  <a:lnTo>
                    <a:pt x="6953" y="72"/>
                  </a:lnTo>
                  <a:lnTo>
                    <a:pt x="6399" y="36"/>
                  </a:lnTo>
                  <a:lnTo>
                    <a:pt x="5845" y="1"/>
                  </a:lnTo>
                  <a:lnTo>
                    <a:pt x="5845" y="1"/>
                  </a:lnTo>
                  <a:lnTo>
                    <a:pt x="5398" y="1"/>
                  </a:lnTo>
                  <a:lnTo>
                    <a:pt x="4933" y="1"/>
                  </a:lnTo>
                  <a:lnTo>
                    <a:pt x="4933" y="1"/>
                  </a:lnTo>
                  <a:lnTo>
                    <a:pt x="4379" y="19"/>
                  </a:lnTo>
                  <a:lnTo>
                    <a:pt x="4093" y="19"/>
                  </a:lnTo>
                  <a:lnTo>
                    <a:pt x="3807" y="54"/>
                  </a:lnTo>
                  <a:lnTo>
                    <a:pt x="3807" y="54"/>
                  </a:lnTo>
                  <a:lnTo>
                    <a:pt x="3432" y="90"/>
                  </a:lnTo>
                  <a:lnTo>
                    <a:pt x="3039" y="108"/>
                  </a:lnTo>
                  <a:lnTo>
                    <a:pt x="2270" y="108"/>
                  </a:lnTo>
                  <a:lnTo>
                    <a:pt x="2270" y="108"/>
                  </a:lnTo>
                  <a:lnTo>
                    <a:pt x="2002" y="126"/>
                  </a:lnTo>
                  <a:lnTo>
                    <a:pt x="1859" y="144"/>
                  </a:lnTo>
                  <a:lnTo>
                    <a:pt x="1734" y="179"/>
                  </a:lnTo>
                  <a:lnTo>
                    <a:pt x="1734" y="179"/>
                  </a:lnTo>
                  <a:lnTo>
                    <a:pt x="1448" y="287"/>
                  </a:lnTo>
                  <a:lnTo>
                    <a:pt x="1198" y="412"/>
                  </a:lnTo>
                  <a:lnTo>
                    <a:pt x="1198" y="412"/>
                  </a:lnTo>
                  <a:lnTo>
                    <a:pt x="1108" y="465"/>
                  </a:lnTo>
                  <a:lnTo>
                    <a:pt x="1037" y="555"/>
                  </a:lnTo>
                  <a:lnTo>
                    <a:pt x="965" y="644"/>
                  </a:lnTo>
                  <a:lnTo>
                    <a:pt x="930" y="751"/>
                  </a:lnTo>
                  <a:lnTo>
                    <a:pt x="930" y="751"/>
                  </a:lnTo>
                  <a:lnTo>
                    <a:pt x="822" y="769"/>
                  </a:lnTo>
                  <a:lnTo>
                    <a:pt x="822" y="769"/>
                  </a:lnTo>
                  <a:lnTo>
                    <a:pt x="733" y="787"/>
                  </a:lnTo>
                  <a:lnTo>
                    <a:pt x="680" y="823"/>
                  </a:lnTo>
                  <a:lnTo>
                    <a:pt x="608" y="858"/>
                  </a:lnTo>
                  <a:lnTo>
                    <a:pt x="554" y="894"/>
                  </a:lnTo>
                  <a:lnTo>
                    <a:pt x="465" y="1019"/>
                  </a:lnTo>
                  <a:lnTo>
                    <a:pt x="411" y="1162"/>
                  </a:lnTo>
                  <a:lnTo>
                    <a:pt x="411" y="1162"/>
                  </a:lnTo>
                  <a:lnTo>
                    <a:pt x="340" y="1359"/>
                  </a:lnTo>
                  <a:lnTo>
                    <a:pt x="286" y="1573"/>
                  </a:lnTo>
                  <a:lnTo>
                    <a:pt x="215" y="2002"/>
                  </a:lnTo>
                  <a:lnTo>
                    <a:pt x="215" y="2002"/>
                  </a:lnTo>
                  <a:lnTo>
                    <a:pt x="197" y="2163"/>
                  </a:lnTo>
                  <a:lnTo>
                    <a:pt x="197" y="2163"/>
                  </a:lnTo>
                  <a:lnTo>
                    <a:pt x="197" y="2556"/>
                  </a:lnTo>
                  <a:lnTo>
                    <a:pt x="179" y="2950"/>
                  </a:lnTo>
                  <a:lnTo>
                    <a:pt x="90" y="3736"/>
                  </a:lnTo>
                  <a:lnTo>
                    <a:pt x="90" y="3736"/>
                  </a:lnTo>
                  <a:lnTo>
                    <a:pt x="54" y="4451"/>
                  </a:lnTo>
                  <a:lnTo>
                    <a:pt x="36" y="5666"/>
                  </a:lnTo>
                  <a:lnTo>
                    <a:pt x="0" y="7578"/>
                  </a:lnTo>
                  <a:lnTo>
                    <a:pt x="0" y="7578"/>
                  </a:lnTo>
                  <a:lnTo>
                    <a:pt x="0" y="13583"/>
                  </a:lnTo>
                  <a:lnTo>
                    <a:pt x="0" y="13583"/>
                  </a:lnTo>
                  <a:lnTo>
                    <a:pt x="0" y="19571"/>
                  </a:lnTo>
                  <a:lnTo>
                    <a:pt x="0" y="19571"/>
                  </a:lnTo>
                  <a:lnTo>
                    <a:pt x="36" y="21501"/>
                  </a:lnTo>
                  <a:lnTo>
                    <a:pt x="54" y="22698"/>
                  </a:lnTo>
                  <a:lnTo>
                    <a:pt x="90" y="23413"/>
                  </a:lnTo>
                  <a:lnTo>
                    <a:pt x="90" y="23413"/>
                  </a:lnTo>
                  <a:lnTo>
                    <a:pt x="179" y="24199"/>
                  </a:lnTo>
                  <a:lnTo>
                    <a:pt x="197" y="24593"/>
                  </a:lnTo>
                  <a:lnTo>
                    <a:pt x="197" y="24986"/>
                  </a:lnTo>
                  <a:lnTo>
                    <a:pt x="197" y="24986"/>
                  </a:lnTo>
                  <a:lnTo>
                    <a:pt x="215" y="25147"/>
                  </a:lnTo>
                  <a:lnTo>
                    <a:pt x="215" y="25147"/>
                  </a:lnTo>
                  <a:lnTo>
                    <a:pt x="286" y="25576"/>
                  </a:lnTo>
                  <a:lnTo>
                    <a:pt x="340" y="25790"/>
                  </a:lnTo>
                  <a:lnTo>
                    <a:pt x="411" y="25987"/>
                  </a:lnTo>
                  <a:lnTo>
                    <a:pt x="411" y="25987"/>
                  </a:lnTo>
                  <a:lnTo>
                    <a:pt x="465" y="26147"/>
                  </a:lnTo>
                  <a:lnTo>
                    <a:pt x="554" y="26255"/>
                  </a:lnTo>
                  <a:lnTo>
                    <a:pt x="608" y="26290"/>
                  </a:lnTo>
                  <a:lnTo>
                    <a:pt x="680" y="26326"/>
                  </a:lnTo>
                  <a:lnTo>
                    <a:pt x="733" y="26362"/>
                  </a:lnTo>
                  <a:lnTo>
                    <a:pt x="822" y="26380"/>
                  </a:lnTo>
                  <a:lnTo>
                    <a:pt x="822" y="26380"/>
                  </a:lnTo>
                  <a:lnTo>
                    <a:pt x="930" y="26398"/>
                  </a:lnTo>
                  <a:lnTo>
                    <a:pt x="930" y="26398"/>
                  </a:lnTo>
                  <a:lnTo>
                    <a:pt x="965" y="26505"/>
                  </a:lnTo>
                  <a:lnTo>
                    <a:pt x="1037" y="26594"/>
                  </a:lnTo>
                  <a:lnTo>
                    <a:pt x="1108" y="26684"/>
                  </a:lnTo>
                  <a:lnTo>
                    <a:pt x="1198" y="26737"/>
                  </a:lnTo>
                  <a:lnTo>
                    <a:pt x="1198" y="26737"/>
                  </a:lnTo>
                  <a:lnTo>
                    <a:pt x="1448" y="26862"/>
                  </a:lnTo>
                  <a:lnTo>
                    <a:pt x="1734" y="26970"/>
                  </a:lnTo>
                  <a:lnTo>
                    <a:pt x="1734" y="26970"/>
                  </a:lnTo>
                  <a:lnTo>
                    <a:pt x="1859" y="27005"/>
                  </a:lnTo>
                  <a:lnTo>
                    <a:pt x="2002" y="27023"/>
                  </a:lnTo>
                  <a:lnTo>
                    <a:pt x="2270" y="27041"/>
                  </a:lnTo>
                  <a:lnTo>
                    <a:pt x="2270" y="27041"/>
                  </a:lnTo>
                  <a:lnTo>
                    <a:pt x="3039" y="27041"/>
                  </a:lnTo>
                  <a:lnTo>
                    <a:pt x="3432" y="27059"/>
                  </a:lnTo>
                  <a:lnTo>
                    <a:pt x="3807" y="27095"/>
                  </a:lnTo>
                  <a:lnTo>
                    <a:pt x="3807" y="27095"/>
                  </a:lnTo>
                  <a:lnTo>
                    <a:pt x="4093" y="27130"/>
                  </a:lnTo>
                  <a:lnTo>
                    <a:pt x="4379" y="27148"/>
                  </a:lnTo>
                  <a:lnTo>
                    <a:pt x="4933" y="27148"/>
                  </a:lnTo>
                  <a:lnTo>
                    <a:pt x="4933" y="27148"/>
                  </a:lnTo>
                  <a:lnTo>
                    <a:pt x="5398" y="27148"/>
                  </a:lnTo>
                  <a:lnTo>
                    <a:pt x="5845" y="27148"/>
                  </a:lnTo>
                  <a:lnTo>
                    <a:pt x="5845" y="27148"/>
                  </a:lnTo>
                  <a:lnTo>
                    <a:pt x="6399" y="27113"/>
                  </a:lnTo>
                  <a:lnTo>
                    <a:pt x="6953" y="27077"/>
                  </a:lnTo>
                  <a:lnTo>
                    <a:pt x="6953" y="27077"/>
                  </a:lnTo>
                  <a:lnTo>
                    <a:pt x="7310" y="27059"/>
                  </a:lnTo>
                  <a:lnTo>
                    <a:pt x="7685" y="27041"/>
                  </a:lnTo>
                  <a:lnTo>
                    <a:pt x="7685" y="27041"/>
                  </a:lnTo>
                  <a:lnTo>
                    <a:pt x="9884" y="27041"/>
                  </a:lnTo>
                  <a:lnTo>
                    <a:pt x="9884" y="27041"/>
                  </a:lnTo>
                  <a:lnTo>
                    <a:pt x="12082" y="27023"/>
                  </a:lnTo>
                  <a:lnTo>
                    <a:pt x="12082" y="27023"/>
                  </a:lnTo>
                  <a:lnTo>
                    <a:pt x="12457" y="26987"/>
                  </a:lnTo>
                  <a:lnTo>
                    <a:pt x="12457" y="26987"/>
                  </a:lnTo>
                  <a:lnTo>
                    <a:pt x="13583" y="26970"/>
                  </a:lnTo>
                  <a:lnTo>
                    <a:pt x="14709" y="26970"/>
                  </a:lnTo>
                  <a:lnTo>
                    <a:pt x="14709" y="26970"/>
                  </a:lnTo>
                  <a:lnTo>
                    <a:pt x="17515" y="26934"/>
                  </a:lnTo>
                  <a:lnTo>
                    <a:pt x="17515" y="26934"/>
                  </a:lnTo>
                  <a:lnTo>
                    <a:pt x="18820" y="26934"/>
                  </a:lnTo>
                  <a:lnTo>
                    <a:pt x="18820" y="26934"/>
                  </a:lnTo>
                  <a:lnTo>
                    <a:pt x="18980" y="26934"/>
                  </a:lnTo>
                  <a:lnTo>
                    <a:pt x="19141" y="26916"/>
                  </a:lnTo>
                  <a:lnTo>
                    <a:pt x="19141" y="26916"/>
                  </a:lnTo>
                  <a:lnTo>
                    <a:pt x="19177" y="26898"/>
                  </a:lnTo>
                  <a:lnTo>
                    <a:pt x="19213" y="26880"/>
                  </a:lnTo>
                  <a:lnTo>
                    <a:pt x="19213" y="26862"/>
                  </a:lnTo>
                  <a:lnTo>
                    <a:pt x="19213" y="26827"/>
                  </a:lnTo>
                  <a:lnTo>
                    <a:pt x="19213" y="26827"/>
                  </a:lnTo>
                  <a:lnTo>
                    <a:pt x="19195" y="26773"/>
                  </a:lnTo>
                  <a:lnTo>
                    <a:pt x="19141" y="26737"/>
                  </a:lnTo>
                  <a:lnTo>
                    <a:pt x="19141" y="26737"/>
                  </a:lnTo>
                  <a:lnTo>
                    <a:pt x="19034" y="26719"/>
                  </a:lnTo>
                  <a:lnTo>
                    <a:pt x="18927" y="26702"/>
                  </a:lnTo>
                  <a:lnTo>
                    <a:pt x="18927" y="26702"/>
                  </a:lnTo>
                  <a:lnTo>
                    <a:pt x="17372" y="26702"/>
                  </a:lnTo>
                  <a:lnTo>
                    <a:pt x="17372" y="26702"/>
                  </a:lnTo>
                  <a:lnTo>
                    <a:pt x="16032" y="26702"/>
                  </a:lnTo>
                  <a:lnTo>
                    <a:pt x="15156" y="26719"/>
                  </a:lnTo>
                  <a:lnTo>
                    <a:pt x="14709" y="26719"/>
                  </a:lnTo>
                  <a:lnTo>
                    <a:pt x="14709" y="26719"/>
                  </a:lnTo>
                  <a:lnTo>
                    <a:pt x="14584" y="26737"/>
                  </a:lnTo>
                  <a:lnTo>
                    <a:pt x="14316" y="26737"/>
                  </a:lnTo>
                  <a:lnTo>
                    <a:pt x="13565" y="26755"/>
                  </a:lnTo>
                  <a:lnTo>
                    <a:pt x="12404" y="26755"/>
                  </a:lnTo>
                  <a:lnTo>
                    <a:pt x="12404" y="26755"/>
                  </a:lnTo>
                  <a:lnTo>
                    <a:pt x="12278" y="26755"/>
                  </a:lnTo>
                  <a:lnTo>
                    <a:pt x="12171" y="26755"/>
                  </a:lnTo>
                  <a:lnTo>
                    <a:pt x="12171" y="26755"/>
                  </a:lnTo>
                  <a:lnTo>
                    <a:pt x="11939" y="26791"/>
                  </a:lnTo>
                  <a:lnTo>
                    <a:pt x="11456" y="26791"/>
                  </a:lnTo>
                  <a:lnTo>
                    <a:pt x="10098" y="26809"/>
                  </a:lnTo>
                  <a:lnTo>
                    <a:pt x="8007" y="26809"/>
                  </a:lnTo>
                  <a:lnTo>
                    <a:pt x="8007" y="26809"/>
                  </a:lnTo>
                  <a:lnTo>
                    <a:pt x="7632" y="26809"/>
                  </a:lnTo>
                  <a:lnTo>
                    <a:pt x="7274" y="26809"/>
                  </a:lnTo>
                  <a:lnTo>
                    <a:pt x="6524" y="26862"/>
                  </a:lnTo>
                  <a:lnTo>
                    <a:pt x="6524" y="26862"/>
                  </a:lnTo>
                  <a:lnTo>
                    <a:pt x="6077" y="26898"/>
                  </a:lnTo>
                  <a:lnTo>
                    <a:pt x="5630" y="26898"/>
                  </a:lnTo>
                  <a:lnTo>
                    <a:pt x="5630" y="26898"/>
                  </a:lnTo>
                  <a:lnTo>
                    <a:pt x="4415" y="26898"/>
                  </a:lnTo>
                  <a:lnTo>
                    <a:pt x="4415" y="26898"/>
                  </a:lnTo>
                  <a:lnTo>
                    <a:pt x="4236" y="26898"/>
                  </a:lnTo>
                  <a:lnTo>
                    <a:pt x="4057" y="26880"/>
                  </a:lnTo>
                  <a:lnTo>
                    <a:pt x="4057" y="26880"/>
                  </a:lnTo>
                  <a:lnTo>
                    <a:pt x="3539" y="26827"/>
                  </a:lnTo>
                  <a:lnTo>
                    <a:pt x="3271" y="26809"/>
                  </a:lnTo>
                  <a:lnTo>
                    <a:pt x="3003" y="26809"/>
                  </a:lnTo>
                  <a:lnTo>
                    <a:pt x="3003" y="26809"/>
                  </a:lnTo>
                  <a:lnTo>
                    <a:pt x="2592" y="26809"/>
                  </a:lnTo>
                  <a:lnTo>
                    <a:pt x="2181" y="26809"/>
                  </a:lnTo>
                  <a:lnTo>
                    <a:pt x="2181" y="26809"/>
                  </a:lnTo>
                  <a:lnTo>
                    <a:pt x="2056" y="26791"/>
                  </a:lnTo>
                  <a:lnTo>
                    <a:pt x="1948" y="26791"/>
                  </a:lnTo>
                  <a:lnTo>
                    <a:pt x="1716" y="26719"/>
                  </a:lnTo>
                  <a:lnTo>
                    <a:pt x="1502" y="26630"/>
                  </a:lnTo>
                  <a:lnTo>
                    <a:pt x="1305" y="26523"/>
                  </a:lnTo>
                  <a:lnTo>
                    <a:pt x="1305" y="26523"/>
                  </a:lnTo>
                  <a:lnTo>
                    <a:pt x="1269" y="26505"/>
                  </a:lnTo>
                  <a:lnTo>
                    <a:pt x="1234" y="26469"/>
                  </a:lnTo>
                  <a:lnTo>
                    <a:pt x="1234" y="26433"/>
                  </a:lnTo>
                  <a:lnTo>
                    <a:pt x="1234" y="26362"/>
                  </a:lnTo>
                  <a:lnTo>
                    <a:pt x="1234" y="26362"/>
                  </a:lnTo>
                  <a:lnTo>
                    <a:pt x="1341" y="26344"/>
                  </a:lnTo>
                  <a:lnTo>
                    <a:pt x="1448" y="26290"/>
                  </a:lnTo>
                  <a:lnTo>
                    <a:pt x="1555" y="26219"/>
                  </a:lnTo>
                  <a:lnTo>
                    <a:pt x="1645" y="26147"/>
                  </a:lnTo>
                  <a:lnTo>
                    <a:pt x="1645" y="26147"/>
                  </a:lnTo>
                  <a:lnTo>
                    <a:pt x="1698" y="26094"/>
                  </a:lnTo>
                  <a:lnTo>
                    <a:pt x="1752" y="26022"/>
                  </a:lnTo>
                  <a:lnTo>
                    <a:pt x="1788" y="25951"/>
                  </a:lnTo>
                  <a:lnTo>
                    <a:pt x="1805" y="25879"/>
                  </a:lnTo>
                  <a:lnTo>
                    <a:pt x="1805" y="25879"/>
                  </a:lnTo>
                  <a:lnTo>
                    <a:pt x="1841" y="25736"/>
                  </a:lnTo>
                  <a:lnTo>
                    <a:pt x="1823" y="25593"/>
                  </a:lnTo>
                  <a:lnTo>
                    <a:pt x="1805" y="25522"/>
                  </a:lnTo>
                  <a:lnTo>
                    <a:pt x="1788" y="25468"/>
                  </a:lnTo>
                  <a:lnTo>
                    <a:pt x="1752" y="25397"/>
                  </a:lnTo>
                  <a:lnTo>
                    <a:pt x="1698" y="25343"/>
                  </a:lnTo>
                  <a:lnTo>
                    <a:pt x="1698" y="25343"/>
                  </a:lnTo>
                  <a:lnTo>
                    <a:pt x="1609" y="25290"/>
                  </a:lnTo>
                  <a:lnTo>
                    <a:pt x="1519" y="25254"/>
                  </a:lnTo>
                  <a:lnTo>
                    <a:pt x="1412" y="25254"/>
                  </a:lnTo>
                  <a:lnTo>
                    <a:pt x="1359" y="25272"/>
                  </a:lnTo>
                  <a:lnTo>
                    <a:pt x="1323" y="25290"/>
                  </a:lnTo>
                  <a:lnTo>
                    <a:pt x="1323" y="25290"/>
                  </a:lnTo>
                  <a:lnTo>
                    <a:pt x="1198" y="25379"/>
                  </a:lnTo>
                  <a:lnTo>
                    <a:pt x="1091" y="25504"/>
                  </a:lnTo>
                  <a:lnTo>
                    <a:pt x="1019" y="25629"/>
                  </a:lnTo>
                  <a:lnTo>
                    <a:pt x="965" y="25790"/>
                  </a:lnTo>
                  <a:lnTo>
                    <a:pt x="965" y="25790"/>
                  </a:lnTo>
                  <a:lnTo>
                    <a:pt x="894" y="26147"/>
                  </a:lnTo>
                  <a:lnTo>
                    <a:pt x="894" y="26147"/>
                  </a:lnTo>
                  <a:lnTo>
                    <a:pt x="787" y="26130"/>
                  </a:lnTo>
                  <a:lnTo>
                    <a:pt x="715" y="26094"/>
                  </a:lnTo>
                  <a:lnTo>
                    <a:pt x="662" y="26022"/>
                  </a:lnTo>
                  <a:lnTo>
                    <a:pt x="644" y="25951"/>
                  </a:lnTo>
                  <a:lnTo>
                    <a:pt x="644" y="25951"/>
                  </a:lnTo>
                  <a:lnTo>
                    <a:pt x="554" y="25683"/>
                  </a:lnTo>
                  <a:lnTo>
                    <a:pt x="483" y="25415"/>
                  </a:lnTo>
                  <a:lnTo>
                    <a:pt x="447" y="25129"/>
                  </a:lnTo>
                  <a:lnTo>
                    <a:pt x="429" y="24843"/>
                  </a:lnTo>
                  <a:lnTo>
                    <a:pt x="429" y="24843"/>
                  </a:lnTo>
                  <a:lnTo>
                    <a:pt x="429" y="24432"/>
                  </a:lnTo>
                  <a:lnTo>
                    <a:pt x="394" y="24021"/>
                  </a:lnTo>
                  <a:lnTo>
                    <a:pt x="394" y="24021"/>
                  </a:lnTo>
                  <a:lnTo>
                    <a:pt x="340" y="23592"/>
                  </a:lnTo>
                  <a:lnTo>
                    <a:pt x="286" y="23163"/>
                  </a:lnTo>
                  <a:lnTo>
                    <a:pt x="286" y="23163"/>
                  </a:lnTo>
                  <a:lnTo>
                    <a:pt x="286" y="22645"/>
                  </a:lnTo>
                  <a:lnTo>
                    <a:pt x="268" y="21608"/>
                  </a:lnTo>
                  <a:lnTo>
                    <a:pt x="251" y="20053"/>
                  </a:lnTo>
                  <a:lnTo>
                    <a:pt x="251" y="20053"/>
                  </a:lnTo>
                  <a:lnTo>
                    <a:pt x="233" y="19839"/>
                  </a:lnTo>
                  <a:lnTo>
                    <a:pt x="233" y="19624"/>
                  </a:lnTo>
                  <a:lnTo>
                    <a:pt x="233" y="19624"/>
                  </a:lnTo>
                  <a:lnTo>
                    <a:pt x="233" y="14423"/>
                  </a:lnTo>
                  <a:lnTo>
                    <a:pt x="233" y="14423"/>
                  </a:lnTo>
                  <a:lnTo>
                    <a:pt x="268" y="14406"/>
                  </a:lnTo>
                  <a:lnTo>
                    <a:pt x="286" y="14388"/>
                  </a:lnTo>
                  <a:lnTo>
                    <a:pt x="304" y="14352"/>
                  </a:lnTo>
                  <a:lnTo>
                    <a:pt x="304" y="14316"/>
                  </a:lnTo>
                  <a:lnTo>
                    <a:pt x="304" y="14316"/>
                  </a:lnTo>
                  <a:lnTo>
                    <a:pt x="268" y="14137"/>
                  </a:lnTo>
                  <a:lnTo>
                    <a:pt x="251" y="13941"/>
                  </a:lnTo>
                  <a:lnTo>
                    <a:pt x="233" y="13583"/>
                  </a:lnTo>
                  <a:lnTo>
                    <a:pt x="233" y="13583"/>
                  </a:lnTo>
                  <a:lnTo>
                    <a:pt x="251" y="13208"/>
                  </a:lnTo>
                  <a:lnTo>
                    <a:pt x="268" y="13012"/>
                  </a:lnTo>
                  <a:lnTo>
                    <a:pt x="304" y="12833"/>
                  </a:lnTo>
                  <a:lnTo>
                    <a:pt x="304" y="12833"/>
                  </a:lnTo>
                  <a:lnTo>
                    <a:pt x="304" y="12797"/>
                  </a:lnTo>
                  <a:lnTo>
                    <a:pt x="286" y="12761"/>
                  </a:lnTo>
                  <a:lnTo>
                    <a:pt x="268" y="12743"/>
                  </a:lnTo>
                  <a:lnTo>
                    <a:pt x="233" y="12726"/>
                  </a:lnTo>
                  <a:lnTo>
                    <a:pt x="233" y="12726"/>
                  </a:lnTo>
                  <a:lnTo>
                    <a:pt x="233" y="7525"/>
                  </a:lnTo>
                  <a:lnTo>
                    <a:pt x="233" y="7525"/>
                  </a:lnTo>
                  <a:lnTo>
                    <a:pt x="233" y="7310"/>
                  </a:lnTo>
                  <a:lnTo>
                    <a:pt x="251" y="7096"/>
                  </a:lnTo>
                  <a:lnTo>
                    <a:pt x="251" y="7096"/>
                  </a:lnTo>
                  <a:lnTo>
                    <a:pt x="268" y="5541"/>
                  </a:lnTo>
                  <a:lnTo>
                    <a:pt x="286" y="4522"/>
                  </a:lnTo>
                  <a:lnTo>
                    <a:pt x="286" y="3986"/>
                  </a:lnTo>
                  <a:lnTo>
                    <a:pt x="286" y="3986"/>
                  </a:lnTo>
                  <a:lnTo>
                    <a:pt x="340" y="3557"/>
                  </a:lnTo>
                  <a:lnTo>
                    <a:pt x="394" y="3128"/>
                  </a:lnTo>
                  <a:lnTo>
                    <a:pt x="394" y="3128"/>
                  </a:lnTo>
                  <a:lnTo>
                    <a:pt x="429" y="2717"/>
                  </a:lnTo>
                  <a:lnTo>
                    <a:pt x="429" y="2306"/>
                  </a:lnTo>
                  <a:lnTo>
                    <a:pt x="429" y="2306"/>
                  </a:lnTo>
                  <a:lnTo>
                    <a:pt x="447" y="2020"/>
                  </a:lnTo>
                  <a:lnTo>
                    <a:pt x="483" y="1752"/>
                  </a:lnTo>
                  <a:lnTo>
                    <a:pt x="554" y="1466"/>
                  </a:lnTo>
                  <a:lnTo>
                    <a:pt x="644" y="1198"/>
                  </a:lnTo>
                  <a:lnTo>
                    <a:pt x="644" y="1198"/>
                  </a:lnTo>
                  <a:lnTo>
                    <a:pt x="662" y="1127"/>
                  </a:lnTo>
                  <a:lnTo>
                    <a:pt x="715" y="1055"/>
                  </a:lnTo>
                  <a:lnTo>
                    <a:pt x="787" y="1019"/>
                  </a:lnTo>
                  <a:lnTo>
                    <a:pt x="894" y="1001"/>
                  </a:lnTo>
                  <a:lnTo>
                    <a:pt x="894" y="1001"/>
                  </a:lnTo>
                  <a:lnTo>
                    <a:pt x="965" y="1359"/>
                  </a:lnTo>
                  <a:lnTo>
                    <a:pt x="965" y="1359"/>
                  </a:lnTo>
                  <a:lnTo>
                    <a:pt x="1019" y="1520"/>
                  </a:lnTo>
                  <a:lnTo>
                    <a:pt x="1091" y="1645"/>
                  </a:lnTo>
                  <a:lnTo>
                    <a:pt x="1198" y="1770"/>
                  </a:lnTo>
                  <a:lnTo>
                    <a:pt x="1323" y="1859"/>
                  </a:lnTo>
                  <a:lnTo>
                    <a:pt x="1323" y="1859"/>
                  </a:lnTo>
                  <a:lnTo>
                    <a:pt x="1359" y="1877"/>
                  </a:lnTo>
                  <a:lnTo>
                    <a:pt x="1412" y="1895"/>
                  </a:lnTo>
                  <a:lnTo>
                    <a:pt x="1519" y="1895"/>
                  </a:lnTo>
                  <a:lnTo>
                    <a:pt x="1609" y="1859"/>
                  </a:lnTo>
                  <a:lnTo>
                    <a:pt x="1698" y="1806"/>
                  </a:lnTo>
                  <a:lnTo>
                    <a:pt x="1698" y="1806"/>
                  </a:lnTo>
                  <a:lnTo>
                    <a:pt x="1752" y="1752"/>
                  </a:lnTo>
                  <a:lnTo>
                    <a:pt x="1788" y="1698"/>
                  </a:lnTo>
                  <a:lnTo>
                    <a:pt x="1805" y="1627"/>
                  </a:lnTo>
                  <a:lnTo>
                    <a:pt x="1823" y="1556"/>
                  </a:lnTo>
                  <a:lnTo>
                    <a:pt x="1841" y="1413"/>
                  </a:lnTo>
                  <a:lnTo>
                    <a:pt x="1805" y="1270"/>
                  </a:lnTo>
                  <a:lnTo>
                    <a:pt x="1805" y="1270"/>
                  </a:lnTo>
                  <a:lnTo>
                    <a:pt x="1788" y="1198"/>
                  </a:lnTo>
                  <a:lnTo>
                    <a:pt x="1752" y="1127"/>
                  </a:lnTo>
                  <a:lnTo>
                    <a:pt x="1698" y="1055"/>
                  </a:lnTo>
                  <a:lnTo>
                    <a:pt x="1645" y="1001"/>
                  </a:lnTo>
                  <a:lnTo>
                    <a:pt x="1645" y="1001"/>
                  </a:lnTo>
                  <a:lnTo>
                    <a:pt x="1555" y="930"/>
                  </a:lnTo>
                  <a:lnTo>
                    <a:pt x="1448" y="858"/>
                  </a:lnTo>
                  <a:lnTo>
                    <a:pt x="1341" y="805"/>
                  </a:lnTo>
                  <a:lnTo>
                    <a:pt x="1234" y="787"/>
                  </a:lnTo>
                  <a:lnTo>
                    <a:pt x="1234" y="787"/>
                  </a:lnTo>
                  <a:lnTo>
                    <a:pt x="1234" y="733"/>
                  </a:lnTo>
                  <a:lnTo>
                    <a:pt x="1234" y="680"/>
                  </a:lnTo>
                  <a:lnTo>
                    <a:pt x="1269" y="644"/>
                  </a:lnTo>
                  <a:lnTo>
                    <a:pt x="1305" y="626"/>
                  </a:lnTo>
                  <a:lnTo>
                    <a:pt x="1305" y="626"/>
                  </a:lnTo>
                  <a:lnTo>
                    <a:pt x="1502" y="519"/>
                  </a:lnTo>
                  <a:lnTo>
                    <a:pt x="1716" y="430"/>
                  </a:lnTo>
                  <a:lnTo>
                    <a:pt x="1948" y="376"/>
                  </a:lnTo>
                  <a:lnTo>
                    <a:pt x="2056" y="358"/>
                  </a:lnTo>
                  <a:lnTo>
                    <a:pt x="2181" y="340"/>
                  </a:lnTo>
                  <a:lnTo>
                    <a:pt x="2181" y="340"/>
                  </a:lnTo>
                  <a:lnTo>
                    <a:pt x="2592" y="340"/>
                  </a:lnTo>
                  <a:lnTo>
                    <a:pt x="3003" y="340"/>
                  </a:lnTo>
                  <a:lnTo>
                    <a:pt x="3003" y="340"/>
                  </a:lnTo>
                  <a:lnTo>
                    <a:pt x="3271" y="340"/>
                  </a:lnTo>
                  <a:lnTo>
                    <a:pt x="3539" y="322"/>
                  </a:lnTo>
                  <a:lnTo>
                    <a:pt x="4057" y="269"/>
                  </a:lnTo>
                  <a:lnTo>
                    <a:pt x="4057" y="269"/>
                  </a:lnTo>
                  <a:lnTo>
                    <a:pt x="4236" y="251"/>
                  </a:lnTo>
                  <a:lnTo>
                    <a:pt x="4415" y="251"/>
                  </a:lnTo>
                  <a:lnTo>
                    <a:pt x="4415" y="251"/>
                  </a:lnTo>
                  <a:lnTo>
                    <a:pt x="5630" y="251"/>
                  </a:lnTo>
                  <a:lnTo>
                    <a:pt x="5630" y="251"/>
                  </a:lnTo>
                  <a:lnTo>
                    <a:pt x="6077" y="251"/>
                  </a:lnTo>
                  <a:lnTo>
                    <a:pt x="6524" y="287"/>
                  </a:lnTo>
                  <a:lnTo>
                    <a:pt x="6524" y="287"/>
                  </a:lnTo>
                  <a:lnTo>
                    <a:pt x="7060" y="304"/>
                  </a:lnTo>
                  <a:lnTo>
                    <a:pt x="7793" y="340"/>
                  </a:lnTo>
                  <a:lnTo>
                    <a:pt x="8507" y="358"/>
                  </a:lnTo>
                  <a:lnTo>
                    <a:pt x="9044" y="340"/>
                  </a:lnTo>
                  <a:lnTo>
                    <a:pt x="9044" y="340"/>
                  </a:lnTo>
                  <a:lnTo>
                    <a:pt x="11957" y="340"/>
                  </a:lnTo>
                  <a:lnTo>
                    <a:pt x="13887" y="358"/>
                  </a:lnTo>
                  <a:lnTo>
                    <a:pt x="14548" y="358"/>
                  </a:lnTo>
                  <a:lnTo>
                    <a:pt x="14870" y="394"/>
                  </a:lnTo>
                  <a:lnTo>
                    <a:pt x="14870" y="394"/>
                  </a:lnTo>
                  <a:lnTo>
                    <a:pt x="14977" y="394"/>
                  </a:lnTo>
                  <a:lnTo>
                    <a:pt x="15084" y="394"/>
                  </a:lnTo>
                  <a:lnTo>
                    <a:pt x="15084" y="394"/>
                  </a:lnTo>
                  <a:lnTo>
                    <a:pt x="16246" y="394"/>
                  </a:lnTo>
                  <a:lnTo>
                    <a:pt x="16997" y="412"/>
                  </a:lnTo>
                  <a:lnTo>
                    <a:pt x="17265" y="412"/>
                  </a:lnTo>
                  <a:lnTo>
                    <a:pt x="17408" y="430"/>
                  </a:lnTo>
                  <a:lnTo>
                    <a:pt x="17408" y="430"/>
                  </a:lnTo>
                  <a:lnTo>
                    <a:pt x="18105" y="430"/>
                  </a:lnTo>
                  <a:lnTo>
                    <a:pt x="19552" y="447"/>
                  </a:lnTo>
                  <a:lnTo>
                    <a:pt x="21697" y="447"/>
                  </a:lnTo>
                  <a:lnTo>
                    <a:pt x="21697" y="447"/>
                  </a:lnTo>
                  <a:lnTo>
                    <a:pt x="23216" y="447"/>
                  </a:lnTo>
                  <a:lnTo>
                    <a:pt x="23216" y="447"/>
                  </a:lnTo>
                  <a:lnTo>
                    <a:pt x="24717" y="447"/>
                  </a:lnTo>
                  <a:lnTo>
                    <a:pt x="24717" y="447"/>
                  </a:lnTo>
                  <a:lnTo>
                    <a:pt x="27791" y="447"/>
                  </a:lnTo>
                  <a:lnTo>
                    <a:pt x="29882" y="430"/>
                  </a:lnTo>
                  <a:lnTo>
                    <a:pt x="30865" y="430"/>
                  </a:lnTo>
                  <a:lnTo>
                    <a:pt x="30865" y="430"/>
                  </a:lnTo>
                  <a:lnTo>
                    <a:pt x="31008" y="412"/>
                  </a:lnTo>
                  <a:lnTo>
                    <a:pt x="31276" y="412"/>
                  </a:lnTo>
                  <a:lnTo>
                    <a:pt x="32027" y="394"/>
                  </a:lnTo>
                  <a:lnTo>
                    <a:pt x="33189" y="394"/>
                  </a:lnTo>
                  <a:lnTo>
                    <a:pt x="33189" y="394"/>
                  </a:lnTo>
                  <a:lnTo>
                    <a:pt x="33296" y="394"/>
                  </a:lnTo>
                  <a:lnTo>
                    <a:pt x="33421" y="394"/>
                  </a:lnTo>
                  <a:lnTo>
                    <a:pt x="33421" y="394"/>
                  </a:lnTo>
                  <a:lnTo>
                    <a:pt x="33761" y="358"/>
                  </a:lnTo>
                  <a:lnTo>
                    <a:pt x="34511" y="358"/>
                  </a:lnTo>
                  <a:lnTo>
                    <a:pt x="36692" y="340"/>
                  </a:lnTo>
                  <a:lnTo>
                    <a:pt x="39962" y="340"/>
                  </a:lnTo>
                  <a:lnTo>
                    <a:pt x="39962" y="340"/>
                  </a:lnTo>
                  <a:lnTo>
                    <a:pt x="40320" y="358"/>
                  </a:lnTo>
                  <a:lnTo>
                    <a:pt x="40695" y="340"/>
                  </a:lnTo>
                  <a:lnTo>
                    <a:pt x="41446" y="287"/>
                  </a:lnTo>
                  <a:lnTo>
                    <a:pt x="41446" y="287"/>
                  </a:lnTo>
                  <a:lnTo>
                    <a:pt x="41892" y="251"/>
                  </a:lnTo>
                  <a:lnTo>
                    <a:pt x="42339" y="251"/>
                  </a:lnTo>
                  <a:lnTo>
                    <a:pt x="42339" y="251"/>
                  </a:lnTo>
                  <a:lnTo>
                    <a:pt x="43554" y="251"/>
                  </a:lnTo>
                  <a:lnTo>
                    <a:pt x="43554" y="251"/>
                  </a:lnTo>
                  <a:lnTo>
                    <a:pt x="43733" y="251"/>
                  </a:lnTo>
                  <a:lnTo>
                    <a:pt x="43894" y="269"/>
                  </a:lnTo>
                  <a:lnTo>
                    <a:pt x="43894" y="269"/>
                  </a:lnTo>
                  <a:lnTo>
                    <a:pt x="44430" y="322"/>
                  </a:lnTo>
                  <a:lnTo>
                    <a:pt x="44698" y="340"/>
                  </a:lnTo>
                  <a:lnTo>
                    <a:pt x="44948" y="340"/>
                  </a:lnTo>
                  <a:lnTo>
                    <a:pt x="44948" y="340"/>
                  </a:lnTo>
                  <a:lnTo>
                    <a:pt x="45377" y="340"/>
                  </a:lnTo>
                  <a:lnTo>
                    <a:pt x="45788" y="340"/>
                  </a:lnTo>
                  <a:lnTo>
                    <a:pt x="45788" y="340"/>
                  </a:lnTo>
                  <a:lnTo>
                    <a:pt x="45914" y="358"/>
                  </a:lnTo>
                  <a:lnTo>
                    <a:pt x="46021" y="376"/>
                  </a:lnTo>
                  <a:lnTo>
                    <a:pt x="46235" y="430"/>
                  </a:lnTo>
                  <a:lnTo>
                    <a:pt x="46450" y="519"/>
                  </a:lnTo>
                  <a:lnTo>
                    <a:pt x="46664" y="626"/>
                  </a:lnTo>
                  <a:lnTo>
                    <a:pt x="46664" y="626"/>
                  </a:lnTo>
                  <a:lnTo>
                    <a:pt x="46700" y="644"/>
                  </a:lnTo>
                  <a:lnTo>
                    <a:pt x="46718" y="680"/>
                  </a:lnTo>
                  <a:lnTo>
                    <a:pt x="46736" y="733"/>
                  </a:lnTo>
                  <a:lnTo>
                    <a:pt x="46736" y="787"/>
                  </a:lnTo>
                  <a:lnTo>
                    <a:pt x="46736" y="787"/>
                  </a:lnTo>
                  <a:lnTo>
                    <a:pt x="46611" y="805"/>
                  </a:lnTo>
                  <a:lnTo>
                    <a:pt x="46521" y="858"/>
                  </a:lnTo>
                  <a:lnTo>
                    <a:pt x="46414" y="930"/>
                  </a:lnTo>
                  <a:lnTo>
                    <a:pt x="46325" y="1001"/>
                  </a:lnTo>
                  <a:lnTo>
                    <a:pt x="46325" y="1001"/>
                  </a:lnTo>
                  <a:lnTo>
                    <a:pt x="46253" y="1055"/>
                  </a:lnTo>
                  <a:lnTo>
                    <a:pt x="46217" y="1127"/>
                  </a:lnTo>
                  <a:lnTo>
                    <a:pt x="46182" y="1198"/>
                  </a:lnTo>
                  <a:lnTo>
                    <a:pt x="46146" y="1270"/>
                  </a:lnTo>
                  <a:lnTo>
                    <a:pt x="46146" y="1270"/>
                  </a:lnTo>
                  <a:lnTo>
                    <a:pt x="46128" y="1413"/>
                  </a:lnTo>
                  <a:lnTo>
                    <a:pt x="46146" y="1556"/>
                  </a:lnTo>
                  <a:lnTo>
                    <a:pt x="46146" y="1627"/>
                  </a:lnTo>
                  <a:lnTo>
                    <a:pt x="46182" y="1698"/>
                  </a:lnTo>
                  <a:lnTo>
                    <a:pt x="46217" y="1752"/>
                  </a:lnTo>
                  <a:lnTo>
                    <a:pt x="46271" y="1806"/>
                  </a:lnTo>
                  <a:lnTo>
                    <a:pt x="46271" y="1806"/>
                  </a:lnTo>
                  <a:lnTo>
                    <a:pt x="46360" y="1859"/>
                  </a:lnTo>
                  <a:lnTo>
                    <a:pt x="46450" y="1895"/>
                  </a:lnTo>
                  <a:lnTo>
                    <a:pt x="46557" y="1895"/>
                  </a:lnTo>
                  <a:lnTo>
                    <a:pt x="46611" y="1877"/>
                  </a:lnTo>
                  <a:lnTo>
                    <a:pt x="46646" y="1859"/>
                  </a:lnTo>
                  <a:lnTo>
                    <a:pt x="46646" y="1859"/>
                  </a:lnTo>
                  <a:lnTo>
                    <a:pt x="46771" y="1770"/>
                  </a:lnTo>
                  <a:lnTo>
                    <a:pt x="46879" y="1645"/>
                  </a:lnTo>
                  <a:lnTo>
                    <a:pt x="46950" y="1520"/>
                  </a:lnTo>
                  <a:lnTo>
                    <a:pt x="47004" y="1359"/>
                  </a:lnTo>
                  <a:lnTo>
                    <a:pt x="47004" y="1359"/>
                  </a:lnTo>
                  <a:lnTo>
                    <a:pt x="47075" y="1001"/>
                  </a:lnTo>
                  <a:lnTo>
                    <a:pt x="47075" y="1001"/>
                  </a:lnTo>
                  <a:lnTo>
                    <a:pt x="47165" y="1019"/>
                  </a:lnTo>
                  <a:lnTo>
                    <a:pt x="47236" y="1055"/>
                  </a:lnTo>
                  <a:lnTo>
                    <a:pt x="47290" y="1127"/>
                  </a:lnTo>
                  <a:lnTo>
                    <a:pt x="47325" y="1198"/>
                  </a:lnTo>
                  <a:lnTo>
                    <a:pt x="47325" y="1198"/>
                  </a:lnTo>
                  <a:lnTo>
                    <a:pt x="47415" y="1466"/>
                  </a:lnTo>
                  <a:lnTo>
                    <a:pt x="47468" y="1752"/>
                  </a:lnTo>
                  <a:lnTo>
                    <a:pt x="47522" y="2020"/>
                  </a:lnTo>
                  <a:lnTo>
                    <a:pt x="47540" y="2306"/>
                  </a:lnTo>
                  <a:lnTo>
                    <a:pt x="47540" y="2306"/>
                  </a:lnTo>
                  <a:lnTo>
                    <a:pt x="47540" y="2717"/>
                  </a:lnTo>
                  <a:lnTo>
                    <a:pt x="47576" y="3128"/>
                  </a:lnTo>
                  <a:lnTo>
                    <a:pt x="47576" y="3128"/>
                  </a:lnTo>
                  <a:lnTo>
                    <a:pt x="47611" y="3557"/>
                  </a:lnTo>
                  <a:lnTo>
                    <a:pt x="47683" y="3986"/>
                  </a:lnTo>
                  <a:lnTo>
                    <a:pt x="47683" y="3986"/>
                  </a:lnTo>
                  <a:lnTo>
                    <a:pt x="47683" y="4522"/>
                  </a:lnTo>
                  <a:lnTo>
                    <a:pt x="47701" y="5541"/>
                  </a:lnTo>
                  <a:lnTo>
                    <a:pt x="47701" y="7096"/>
                  </a:lnTo>
                  <a:lnTo>
                    <a:pt x="47701" y="7096"/>
                  </a:lnTo>
                  <a:lnTo>
                    <a:pt x="47737" y="7310"/>
                  </a:lnTo>
                  <a:lnTo>
                    <a:pt x="47737" y="7525"/>
                  </a:lnTo>
                  <a:lnTo>
                    <a:pt x="47737" y="7525"/>
                  </a:lnTo>
                  <a:lnTo>
                    <a:pt x="47737" y="12726"/>
                  </a:lnTo>
                  <a:lnTo>
                    <a:pt x="47737" y="12726"/>
                  </a:lnTo>
                  <a:lnTo>
                    <a:pt x="47701" y="12743"/>
                  </a:lnTo>
                  <a:lnTo>
                    <a:pt x="47683" y="12761"/>
                  </a:lnTo>
                  <a:lnTo>
                    <a:pt x="47665" y="12797"/>
                  </a:lnTo>
                  <a:lnTo>
                    <a:pt x="47665" y="12833"/>
                  </a:lnTo>
                  <a:lnTo>
                    <a:pt x="47665" y="12833"/>
                  </a:lnTo>
                  <a:lnTo>
                    <a:pt x="47701" y="13012"/>
                  </a:lnTo>
                  <a:lnTo>
                    <a:pt x="47719" y="13208"/>
                  </a:lnTo>
                  <a:lnTo>
                    <a:pt x="47737" y="13566"/>
                  </a:lnTo>
                  <a:lnTo>
                    <a:pt x="47737" y="13566"/>
                  </a:lnTo>
                  <a:lnTo>
                    <a:pt x="47719" y="13941"/>
                  </a:lnTo>
                  <a:lnTo>
                    <a:pt x="47701" y="14137"/>
                  </a:lnTo>
                  <a:lnTo>
                    <a:pt x="47665" y="14316"/>
                  </a:lnTo>
                  <a:lnTo>
                    <a:pt x="47665" y="14316"/>
                  </a:lnTo>
                  <a:lnTo>
                    <a:pt x="47665" y="14352"/>
                  </a:lnTo>
                  <a:lnTo>
                    <a:pt x="47683" y="14388"/>
                  </a:lnTo>
                  <a:lnTo>
                    <a:pt x="47701" y="14406"/>
                  </a:lnTo>
                  <a:lnTo>
                    <a:pt x="47737" y="14423"/>
                  </a:lnTo>
                  <a:lnTo>
                    <a:pt x="47737" y="14423"/>
                  </a:lnTo>
                  <a:lnTo>
                    <a:pt x="47737" y="19624"/>
                  </a:lnTo>
                  <a:lnTo>
                    <a:pt x="47737" y="19624"/>
                  </a:lnTo>
                  <a:lnTo>
                    <a:pt x="47737" y="19839"/>
                  </a:lnTo>
                  <a:lnTo>
                    <a:pt x="47701" y="20053"/>
                  </a:lnTo>
                  <a:lnTo>
                    <a:pt x="47701" y="20053"/>
                  </a:lnTo>
                  <a:lnTo>
                    <a:pt x="47701" y="21608"/>
                  </a:lnTo>
                  <a:lnTo>
                    <a:pt x="47683" y="22645"/>
                  </a:lnTo>
                  <a:lnTo>
                    <a:pt x="47683" y="23163"/>
                  </a:lnTo>
                  <a:lnTo>
                    <a:pt x="47683" y="23163"/>
                  </a:lnTo>
                  <a:lnTo>
                    <a:pt x="47611" y="23592"/>
                  </a:lnTo>
                  <a:lnTo>
                    <a:pt x="47576" y="24021"/>
                  </a:lnTo>
                  <a:lnTo>
                    <a:pt x="47576" y="24021"/>
                  </a:lnTo>
                  <a:lnTo>
                    <a:pt x="47540" y="24432"/>
                  </a:lnTo>
                  <a:lnTo>
                    <a:pt x="47540" y="24843"/>
                  </a:lnTo>
                  <a:lnTo>
                    <a:pt x="47540" y="24843"/>
                  </a:lnTo>
                  <a:lnTo>
                    <a:pt x="47522" y="25129"/>
                  </a:lnTo>
                  <a:lnTo>
                    <a:pt x="47468" y="25415"/>
                  </a:lnTo>
                  <a:lnTo>
                    <a:pt x="47415" y="25683"/>
                  </a:lnTo>
                  <a:lnTo>
                    <a:pt x="47325" y="25951"/>
                  </a:lnTo>
                  <a:lnTo>
                    <a:pt x="47325" y="25951"/>
                  </a:lnTo>
                  <a:lnTo>
                    <a:pt x="47290" y="26022"/>
                  </a:lnTo>
                  <a:lnTo>
                    <a:pt x="47236" y="26094"/>
                  </a:lnTo>
                  <a:lnTo>
                    <a:pt x="47165" y="26130"/>
                  </a:lnTo>
                  <a:lnTo>
                    <a:pt x="47075" y="26147"/>
                  </a:lnTo>
                  <a:lnTo>
                    <a:pt x="47075" y="26147"/>
                  </a:lnTo>
                  <a:lnTo>
                    <a:pt x="47004" y="25790"/>
                  </a:lnTo>
                  <a:lnTo>
                    <a:pt x="47004" y="25790"/>
                  </a:lnTo>
                  <a:lnTo>
                    <a:pt x="46950" y="25629"/>
                  </a:lnTo>
                  <a:lnTo>
                    <a:pt x="46879" y="25504"/>
                  </a:lnTo>
                  <a:lnTo>
                    <a:pt x="46771" y="25379"/>
                  </a:lnTo>
                  <a:lnTo>
                    <a:pt x="46646" y="25290"/>
                  </a:lnTo>
                  <a:lnTo>
                    <a:pt x="46646" y="25290"/>
                  </a:lnTo>
                  <a:lnTo>
                    <a:pt x="46611" y="25272"/>
                  </a:lnTo>
                  <a:lnTo>
                    <a:pt x="46557" y="25254"/>
                  </a:lnTo>
                  <a:lnTo>
                    <a:pt x="46450" y="25254"/>
                  </a:lnTo>
                  <a:lnTo>
                    <a:pt x="46360" y="25290"/>
                  </a:lnTo>
                  <a:lnTo>
                    <a:pt x="46271" y="25343"/>
                  </a:lnTo>
                  <a:lnTo>
                    <a:pt x="46271" y="25343"/>
                  </a:lnTo>
                  <a:lnTo>
                    <a:pt x="46217" y="25397"/>
                  </a:lnTo>
                  <a:lnTo>
                    <a:pt x="46182" y="25468"/>
                  </a:lnTo>
                  <a:lnTo>
                    <a:pt x="46146" y="25522"/>
                  </a:lnTo>
                  <a:lnTo>
                    <a:pt x="46146" y="25593"/>
                  </a:lnTo>
                  <a:lnTo>
                    <a:pt x="46128" y="25736"/>
                  </a:lnTo>
                  <a:lnTo>
                    <a:pt x="46146" y="25879"/>
                  </a:lnTo>
                  <a:lnTo>
                    <a:pt x="46146" y="25879"/>
                  </a:lnTo>
                  <a:lnTo>
                    <a:pt x="46182" y="25951"/>
                  </a:lnTo>
                  <a:lnTo>
                    <a:pt x="46217" y="26022"/>
                  </a:lnTo>
                  <a:lnTo>
                    <a:pt x="46253" y="26094"/>
                  </a:lnTo>
                  <a:lnTo>
                    <a:pt x="46325" y="26147"/>
                  </a:lnTo>
                  <a:lnTo>
                    <a:pt x="46325" y="26147"/>
                  </a:lnTo>
                  <a:lnTo>
                    <a:pt x="46414" y="26219"/>
                  </a:lnTo>
                  <a:lnTo>
                    <a:pt x="46521" y="26290"/>
                  </a:lnTo>
                  <a:lnTo>
                    <a:pt x="46611" y="26344"/>
                  </a:lnTo>
                  <a:lnTo>
                    <a:pt x="46736" y="26362"/>
                  </a:lnTo>
                  <a:lnTo>
                    <a:pt x="46736" y="26362"/>
                  </a:lnTo>
                  <a:lnTo>
                    <a:pt x="46736" y="26433"/>
                  </a:lnTo>
                  <a:lnTo>
                    <a:pt x="46718" y="26469"/>
                  </a:lnTo>
                  <a:lnTo>
                    <a:pt x="46700" y="26505"/>
                  </a:lnTo>
                  <a:lnTo>
                    <a:pt x="46664" y="26523"/>
                  </a:lnTo>
                  <a:lnTo>
                    <a:pt x="46664" y="26523"/>
                  </a:lnTo>
                  <a:lnTo>
                    <a:pt x="46450" y="26630"/>
                  </a:lnTo>
                  <a:lnTo>
                    <a:pt x="46235" y="26719"/>
                  </a:lnTo>
                  <a:lnTo>
                    <a:pt x="46021" y="26791"/>
                  </a:lnTo>
                  <a:lnTo>
                    <a:pt x="45914" y="26791"/>
                  </a:lnTo>
                  <a:lnTo>
                    <a:pt x="45788" y="26809"/>
                  </a:lnTo>
                  <a:lnTo>
                    <a:pt x="45788" y="26809"/>
                  </a:lnTo>
                  <a:lnTo>
                    <a:pt x="45377" y="26809"/>
                  </a:lnTo>
                  <a:lnTo>
                    <a:pt x="44948" y="26809"/>
                  </a:lnTo>
                  <a:lnTo>
                    <a:pt x="44948" y="26809"/>
                  </a:lnTo>
                  <a:lnTo>
                    <a:pt x="44698" y="26809"/>
                  </a:lnTo>
                  <a:lnTo>
                    <a:pt x="44430" y="26827"/>
                  </a:lnTo>
                  <a:lnTo>
                    <a:pt x="43894" y="26880"/>
                  </a:lnTo>
                  <a:lnTo>
                    <a:pt x="43894" y="26880"/>
                  </a:lnTo>
                  <a:lnTo>
                    <a:pt x="43733" y="26898"/>
                  </a:lnTo>
                  <a:lnTo>
                    <a:pt x="43554" y="26898"/>
                  </a:lnTo>
                  <a:lnTo>
                    <a:pt x="43554" y="26898"/>
                  </a:lnTo>
                  <a:lnTo>
                    <a:pt x="42339" y="26898"/>
                  </a:lnTo>
                  <a:lnTo>
                    <a:pt x="42339" y="26898"/>
                  </a:lnTo>
                  <a:lnTo>
                    <a:pt x="41892" y="26898"/>
                  </a:lnTo>
                  <a:lnTo>
                    <a:pt x="41446" y="26862"/>
                  </a:lnTo>
                  <a:lnTo>
                    <a:pt x="41446" y="26862"/>
                  </a:lnTo>
                  <a:lnTo>
                    <a:pt x="40695" y="26809"/>
                  </a:lnTo>
                  <a:lnTo>
                    <a:pt x="40320" y="26809"/>
                  </a:lnTo>
                  <a:lnTo>
                    <a:pt x="39962" y="26809"/>
                  </a:lnTo>
                  <a:lnTo>
                    <a:pt x="39962" y="26809"/>
                  </a:lnTo>
                  <a:lnTo>
                    <a:pt x="37871" y="26809"/>
                  </a:lnTo>
                  <a:lnTo>
                    <a:pt x="36513" y="26791"/>
                  </a:lnTo>
                  <a:lnTo>
                    <a:pt x="36030" y="26791"/>
                  </a:lnTo>
                  <a:lnTo>
                    <a:pt x="35798" y="26755"/>
                  </a:lnTo>
                  <a:lnTo>
                    <a:pt x="35798" y="26755"/>
                  </a:lnTo>
                  <a:lnTo>
                    <a:pt x="35673" y="26755"/>
                  </a:lnTo>
                  <a:lnTo>
                    <a:pt x="35566" y="26755"/>
                  </a:lnTo>
                  <a:lnTo>
                    <a:pt x="35566" y="26755"/>
                  </a:lnTo>
                  <a:lnTo>
                    <a:pt x="34404" y="26755"/>
                  </a:lnTo>
                  <a:lnTo>
                    <a:pt x="33653" y="26737"/>
                  </a:lnTo>
                  <a:lnTo>
                    <a:pt x="33385" y="26737"/>
                  </a:lnTo>
                  <a:lnTo>
                    <a:pt x="33242" y="26719"/>
                  </a:lnTo>
                  <a:lnTo>
                    <a:pt x="33242" y="26719"/>
                  </a:lnTo>
                  <a:lnTo>
                    <a:pt x="32813" y="26719"/>
                  </a:lnTo>
                  <a:lnTo>
                    <a:pt x="31920" y="26702"/>
                  </a:lnTo>
                  <a:lnTo>
                    <a:pt x="30597" y="26702"/>
                  </a:lnTo>
                  <a:lnTo>
                    <a:pt x="30597" y="26702"/>
                  </a:lnTo>
                  <a:lnTo>
                    <a:pt x="29042" y="26702"/>
                  </a:lnTo>
                  <a:lnTo>
                    <a:pt x="29042" y="26702"/>
                  </a:lnTo>
                  <a:lnTo>
                    <a:pt x="28935" y="26719"/>
                  </a:lnTo>
                  <a:lnTo>
                    <a:pt x="28810" y="26737"/>
                  </a:lnTo>
                  <a:lnTo>
                    <a:pt x="28810" y="26737"/>
                  </a:lnTo>
                  <a:lnTo>
                    <a:pt x="28774" y="26773"/>
                  </a:lnTo>
                  <a:lnTo>
                    <a:pt x="28739" y="26827"/>
                  </a:lnTo>
                  <a:lnTo>
                    <a:pt x="28739" y="26827"/>
                  </a:lnTo>
                  <a:lnTo>
                    <a:pt x="28739" y="26862"/>
                  </a:lnTo>
                  <a:lnTo>
                    <a:pt x="28756" y="26880"/>
                  </a:lnTo>
                  <a:lnTo>
                    <a:pt x="28792" y="26898"/>
                  </a:lnTo>
                  <a:lnTo>
                    <a:pt x="28810" y="26916"/>
                  </a:lnTo>
                  <a:lnTo>
                    <a:pt x="28810" y="26916"/>
                  </a:lnTo>
                  <a:lnTo>
                    <a:pt x="28971" y="26934"/>
                  </a:lnTo>
                  <a:lnTo>
                    <a:pt x="29150" y="26934"/>
                  </a:lnTo>
                  <a:lnTo>
                    <a:pt x="29150" y="26934"/>
                  </a:lnTo>
                  <a:lnTo>
                    <a:pt x="30454" y="26934"/>
                  </a:lnTo>
                  <a:lnTo>
                    <a:pt x="30454" y="26934"/>
                  </a:lnTo>
                  <a:close/>
                  <a:moveTo>
                    <a:pt x="1269" y="25629"/>
                  </a:moveTo>
                  <a:lnTo>
                    <a:pt x="1269" y="25629"/>
                  </a:lnTo>
                  <a:lnTo>
                    <a:pt x="1377" y="25504"/>
                  </a:lnTo>
                  <a:lnTo>
                    <a:pt x="1377" y="25504"/>
                  </a:lnTo>
                  <a:lnTo>
                    <a:pt x="1448" y="25468"/>
                  </a:lnTo>
                  <a:lnTo>
                    <a:pt x="1502" y="25468"/>
                  </a:lnTo>
                  <a:lnTo>
                    <a:pt x="1555" y="25504"/>
                  </a:lnTo>
                  <a:lnTo>
                    <a:pt x="1591" y="25576"/>
                  </a:lnTo>
                  <a:lnTo>
                    <a:pt x="1591" y="25576"/>
                  </a:lnTo>
                  <a:lnTo>
                    <a:pt x="1609" y="25683"/>
                  </a:lnTo>
                  <a:lnTo>
                    <a:pt x="1609" y="25790"/>
                  </a:lnTo>
                  <a:lnTo>
                    <a:pt x="1609" y="25790"/>
                  </a:lnTo>
                  <a:lnTo>
                    <a:pt x="1591" y="25862"/>
                  </a:lnTo>
                  <a:lnTo>
                    <a:pt x="1555" y="25915"/>
                  </a:lnTo>
                  <a:lnTo>
                    <a:pt x="1502" y="25969"/>
                  </a:lnTo>
                  <a:lnTo>
                    <a:pt x="1448" y="26022"/>
                  </a:lnTo>
                  <a:lnTo>
                    <a:pt x="1394" y="26058"/>
                  </a:lnTo>
                  <a:lnTo>
                    <a:pt x="1323" y="26094"/>
                  </a:lnTo>
                  <a:lnTo>
                    <a:pt x="1251" y="26112"/>
                  </a:lnTo>
                  <a:lnTo>
                    <a:pt x="1162" y="26130"/>
                  </a:lnTo>
                  <a:lnTo>
                    <a:pt x="1162" y="26130"/>
                  </a:lnTo>
                  <a:lnTo>
                    <a:pt x="1162" y="25987"/>
                  </a:lnTo>
                  <a:lnTo>
                    <a:pt x="1180" y="25862"/>
                  </a:lnTo>
                  <a:lnTo>
                    <a:pt x="1216" y="25736"/>
                  </a:lnTo>
                  <a:lnTo>
                    <a:pt x="1269" y="25629"/>
                  </a:lnTo>
                  <a:lnTo>
                    <a:pt x="1269" y="25629"/>
                  </a:lnTo>
                  <a:close/>
                  <a:moveTo>
                    <a:pt x="1609" y="1359"/>
                  </a:moveTo>
                  <a:lnTo>
                    <a:pt x="1609" y="1359"/>
                  </a:lnTo>
                  <a:lnTo>
                    <a:pt x="1609" y="1466"/>
                  </a:lnTo>
                  <a:lnTo>
                    <a:pt x="1591" y="1573"/>
                  </a:lnTo>
                  <a:lnTo>
                    <a:pt x="1591" y="1573"/>
                  </a:lnTo>
                  <a:lnTo>
                    <a:pt x="1555" y="1645"/>
                  </a:lnTo>
                  <a:lnTo>
                    <a:pt x="1502" y="1681"/>
                  </a:lnTo>
                  <a:lnTo>
                    <a:pt x="1448" y="1681"/>
                  </a:lnTo>
                  <a:lnTo>
                    <a:pt x="1377" y="1645"/>
                  </a:lnTo>
                  <a:lnTo>
                    <a:pt x="1377" y="1645"/>
                  </a:lnTo>
                  <a:lnTo>
                    <a:pt x="1269" y="1520"/>
                  </a:lnTo>
                  <a:lnTo>
                    <a:pt x="1269" y="1520"/>
                  </a:lnTo>
                  <a:lnTo>
                    <a:pt x="1216" y="1413"/>
                  </a:lnTo>
                  <a:lnTo>
                    <a:pt x="1180" y="1287"/>
                  </a:lnTo>
                  <a:lnTo>
                    <a:pt x="1162" y="1162"/>
                  </a:lnTo>
                  <a:lnTo>
                    <a:pt x="1162" y="1037"/>
                  </a:lnTo>
                  <a:lnTo>
                    <a:pt x="1162" y="1037"/>
                  </a:lnTo>
                  <a:lnTo>
                    <a:pt x="1251" y="1037"/>
                  </a:lnTo>
                  <a:lnTo>
                    <a:pt x="1323" y="1055"/>
                  </a:lnTo>
                  <a:lnTo>
                    <a:pt x="1394" y="1091"/>
                  </a:lnTo>
                  <a:lnTo>
                    <a:pt x="1448" y="1127"/>
                  </a:lnTo>
                  <a:lnTo>
                    <a:pt x="1502" y="1180"/>
                  </a:lnTo>
                  <a:lnTo>
                    <a:pt x="1555" y="1234"/>
                  </a:lnTo>
                  <a:lnTo>
                    <a:pt x="1591" y="1287"/>
                  </a:lnTo>
                  <a:lnTo>
                    <a:pt x="1609" y="1359"/>
                  </a:lnTo>
                  <a:lnTo>
                    <a:pt x="1609" y="1359"/>
                  </a:lnTo>
                  <a:close/>
                  <a:moveTo>
                    <a:pt x="46682" y="1520"/>
                  </a:moveTo>
                  <a:lnTo>
                    <a:pt x="46682" y="1520"/>
                  </a:lnTo>
                  <a:lnTo>
                    <a:pt x="46593" y="1645"/>
                  </a:lnTo>
                  <a:lnTo>
                    <a:pt x="46593" y="1645"/>
                  </a:lnTo>
                  <a:lnTo>
                    <a:pt x="46521" y="1681"/>
                  </a:lnTo>
                  <a:lnTo>
                    <a:pt x="46450" y="1681"/>
                  </a:lnTo>
                  <a:lnTo>
                    <a:pt x="46396" y="1645"/>
                  </a:lnTo>
                  <a:lnTo>
                    <a:pt x="46360" y="1573"/>
                  </a:lnTo>
                  <a:lnTo>
                    <a:pt x="46360" y="1573"/>
                  </a:lnTo>
                  <a:lnTo>
                    <a:pt x="46342" y="1466"/>
                  </a:lnTo>
                  <a:lnTo>
                    <a:pt x="46360" y="1359"/>
                  </a:lnTo>
                  <a:lnTo>
                    <a:pt x="46360" y="1359"/>
                  </a:lnTo>
                  <a:lnTo>
                    <a:pt x="46378" y="1287"/>
                  </a:lnTo>
                  <a:lnTo>
                    <a:pt x="46414" y="1234"/>
                  </a:lnTo>
                  <a:lnTo>
                    <a:pt x="46450" y="1180"/>
                  </a:lnTo>
                  <a:lnTo>
                    <a:pt x="46503" y="1127"/>
                  </a:lnTo>
                  <a:lnTo>
                    <a:pt x="46575" y="1091"/>
                  </a:lnTo>
                  <a:lnTo>
                    <a:pt x="46646" y="1055"/>
                  </a:lnTo>
                  <a:lnTo>
                    <a:pt x="46718" y="1037"/>
                  </a:lnTo>
                  <a:lnTo>
                    <a:pt x="46807" y="1037"/>
                  </a:lnTo>
                  <a:lnTo>
                    <a:pt x="46807" y="1037"/>
                  </a:lnTo>
                  <a:lnTo>
                    <a:pt x="46807" y="1162"/>
                  </a:lnTo>
                  <a:lnTo>
                    <a:pt x="46789" y="1287"/>
                  </a:lnTo>
                  <a:lnTo>
                    <a:pt x="46754" y="1413"/>
                  </a:lnTo>
                  <a:lnTo>
                    <a:pt x="46682" y="1520"/>
                  </a:lnTo>
                  <a:lnTo>
                    <a:pt x="46682" y="1520"/>
                  </a:lnTo>
                  <a:close/>
                  <a:moveTo>
                    <a:pt x="46360" y="25790"/>
                  </a:moveTo>
                  <a:lnTo>
                    <a:pt x="46360" y="25790"/>
                  </a:lnTo>
                  <a:lnTo>
                    <a:pt x="46342" y="25683"/>
                  </a:lnTo>
                  <a:lnTo>
                    <a:pt x="46360" y="25576"/>
                  </a:lnTo>
                  <a:lnTo>
                    <a:pt x="46360" y="25576"/>
                  </a:lnTo>
                  <a:lnTo>
                    <a:pt x="46396" y="25504"/>
                  </a:lnTo>
                  <a:lnTo>
                    <a:pt x="46450" y="25468"/>
                  </a:lnTo>
                  <a:lnTo>
                    <a:pt x="46521" y="25468"/>
                  </a:lnTo>
                  <a:lnTo>
                    <a:pt x="46593" y="25504"/>
                  </a:lnTo>
                  <a:lnTo>
                    <a:pt x="46593" y="25504"/>
                  </a:lnTo>
                  <a:lnTo>
                    <a:pt x="46682" y="25629"/>
                  </a:lnTo>
                  <a:lnTo>
                    <a:pt x="46682" y="25629"/>
                  </a:lnTo>
                  <a:lnTo>
                    <a:pt x="46754" y="25736"/>
                  </a:lnTo>
                  <a:lnTo>
                    <a:pt x="46789" y="25862"/>
                  </a:lnTo>
                  <a:lnTo>
                    <a:pt x="46807" y="25987"/>
                  </a:lnTo>
                  <a:lnTo>
                    <a:pt x="46807" y="26130"/>
                  </a:lnTo>
                  <a:lnTo>
                    <a:pt x="46807" y="26130"/>
                  </a:lnTo>
                  <a:lnTo>
                    <a:pt x="46718" y="26112"/>
                  </a:lnTo>
                  <a:lnTo>
                    <a:pt x="46646" y="26094"/>
                  </a:lnTo>
                  <a:lnTo>
                    <a:pt x="46575" y="26058"/>
                  </a:lnTo>
                  <a:lnTo>
                    <a:pt x="46503" y="26022"/>
                  </a:lnTo>
                  <a:lnTo>
                    <a:pt x="46450" y="25969"/>
                  </a:lnTo>
                  <a:lnTo>
                    <a:pt x="46414" y="25915"/>
                  </a:lnTo>
                  <a:lnTo>
                    <a:pt x="46378" y="25862"/>
                  </a:lnTo>
                  <a:lnTo>
                    <a:pt x="46360" y="25790"/>
                  </a:lnTo>
                  <a:lnTo>
                    <a:pt x="46360" y="25790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9"/>
            <p:cNvSpPr/>
            <p:nvPr/>
          </p:nvSpPr>
          <p:spPr>
            <a:xfrm>
              <a:off x="296736" y="265575"/>
              <a:ext cx="8573304" cy="4610214"/>
            </a:xfrm>
            <a:custGeom>
              <a:avLst/>
              <a:gdLst/>
              <a:ahLst/>
              <a:cxnLst/>
              <a:rect l="l" t="t" r="r" b="b"/>
              <a:pathLst>
                <a:path w="49257" h="28364" extrusionOk="0">
                  <a:moveTo>
                    <a:pt x="49238" y="14531"/>
                  </a:moveTo>
                  <a:lnTo>
                    <a:pt x="49238" y="14531"/>
                  </a:lnTo>
                  <a:lnTo>
                    <a:pt x="49220" y="14191"/>
                  </a:lnTo>
                  <a:lnTo>
                    <a:pt x="49220" y="14191"/>
                  </a:lnTo>
                  <a:lnTo>
                    <a:pt x="49238" y="13834"/>
                  </a:lnTo>
                  <a:lnTo>
                    <a:pt x="49238" y="13834"/>
                  </a:lnTo>
                  <a:lnTo>
                    <a:pt x="49238" y="12797"/>
                  </a:lnTo>
                  <a:lnTo>
                    <a:pt x="49238" y="12797"/>
                  </a:lnTo>
                  <a:lnTo>
                    <a:pt x="49256" y="8580"/>
                  </a:lnTo>
                  <a:lnTo>
                    <a:pt x="49256" y="8580"/>
                  </a:lnTo>
                  <a:lnTo>
                    <a:pt x="49238" y="8311"/>
                  </a:lnTo>
                  <a:lnTo>
                    <a:pt x="49220" y="8043"/>
                  </a:lnTo>
                  <a:lnTo>
                    <a:pt x="49220" y="8043"/>
                  </a:lnTo>
                  <a:lnTo>
                    <a:pt x="49185" y="7811"/>
                  </a:lnTo>
                  <a:lnTo>
                    <a:pt x="49167" y="7579"/>
                  </a:lnTo>
                  <a:lnTo>
                    <a:pt x="49167" y="7579"/>
                  </a:lnTo>
                  <a:lnTo>
                    <a:pt x="49167" y="5917"/>
                  </a:lnTo>
                  <a:lnTo>
                    <a:pt x="49149" y="4844"/>
                  </a:lnTo>
                  <a:lnTo>
                    <a:pt x="49131" y="4451"/>
                  </a:lnTo>
                  <a:lnTo>
                    <a:pt x="49113" y="4255"/>
                  </a:lnTo>
                  <a:lnTo>
                    <a:pt x="49113" y="4255"/>
                  </a:lnTo>
                  <a:lnTo>
                    <a:pt x="49113" y="4201"/>
                  </a:lnTo>
                  <a:lnTo>
                    <a:pt x="49113" y="4129"/>
                  </a:lnTo>
                  <a:lnTo>
                    <a:pt x="49113" y="4129"/>
                  </a:lnTo>
                  <a:lnTo>
                    <a:pt x="49113" y="3826"/>
                  </a:lnTo>
                  <a:lnTo>
                    <a:pt x="49095" y="3504"/>
                  </a:lnTo>
                  <a:lnTo>
                    <a:pt x="49006" y="2878"/>
                  </a:lnTo>
                  <a:lnTo>
                    <a:pt x="49006" y="2878"/>
                  </a:lnTo>
                  <a:lnTo>
                    <a:pt x="48917" y="2360"/>
                  </a:lnTo>
                  <a:lnTo>
                    <a:pt x="48809" y="1824"/>
                  </a:lnTo>
                  <a:lnTo>
                    <a:pt x="48809" y="1824"/>
                  </a:lnTo>
                  <a:lnTo>
                    <a:pt x="48702" y="1466"/>
                  </a:lnTo>
                  <a:lnTo>
                    <a:pt x="48595" y="1127"/>
                  </a:lnTo>
                  <a:lnTo>
                    <a:pt x="48595" y="1127"/>
                  </a:lnTo>
                  <a:lnTo>
                    <a:pt x="48488" y="930"/>
                  </a:lnTo>
                  <a:lnTo>
                    <a:pt x="48398" y="716"/>
                  </a:lnTo>
                  <a:lnTo>
                    <a:pt x="48398" y="716"/>
                  </a:lnTo>
                  <a:lnTo>
                    <a:pt x="48345" y="627"/>
                  </a:lnTo>
                  <a:lnTo>
                    <a:pt x="48273" y="555"/>
                  </a:lnTo>
                  <a:lnTo>
                    <a:pt x="48184" y="484"/>
                  </a:lnTo>
                  <a:lnTo>
                    <a:pt x="48095" y="448"/>
                  </a:lnTo>
                  <a:lnTo>
                    <a:pt x="48095" y="448"/>
                  </a:lnTo>
                  <a:lnTo>
                    <a:pt x="47987" y="412"/>
                  </a:lnTo>
                  <a:lnTo>
                    <a:pt x="47898" y="358"/>
                  </a:lnTo>
                  <a:lnTo>
                    <a:pt x="47898" y="358"/>
                  </a:lnTo>
                  <a:lnTo>
                    <a:pt x="47612" y="269"/>
                  </a:lnTo>
                  <a:lnTo>
                    <a:pt x="47469" y="233"/>
                  </a:lnTo>
                  <a:lnTo>
                    <a:pt x="47326" y="215"/>
                  </a:lnTo>
                  <a:lnTo>
                    <a:pt x="47326" y="215"/>
                  </a:lnTo>
                  <a:lnTo>
                    <a:pt x="47094" y="180"/>
                  </a:lnTo>
                  <a:lnTo>
                    <a:pt x="46879" y="144"/>
                  </a:lnTo>
                  <a:lnTo>
                    <a:pt x="46647" y="108"/>
                  </a:lnTo>
                  <a:lnTo>
                    <a:pt x="46432" y="108"/>
                  </a:lnTo>
                  <a:lnTo>
                    <a:pt x="46432" y="108"/>
                  </a:lnTo>
                  <a:lnTo>
                    <a:pt x="46289" y="72"/>
                  </a:lnTo>
                  <a:lnTo>
                    <a:pt x="46147" y="55"/>
                  </a:lnTo>
                  <a:lnTo>
                    <a:pt x="45843" y="55"/>
                  </a:lnTo>
                  <a:lnTo>
                    <a:pt x="45843" y="55"/>
                  </a:lnTo>
                  <a:lnTo>
                    <a:pt x="45092" y="55"/>
                  </a:lnTo>
                  <a:lnTo>
                    <a:pt x="45092" y="55"/>
                  </a:lnTo>
                  <a:lnTo>
                    <a:pt x="44949" y="55"/>
                  </a:lnTo>
                  <a:lnTo>
                    <a:pt x="44824" y="37"/>
                  </a:lnTo>
                  <a:lnTo>
                    <a:pt x="44824" y="37"/>
                  </a:lnTo>
                  <a:lnTo>
                    <a:pt x="44681" y="19"/>
                  </a:lnTo>
                  <a:lnTo>
                    <a:pt x="44538" y="1"/>
                  </a:lnTo>
                  <a:lnTo>
                    <a:pt x="44395" y="19"/>
                  </a:lnTo>
                  <a:lnTo>
                    <a:pt x="44252" y="37"/>
                  </a:lnTo>
                  <a:lnTo>
                    <a:pt x="44252" y="37"/>
                  </a:lnTo>
                  <a:lnTo>
                    <a:pt x="43948" y="72"/>
                  </a:lnTo>
                  <a:lnTo>
                    <a:pt x="43662" y="108"/>
                  </a:lnTo>
                  <a:lnTo>
                    <a:pt x="43358" y="126"/>
                  </a:lnTo>
                  <a:lnTo>
                    <a:pt x="43073" y="144"/>
                  </a:lnTo>
                  <a:lnTo>
                    <a:pt x="43073" y="144"/>
                  </a:lnTo>
                  <a:lnTo>
                    <a:pt x="38890" y="126"/>
                  </a:lnTo>
                  <a:lnTo>
                    <a:pt x="38890" y="126"/>
                  </a:lnTo>
                  <a:lnTo>
                    <a:pt x="38319" y="126"/>
                  </a:lnTo>
                  <a:lnTo>
                    <a:pt x="37943" y="126"/>
                  </a:lnTo>
                  <a:lnTo>
                    <a:pt x="37747" y="144"/>
                  </a:lnTo>
                  <a:lnTo>
                    <a:pt x="37747" y="144"/>
                  </a:lnTo>
                  <a:lnTo>
                    <a:pt x="37550" y="162"/>
                  </a:lnTo>
                  <a:lnTo>
                    <a:pt x="37139" y="162"/>
                  </a:lnTo>
                  <a:lnTo>
                    <a:pt x="35888" y="180"/>
                  </a:lnTo>
                  <a:lnTo>
                    <a:pt x="34047" y="180"/>
                  </a:lnTo>
                  <a:lnTo>
                    <a:pt x="34047" y="180"/>
                  </a:lnTo>
                  <a:lnTo>
                    <a:pt x="23967" y="180"/>
                  </a:lnTo>
                  <a:lnTo>
                    <a:pt x="23967" y="180"/>
                  </a:lnTo>
                  <a:lnTo>
                    <a:pt x="23860" y="180"/>
                  </a:lnTo>
                  <a:lnTo>
                    <a:pt x="23860" y="180"/>
                  </a:lnTo>
                  <a:lnTo>
                    <a:pt x="23735" y="180"/>
                  </a:lnTo>
                  <a:lnTo>
                    <a:pt x="23735" y="180"/>
                  </a:lnTo>
                  <a:lnTo>
                    <a:pt x="15532" y="180"/>
                  </a:lnTo>
                  <a:lnTo>
                    <a:pt x="15532" y="180"/>
                  </a:lnTo>
                  <a:lnTo>
                    <a:pt x="14406" y="180"/>
                  </a:lnTo>
                  <a:lnTo>
                    <a:pt x="13655" y="162"/>
                  </a:lnTo>
                  <a:lnTo>
                    <a:pt x="13387" y="162"/>
                  </a:lnTo>
                  <a:lnTo>
                    <a:pt x="13262" y="144"/>
                  </a:lnTo>
                  <a:lnTo>
                    <a:pt x="13262" y="144"/>
                  </a:lnTo>
                  <a:lnTo>
                    <a:pt x="13226" y="126"/>
                  </a:lnTo>
                  <a:lnTo>
                    <a:pt x="13173" y="126"/>
                  </a:lnTo>
                  <a:lnTo>
                    <a:pt x="13048" y="126"/>
                  </a:lnTo>
                  <a:lnTo>
                    <a:pt x="13048" y="126"/>
                  </a:lnTo>
                  <a:lnTo>
                    <a:pt x="6185" y="144"/>
                  </a:lnTo>
                  <a:lnTo>
                    <a:pt x="6185" y="144"/>
                  </a:lnTo>
                  <a:lnTo>
                    <a:pt x="5881" y="126"/>
                  </a:lnTo>
                  <a:lnTo>
                    <a:pt x="5595" y="108"/>
                  </a:lnTo>
                  <a:lnTo>
                    <a:pt x="5309" y="72"/>
                  </a:lnTo>
                  <a:lnTo>
                    <a:pt x="5005" y="37"/>
                  </a:lnTo>
                  <a:lnTo>
                    <a:pt x="5005" y="37"/>
                  </a:lnTo>
                  <a:lnTo>
                    <a:pt x="4862" y="19"/>
                  </a:lnTo>
                  <a:lnTo>
                    <a:pt x="4719" y="1"/>
                  </a:lnTo>
                  <a:lnTo>
                    <a:pt x="4576" y="19"/>
                  </a:lnTo>
                  <a:lnTo>
                    <a:pt x="4433" y="37"/>
                  </a:lnTo>
                  <a:lnTo>
                    <a:pt x="4433" y="37"/>
                  </a:lnTo>
                  <a:lnTo>
                    <a:pt x="4290" y="55"/>
                  </a:lnTo>
                  <a:lnTo>
                    <a:pt x="4165" y="55"/>
                  </a:lnTo>
                  <a:lnTo>
                    <a:pt x="4165" y="55"/>
                  </a:lnTo>
                  <a:lnTo>
                    <a:pt x="3397" y="55"/>
                  </a:lnTo>
                  <a:lnTo>
                    <a:pt x="3397" y="55"/>
                  </a:lnTo>
                  <a:lnTo>
                    <a:pt x="3111" y="55"/>
                  </a:lnTo>
                  <a:lnTo>
                    <a:pt x="2968" y="72"/>
                  </a:lnTo>
                  <a:lnTo>
                    <a:pt x="2825" y="108"/>
                  </a:lnTo>
                  <a:lnTo>
                    <a:pt x="2825" y="108"/>
                  </a:lnTo>
                  <a:lnTo>
                    <a:pt x="2610" y="108"/>
                  </a:lnTo>
                  <a:lnTo>
                    <a:pt x="2378" y="144"/>
                  </a:lnTo>
                  <a:lnTo>
                    <a:pt x="2163" y="180"/>
                  </a:lnTo>
                  <a:lnTo>
                    <a:pt x="1931" y="215"/>
                  </a:lnTo>
                  <a:lnTo>
                    <a:pt x="1931" y="215"/>
                  </a:lnTo>
                  <a:lnTo>
                    <a:pt x="1788" y="233"/>
                  </a:lnTo>
                  <a:lnTo>
                    <a:pt x="1645" y="269"/>
                  </a:lnTo>
                  <a:lnTo>
                    <a:pt x="1359" y="358"/>
                  </a:lnTo>
                  <a:lnTo>
                    <a:pt x="1359" y="358"/>
                  </a:lnTo>
                  <a:lnTo>
                    <a:pt x="1252" y="412"/>
                  </a:lnTo>
                  <a:lnTo>
                    <a:pt x="1163" y="448"/>
                  </a:lnTo>
                  <a:lnTo>
                    <a:pt x="1163" y="448"/>
                  </a:lnTo>
                  <a:lnTo>
                    <a:pt x="1073" y="484"/>
                  </a:lnTo>
                  <a:lnTo>
                    <a:pt x="984" y="555"/>
                  </a:lnTo>
                  <a:lnTo>
                    <a:pt x="912" y="627"/>
                  </a:lnTo>
                  <a:lnTo>
                    <a:pt x="859" y="716"/>
                  </a:lnTo>
                  <a:lnTo>
                    <a:pt x="859" y="716"/>
                  </a:lnTo>
                  <a:lnTo>
                    <a:pt x="752" y="930"/>
                  </a:lnTo>
                  <a:lnTo>
                    <a:pt x="662" y="1127"/>
                  </a:lnTo>
                  <a:lnTo>
                    <a:pt x="662" y="1127"/>
                  </a:lnTo>
                  <a:lnTo>
                    <a:pt x="537" y="1466"/>
                  </a:lnTo>
                  <a:lnTo>
                    <a:pt x="448" y="1824"/>
                  </a:lnTo>
                  <a:lnTo>
                    <a:pt x="448" y="1824"/>
                  </a:lnTo>
                  <a:lnTo>
                    <a:pt x="341" y="2360"/>
                  </a:lnTo>
                  <a:lnTo>
                    <a:pt x="251" y="2878"/>
                  </a:lnTo>
                  <a:lnTo>
                    <a:pt x="251" y="2878"/>
                  </a:lnTo>
                  <a:lnTo>
                    <a:pt x="162" y="3504"/>
                  </a:lnTo>
                  <a:lnTo>
                    <a:pt x="126" y="3826"/>
                  </a:lnTo>
                  <a:lnTo>
                    <a:pt x="144" y="4129"/>
                  </a:lnTo>
                  <a:lnTo>
                    <a:pt x="144" y="4129"/>
                  </a:lnTo>
                  <a:lnTo>
                    <a:pt x="144" y="4201"/>
                  </a:lnTo>
                  <a:lnTo>
                    <a:pt x="144" y="4255"/>
                  </a:lnTo>
                  <a:lnTo>
                    <a:pt x="144" y="4255"/>
                  </a:lnTo>
                  <a:lnTo>
                    <a:pt x="108" y="4451"/>
                  </a:lnTo>
                  <a:lnTo>
                    <a:pt x="108" y="4844"/>
                  </a:lnTo>
                  <a:lnTo>
                    <a:pt x="90" y="5917"/>
                  </a:lnTo>
                  <a:lnTo>
                    <a:pt x="90" y="7579"/>
                  </a:lnTo>
                  <a:lnTo>
                    <a:pt x="90" y="7579"/>
                  </a:lnTo>
                  <a:lnTo>
                    <a:pt x="72" y="7811"/>
                  </a:lnTo>
                  <a:lnTo>
                    <a:pt x="37" y="8043"/>
                  </a:lnTo>
                  <a:lnTo>
                    <a:pt x="37" y="8043"/>
                  </a:lnTo>
                  <a:lnTo>
                    <a:pt x="1" y="8311"/>
                  </a:lnTo>
                  <a:lnTo>
                    <a:pt x="1" y="8580"/>
                  </a:lnTo>
                  <a:lnTo>
                    <a:pt x="1" y="8580"/>
                  </a:lnTo>
                  <a:lnTo>
                    <a:pt x="19" y="12797"/>
                  </a:lnTo>
                  <a:lnTo>
                    <a:pt x="19" y="12797"/>
                  </a:lnTo>
                  <a:lnTo>
                    <a:pt x="19" y="13834"/>
                  </a:lnTo>
                  <a:lnTo>
                    <a:pt x="19" y="13834"/>
                  </a:lnTo>
                  <a:lnTo>
                    <a:pt x="37" y="14191"/>
                  </a:lnTo>
                  <a:lnTo>
                    <a:pt x="37" y="14191"/>
                  </a:lnTo>
                  <a:lnTo>
                    <a:pt x="19" y="14531"/>
                  </a:lnTo>
                  <a:lnTo>
                    <a:pt x="19" y="14531"/>
                  </a:lnTo>
                  <a:lnTo>
                    <a:pt x="19" y="15568"/>
                  </a:lnTo>
                  <a:lnTo>
                    <a:pt x="19" y="15568"/>
                  </a:lnTo>
                  <a:lnTo>
                    <a:pt x="1" y="19803"/>
                  </a:lnTo>
                  <a:lnTo>
                    <a:pt x="1" y="19803"/>
                  </a:lnTo>
                  <a:lnTo>
                    <a:pt x="1" y="20053"/>
                  </a:lnTo>
                  <a:lnTo>
                    <a:pt x="37" y="20322"/>
                  </a:lnTo>
                  <a:lnTo>
                    <a:pt x="37" y="20322"/>
                  </a:lnTo>
                  <a:lnTo>
                    <a:pt x="72" y="20554"/>
                  </a:lnTo>
                  <a:lnTo>
                    <a:pt x="90" y="20804"/>
                  </a:lnTo>
                  <a:lnTo>
                    <a:pt x="90" y="20804"/>
                  </a:lnTo>
                  <a:lnTo>
                    <a:pt x="90" y="22448"/>
                  </a:lnTo>
                  <a:lnTo>
                    <a:pt x="108" y="23539"/>
                  </a:lnTo>
                  <a:lnTo>
                    <a:pt x="108" y="23914"/>
                  </a:lnTo>
                  <a:lnTo>
                    <a:pt x="144" y="24110"/>
                  </a:lnTo>
                  <a:lnTo>
                    <a:pt x="144" y="24110"/>
                  </a:lnTo>
                  <a:lnTo>
                    <a:pt x="144" y="24164"/>
                  </a:lnTo>
                  <a:lnTo>
                    <a:pt x="144" y="24236"/>
                  </a:lnTo>
                  <a:lnTo>
                    <a:pt x="144" y="24236"/>
                  </a:lnTo>
                  <a:lnTo>
                    <a:pt x="126" y="24557"/>
                  </a:lnTo>
                  <a:lnTo>
                    <a:pt x="162" y="24861"/>
                  </a:lnTo>
                  <a:lnTo>
                    <a:pt x="251" y="25487"/>
                  </a:lnTo>
                  <a:lnTo>
                    <a:pt x="251" y="25487"/>
                  </a:lnTo>
                  <a:lnTo>
                    <a:pt x="341" y="26023"/>
                  </a:lnTo>
                  <a:lnTo>
                    <a:pt x="448" y="26541"/>
                  </a:lnTo>
                  <a:lnTo>
                    <a:pt x="448" y="26541"/>
                  </a:lnTo>
                  <a:lnTo>
                    <a:pt x="537" y="26898"/>
                  </a:lnTo>
                  <a:lnTo>
                    <a:pt x="662" y="27238"/>
                  </a:lnTo>
                  <a:lnTo>
                    <a:pt x="662" y="27238"/>
                  </a:lnTo>
                  <a:lnTo>
                    <a:pt x="752" y="27435"/>
                  </a:lnTo>
                  <a:lnTo>
                    <a:pt x="859" y="27649"/>
                  </a:lnTo>
                  <a:lnTo>
                    <a:pt x="859" y="27649"/>
                  </a:lnTo>
                  <a:lnTo>
                    <a:pt x="912" y="27738"/>
                  </a:lnTo>
                  <a:lnTo>
                    <a:pt x="984" y="27810"/>
                  </a:lnTo>
                  <a:lnTo>
                    <a:pt x="1073" y="27881"/>
                  </a:lnTo>
                  <a:lnTo>
                    <a:pt x="1163" y="27917"/>
                  </a:lnTo>
                  <a:lnTo>
                    <a:pt x="1163" y="27917"/>
                  </a:lnTo>
                  <a:lnTo>
                    <a:pt x="1252" y="27953"/>
                  </a:lnTo>
                  <a:lnTo>
                    <a:pt x="1359" y="28007"/>
                  </a:lnTo>
                  <a:lnTo>
                    <a:pt x="1359" y="28007"/>
                  </a:lnTo>
                  <a:lnTo>
                    <a:pt x="1645" y="28096"/>
                  </a:lnTo>
                  <a:lnTo>
                    <a:pt x="1788" y="28132"/>
                  </a:lnTo>
                  <a:lnTo>
                    <a:pt x="1931" y="28149"/>
                  </a:lnTo>
                  <a:lnTo>
                    <a:pt x="1931" y="28149"/>
                  </a:lnTo>
                  <a:lnTo>
                    <a:pt x="2163" y="28185"/>
                  </a:lnTo>
                  <a:lnTo>
                    <a:pt x="2378" y="28221"/>
                  </a:lnTo>
                  <a:lnTo>
                    <a:pt x="2610" y="28257"/>
                  </a:lnTo>
                  <a:lnTo>
                    <a:pt x="2825" y="28275"/>
                  </a:lnTo>
                  <a:lnTo>
                    <a:pt x="2825" y="28275"/>
                  </a:lnTo>
                  <a:lnTo>
                    <a:pt x="2968" y="28292"/>
                  </a:lnTo>
                  <a:lnTo>
                    <a:pt x="3111" y="28310"/>
                  </a:lnTo>
                  <a:lnTo>
                    <a:pt x="3397" y="28310"/>
                  </a:lnTo>
                  <a:lnTo>
                    <a:pt x="3397" y="28310"/>
                  </a:lnTo>
                  <a:lnTo>
                    <a:pt x="4165" y="28310"/>
                  </a:lnTo>
                  <a:lnTo>
                    <a:pt x="4165" y="28310"/>
                  </a:lnTo>
                  <a:lnTo>
                    <a:pt x="4290" y="28328"/>
                  </a:lnTo>
                  <a:lnTo>
                    <a:pt x="4433" y="28346"/>
                  </a:lnTo>
                  <a:lnTo>
                    <a:pt x="4433" y="28346"/>
                  </a:lnTo>
                  <a:lnTo>
                    <a:pt x="4576" y="28364"/>
                  </a:lnTo>
                  <a:lnTo>
                    <a:pt x="4719" y="28364"/>
                  </a:lnTo>
                  <a:lnTo>
                    <a:pt x="4862" y="28364"/>
                  </a:lnTo>
                  <a:lnTo>
                    <a:pt x="5005" y="28346"/>
                  </a:lnTo>
                  <a:lnTo>
                    <a:pt x="5005" y="28346"/>
                  </a:lnTo>
                  <a:lnTo>
                    <a:pt x="5309" y="28292"/>
                  </a:lnTo>
                  <a:lnTo>
                    <a:pt x="5595" y="28257"/>
                  </a:lnTo>
                  <a:lnTo>
                    <a:pt x="5881" y="28239"/>
                  </a:lnTo>
                  <a:lnTo>
                    <a:pt x="6185" y="28221"/>
                  </a:lnTo>
                  <a:lnTo>
                    <a:pt x="6185" y="28221"/>
                  </a:lnTo>
                  <a:lnTo>
                    <a:pt x="10367" y="28239"/>
                  </a:lnTo>
                  <a:lnTo>
                    <a:pt x="10367" y="28239"/>
                  </a:lnTo>
                  <a:lnTo>
                    <a:pt x="10474" y="28239"/>
                  </a:lnTo>
                  <a:lnTo>
                    <a:pt x="10528" y="28239"/>
                  </a:lnTo>
                  <a:lnTo>
                    <a:pt x="10581" y="28221"/>
                  </a:lnTo>
                  <a:lnTo>
                    <a:pt x="10581" y="28221"/>
                  </a:lnTo>
                  <a:lnTo>
                    <a:pt x="10706" y="28203"/>
                  </a:lnTo>
                  <a:lnTo>
                    <a:pt x="10957" y="28203"/>
                  </a:lnTo>
                  <a:lnTo>
                    <a:pt x="11707" y="28185"/>
                  </a:lnTo>
                  <a:lnTo>
                    <a:pt x="12833" y="28185"/>
                  </a:lnTo>
                  <a:lnTo>
                    <a:pt x="12833" y="28185"/>
                  </a:lnTo>
                  <a:lnTo>
                    <a:pt x="19392" y="28203"/>
                  </a:lnTo>
                  <a:lnTo>
                    <a:pt x="19392" y="28203"/>
                  </a:lnTo>
                  <a:lnTo>
                    <a:pt x="19624" y="28185"/>
                  </a:lnTo>
                  <a:lnTo>
                    <a:pt x="19624" y="28185"/>
                  </a:lnTo>
                  <a:lnTo>
                    <a:pt x="19660" y="28167"/>
                  </a:lnTo>
                  <a:lnTo>
                    <a:pt x="19678" y="28149"/>
                  </a:lnTo>
                  <a:lnTo>
                    <a:pt x="19714" y="28132"/>
                  </a:lnTo>
                  <a:lnTo>
                    <a:pt x="19714" y="28096"/>
                  </a:lnTo>
                  <a:lnTo>
                    <a:pt x="19714" y="28096"/>
                  </a:lnTo>
                  <a:lnTo>
                    <a:pt x="19714" y="28042"/>
                  </a:lnTo>
                  <a:lnTo>
                    <a:pt x="19678" y="28007"/>
                  </a:lnTo>
                  <a:lnTo>
                    <a:pt x="19642" y="27989"/>
                  </a:lnTo>
                  <a:lnTo>
                    <a:pt x="19607" y="27971"/>
                  </a:lnTo>
                  <a:lnTo>
                    <a:pt x="19607" y="27971"/>
                  </a:lnTo>
                  <a:lnTo>
                    <a:pt x="19428" y="27971"/>
                  </a:lnTo>
                  <a:lnTo>
                    <a:pt x="19428" y="27971"/>
                  </a:lnTo>
                  <a:lnTo>
                    <a:pt x="12815" y="27989"/>
                  </a:lnTo>
                  <a:lnTo>
                    <a:pt x="12815" y="27989"/>
                  </a:lnTo>
                  <a:lnTo>
                    <a:pt x="10402" y="28007"/>
                  </a:lnTo>
                  <a:lnTo>
                    <a:pt x="10402" y="28007"/>
                  </a:lnTo>
                  <a:lnTo>
                    <a:pt x="8454" y="28024"/>
                  </a:lnTo>
                  <a:lnTo>
                    <a:pt x="8454" y="28024"/>
                  </a:lnTo>
                  <a:lnTo>
                    <a:pt x="6363" y="28042"/>
                  </a:lnTo>
                  <a:lnTo>
                    <a:pt x="6363" y="28042"/>
                  </a:lnTo>
                  <a:lnTo>
                    <a:pt x="5827" y="28042"/>
                  </a:lnTo>
                  <a:lnTo>
                    <a:pt x="5577" y="28060"/>
                  </a:lnTo>
                  <a:lnTo>
                    <a:pt x="5309" y="28114"/>
                  </a:lnTo>
                  <a:lnTo>
                    <a:pt x="5309" y="28114"/>
                  </a:lnTo>
                  <a:lnTo>
                    <a:pt x="5255" y="28132"/>
                  </a:lnTo>
                  <a:lnTo>
                    <a:pt x="5184" y="28132"/>
                  </a:lnTo>
                  <a:lnTo>
                    <a:pt x="5184" y="28132"/>
                  </a:lnTo>
                  <a:lnTo>
                    <a:pt x="4987" y="28114"/>
                  </a:lnTo>
                  <a:lnTo>
                    <a:pt x="4791" y="28114"/>
                  </a:lnTo>
                  <a:lnTo>
                    <a:pt x="4576" y="28114"/>
                  </a:lnTo>
                  <a:lnTo>
                    <a:pt x="4380" y="28078"/>
                  </a:lnTo>
                  <a:lnTo>
                    <a:pt x="4380" y="28078"/>
                  </a:lnTo>
                  <a:lnTo>
                    <a:pt x="4326" y="28060"/>
                  </a:lnTo>
                  <a:lnTo>
                    <a:pt x="4255" y="28060"/>
                  </a:lnTo>
                  <a:lnTo>
                    <a:pt x="4255" y="28060"/>
                  </a:lnTo>
                  <a:lnTo>
                    <a:pt x="3897" y="28060"/>
                  </a:lnTo>
                  <a:lnTo>
                    <a:pt x="3522" y="28078"/>
                  </a:lnTo>
                  <a:lnTo>
                    <a:pt x="3164" y="28060"/>
                  </a:lnTo>
                  <a:lnTo>
                    <a:pt x="2986" y="28042"/>
                  </a:lnTo>
                  <a:lnTo>
                    <a:pt x="2807" y="28024"/>
                  </a:lnTo>
                  <a:lnTo>
                    <a:pt x="2807" y="28024"/>
                  </a:lnTo>
                  <a:lnTo>
                    <a:pt x="2664" y="28024"/>
                  </a:lnTo>
                  <a:lnTo>
                    <a:pt x="2521" y="28007"/>
                  </a:lnTo>
                  <a:lnTo>
                    <a:pt x="2253" y="27953"/>
                  </a:lnTo>
                  <a:lnTo>
                    <a:pt x="2253" y="27953"/>
                  </a:lnTo>
                  <a:lnTo>
                    <a:pt x="2163" y="27935"/>
                  </a:lnTo>
                  <a:lnTo>
                    <a:pt x="2056" y="27917"/>
                  </a:lnTo>
                  <a:lnTo>
                    <a:pt x="2056" y="27917"/>
                  </a:lnTo>
                  <a:lnTo>
                    <a:pt x="1842" y="27899"/>
                  </a:lnTo>
                  <a:lnTo>
                    <a:pt x="1627" y="27828"/>
                  </a:lnTo>
                  <a:lnTo>
                    <a:pt x="1431" y="27756"/>
                  </a:lnTo>
                  <a:lnTo>
                    <a:pt x="1216" y="27667"/>
                  </a:lnTo>
                  <a:lnTo>
                    <a:pt x="1216" y="27667"/>
                  </a:lnTo>
                  <a:lnTo>
                    <a:pt x="1181" y="27631"/>
                  </a:lnTo>
                  <a:lnTo>
                    <a:pt x="1127" y="27595"/>
                  </a:lnTo>
                  <a:lnTo>
                    <a:pt x="1073" y="27506"/>
                  </a:lnTo>
                  <a:lnTo>
                    <a:pt x="1073" y="27506"/>
                  </a:lnTo>
                  <a:lnTo>
                    <a:pt x="895" y="27131"/>
                  </a:lnTo>
                  <a:lnTo>
                    <a:pt x="823" y="26934"/>
                  </a:lnTo>
                  <a:lnTo>
                    <a:pt x="752" y="26738"/>
                  </a:lnTo>
                  <a:lnTo>
                    <a:pt x="752" y="26738"/>
                  </a:lnTo>
                  <a:lnTo>
                    <a:pt x="662" y="26380"/>
                  </a:lnTo>
                  <a:lnTo>
                    <a:pt x="573" y="26005"/>
                  </a:lnTo>
                  <a:lnTo>
                    <a:pt x="573" y="26005"/>
                  </a:lnTo>
                  <a:lnTo>
                    <a:pt x="501" y="25504"/>
                  </a:lnTo>
                  <a:lnTo>
                    <a:pt x="430" y="25004"/>
                  </a:lnTo>
                  <a:lnTo>
                    <a:pt x="430" y="25004"/>
                  </a:lnTo>
                  <a:lnTo>
                    <a:pt x="394" y="24718"/>
                  </a:lnTo>
                  <a:lnTo>
                    <a:pt x="376" y="24432"/>
                  </a:lnTo>
                  <a:lnTo>
                    <a:pt x="376" y="24432"/>
                  </a:lnTo>
                  <a:lnTo>
                    <a:pt x="358" y="23717"/>
                  </a:lnTo>
                  <a:lnTo>
                    <a:pt x="341" y="22520"/>
                  </a:lnTo>
                  <a:lnTo>
                    <a:pt x="323" y="21304"/>
                  </a:lnTo>
                  <a:lnTo>
                    <a:pt x="305" y="20590"/>
                  </a:lnTo>
                  <a:lnTo>
                    <a:pt x="305" y="20590"/>
                  </a:lnTo>
                  <a:lnTo>
                    <a:pt x="287" y="20411"/>
                  </a:lnTo>
                  <a:lnTo>
                    <a:pt x="287" y="20411"/>
                  </a:lnTo>
                  <a:lnTo>
                    <a:pt x="233" y="20089"/>
                  </a:lnTo>
                  <a:lnTo>
                    <a:pt x="215" y="19767"/>
                  </a:lnTo>
                  <a:lnTo>
                    <a:pt x="215" y="19767"/>
                  </a:lnTo>
                  <a:lnTo>
                    <a:pt x="180" y="14334"/>
                  </a:lnTo>
                  <a:lnTo>
                    <a:pt x="180" y="14334"/>
                  </a:lnTo>
                  <a:lnTo>
                    <a:pt x="180" y="14174"/>
                  </a:lnTo>
                  <a:lnTo>
                    <a:pt x="180" y="14174"/>
                  </a:lnTo>
                  <a:lnTo>
                    <a:pt x="180" y="14031"/>
                  </a:lnTo>
                  <a:lnTo>
                    <a:pt x="180" y="14031"/>
                  </a:lnTo>
                  <a:lnTo>
                    <a:pt x="215" y="8597"/>
                  </a:lnTo>
                  <a:lnTo>
                    <a:pt x="215" y="8597"/>
                  </a:lnTo>
                  <a:lnTo>
                    <a:pt x="233" y="8276"/>
                  </a:lnTo>
                  <a:lnTo>
                    <a:pt x="287" y="7954"/>
                  </a:lnTo>
                  <a:lnTo>
                    <a:pt x="287" y="7954"/>
                  </a:lnTo>
                  <a:lnTo>
                    <a:pt x="305" y="7775"/>
                  </a:lnTo>
                  <a:lnTo>
                    <a:pt x="305" y="7775"/>
                  </a:lnTo>
                  <a:lnTo>
                    <a:pt x="323" y="7060"/>
                  </a:lnTo>
                  <a:lnTo>
                    <a:pt x="341" y="5845"/>
                  </a:lnTo>
                  <a:lnTo>
                    <a:pt x="358" y="4648"/>
                  </a:lnTo>
                  <a:lnTo>
                    <a:pt x="376" y="3933"/>
                  </a:lnTo>
                  <a:lnTo>
                    <a:pt x="376" y="3933"/>
                  </a:lnTo>
                  <a:lnTo>
                    <a:pt x="394" y="3647"/>
                  </a:lnTo>
                  <a:lnTo>
                    <a:pt x="430" y="3361"/>
                  </a:lnTo>
                  <a:lnTo>
                    <a:pt x="430" y="3361"/>
                  </a:lnTo>
                  <a:lnTo>
                    <a:pt x="501" y="2861"/>
                  </a:lnTo>
                  <a:lnTo>
                    <a:pt x="573" y="2360"/>
                  </a:lnTo>
                  <a:lnTo>
                    <a:pt x="573" y="2360"/>
                  </a:lnTo>
                  <a:lnTo>
                    <a:pt x="662" y="2003"/>
                  </a:lnTo>
                  <a:lnTo>
                    <a:pt x="752" y="1627"/>
                  </a:lnTo>
                  <a:lnTo>
                    <a:pt x="752" y="1627"/>
                  </a:lnTo>
                  <a:lnTo>
                    <a:pt x="823" y="1431"/>
                  </a:lnTo>
                  <a:lnTo>
                    <a:pt x="895" y="1234"/>
                  </a:lnTo>
                  <a:lnTo>
                    <a:pt x="1073" y="859"/>
                  </a:lnTo>
                  <a:lnTo>
                    <a:pt x="1073" y="859"/>
                  </a:lnTo>
                  <a:lnTo>
                    <a:pt x="1127" y="769"/>
                  </a:lnTo>
                  <a:lnTo>
                    <a:pt x="1181" y="734"/>
                  </a:lnTo>
                  <a:lnTo>
                    <a:pt x="1216" y="698"/>
                  </a:lnTo>
                  <a:lnTo>
                    <a:pt x="1216" y="698"/>
                  </a:lnTo>
                  <a:lnTo>
                    <a:pt x="1431" y="609"/>
                  </a:lnTo>
                  <a:lnTo>
                    <a:pt x="1627" y="537"/>
                  </a:lnTo>
                  <a:lnTo>
                    <a:pt x="1842" y="466"/>
                  </a:lnTo>
                  <a:lnTo>
                    <a:pt x="2056" y="448"/>
                  </a:lnTo>
                  <a:lnTo>
                    <a:pt x="2056" y="448"/>
                  </a:lnTo>
                  <a:lnTo>
                    <a:pt x="2163" y="430"/>
                  </a:lnTo>
                  <a:lnTo>
                    <a:pt x="2253" y="412"/>
                  </a:lnTo>
                  <a:lnTo>
                    <a:pt x="2253" y="412"/>
                  </a:lnTo>
                  <a:lnTo>
                    <a:pt x="2521" y="358"/>
                  </a:lnTo>
                  <a:lnTo>
                    <a:pt x="2664" y="341"/>
                  </a:lnTo>
                  <a:lnTo>
                    <a:pt x="2807" y="341"/>
                  </a:lnTo>
                  <a:lnTo>
                    <a:pt x="2807" y="341"/>
                  </a:lnTo>
                  <a:lnTo>
                    <a:pt x="2986" y="323"/>
                  </a:lnTo>
                  <a:lnTo>
                    <a:pt x="3164" y="305"/>
                  </a:lnTo>
                  <a:lnTo>
                    <a:pt x="3522" y="287"/>
                  </a:lnTo>
                  <a:lnTo>
                    <a:pt x="3897" y="305"/>
                  </a:lnTo>
                  <a:lnTo>
                    <a:pt x="4255" y="305"/>
                  </a:lnTo>
                  <a:lnTo>
                    <a:pt x="4255" y="305"/>
                  </a:lnTo>
                  <a:lnTo>
                    <a:pt x="4326" y="305"/>
                  </a:lnTo>
                  <a:lnTo>
                    <a:pt x="4380" y="287"/>
                  </a:lnTo>
                  <a:lnTo>
                    <a:pt x="4380" y="287"/>
                  </a:lnTo>
                  <a:lnTo>
                    <a:pt x="4576" y="251"/>
                  </a:lnTo>
                  <a:lnTo>
                    <a:pt x="4791" y="251"/>
                  </a:lnTo>
                  <a:lnTo>
                    <a:pt x="4987" y="251"/>
                  </a:lnTo>
                  <a:lnTo>
                    <a:pt x="5184" y="251"/>
                  </a:lnTo>
                  <a:lnTo>
                    <a:pt x="5184" y="251"/>
                  </a:lnTo>
                  <a:lnTo>
                    <a:pt x="5255" y="251"/>
                  </a:lnTo>
                  <a:lnTo>
                    <a:pt x="5309" y="251"/>
                  </a:lnTo>
                  <a:lnTo>
                    <a:pt x="5309" y="251"/>
                  </a:lnTo>
                  <a:lnTo>
                    <a:pt x="5577" y="305"/>
                  </a:lnTo>
                  <a:lnTo>
                    <a:pt x="5827" y="323"/>
                  </a:lnTo>
                  <a:lnTo>
                    <a:pt x="6363" y="323"/>
                  </a:lnTo>
                  <a:lnTo>
                    <a:pt x="6363" y="323"/>
                  </a:lnTo>
                  <a:lnTo>
                    <a:pt x="9491" y="341"/>
                  </a:lnTo>
                  <a:lnTo>
                    <a:pt x="9491" y="341"/>
                  </a:lnTo>
                  <a:lnTo>
                    <a:pt x="13101" y="358"/>
                  </a:lnTo>
                  <a:lnTo>
                    <a:pt x="13101" y="358"/>
                  </a:lnTo>
                  <a:lnTo>
                    <a:pt x="15514" y="376"/>
                  </a:lnTo>
                  <a:lnTo>
                    <a:pt x="15514" y="376"/>
                  </a:lnTo>
                  <a:lnTo>
                    <a:pt x="23771" y="394"/>
                  </a:lnTo>
                  <a:lnTo>
                    <a:pt x="23771" y="394"/>
                  </a:lnTo>
                  <a:lnTo>
                    <a:pt x="23860" y="394"/>
                  </a:lnTo>
                  <a:lnTo>
                    <a:pt x="23860" y="394"/>
                  </a:lnTo>
                  <a:lnTo>
                    <a:pt x="23932" y="394"/>
                  </a:lnTo>
                  <a:lnTo>
                    <a:pt x="23932" y="394"/>
                  </a:lnTo>
                  <a:lnTo>
                    <a:pt x="34047" y="376"/>
                  </a:lnTo>
                  <a:lnTo>
                    <a:pt x="34047" y="376"/>
                  </a:lnTo>
                  <a:lnTo>
                    <a:pt x="38837" y="358"/>
                  </a:lnTo>
                  <a:lnTo>
                    <a:pt x="38837" y="358"/>
                  </a:lnTo>
                  <a:lnTo>
                    <a:pt x="40803" y="341"/>
                  </a:lnTo>
                  <a:lnTo>
                    <a:pt x="40803" y="341"/>
                  </a:lnTo>
                  <a:lnTo>
                    <a:pt x="42894" y="323"/>
                  </a:lnTo>
                  <a:lnTo>
                    <a:pt x="42894" y="323"/>
                  </a:lnTo>
                  <a:lnTo>
                    <a:pt x="43412" y="323"/>
                  </a:lnTo>
                  <a:lnTo>
                    <a:pt x="43680" y="305"/>
                  </a:lnTo>
                  <a:lnTo>
                    <a:pt x="43948" y="251"/>
                  </a:lnTo>
                  <a:lnTo>
                    <a:pt x="43948" y="251"/>
                  </a:lnTo>
                  <a:lnTo>
                    <a:pt x="44002" y="251"/>
                  </a:lnTo>
                  <a:lnTo>
                    <a:pt x="44073" y="251"/>
                  </a:lnTo>
                  <a:lnTo>
                    <a:pt x="44073" y="251"/>
                  </a:lnTo>
                  <a:lnTo>
                    <a:pt x="44270" y="251"/>
                  </a:lnTo>
                  <a:lnTo>
                    <a:pt x="44467" y="251"/>
                  </a:lnTo>
                  <a:lnTo>
                    <a:pt x="44663" y="251"/>
                  </a:lnTo>
                  <a:lnTo>
                    <a:pt x="44878" y="287"/>
                  </a:lnTo>
                  <a:lnTo>
                    <a:pt x="44878" y="287"/>
                  </a:lnTo>
                  <a:lnTo>
                    <a:pt x="44931" y="305"/>
                  </a:lnTo>
                  <a:lnTo>
                    <a:pt x="45003" y="305"/>
                  </a:lnTo>
                  <a:lnTo>
                    <a:pt x="45003" y="305"/>
                  </a:lnTo>
                  <a:lnTo>
                    <a:pt x="45360" y="305"/>
                  </a:lnTo>
                  <a:lnTo>
                    <a:pt x="45718" y="287"/>
                  </a:lnTo>
                  <a:lnTo>
                    <a:pt x="46093" y="305"/>
                  </a:lnTo>
                  <a:lnTo>
                    <a:pt x="46272" y="323"/>
                  </a:lnTo>
                  <a:lnTo>
                    <a:pt x="46450" y="341"/>
                  </a:lnTo>
                  <a:lnTo>
                    <a:pt x="46450" y="341"/>
                  </a:lnTo>
                  <a:lnTo>
                    <a:pt x="46593" y="341"/>
                  </a:lnTo>
                  <a:lnTo>
                    <a:pt x="46718" y="358"/>
                  </a:lnTo>
                  <a:lnTo>
                    <a:pt x="47004" y="412"/>
                  </a:lnTo>
                  <a:lnTo>
                    <a:pt x="47004" y="412"/>
                  </a:lnTo>
                  <a:lnTo>
                    <a:pt x="47094" y="430"/>
                  </a:lnTo>
                  <a:lnTo>
                    <a:pt x="47201" y="448"/>
                  </a:lnTo>
                  <a:lnTo>
                    <a:pt x="47201" y="448"/>
                  </a:lnTo>
                  <a:lnTo>
                    <a:pt x="47415" y="466"/>
                  </a:lnTo>
                  <a:lnTo>
                    <a:pt x="47630" y="537"/>
                  </a:lnTo>
                  <a:lnTo>
                    <a:pt x="47826" y="609"/>
                  </a:lnTo>
                  <a:lnTo>
                    <a:pt x="48023" y="698"/>
                  </a:lnTo>
                  <a:lnTo>
                    <a:pt x="48023" y="698"/>
                  </a:lnTo>
                  <a:lnTo>
                    <a:pt x="48077" y="734"/>
                  </a:lnTo>
                  <a:lnTo>
                    <a:pt x="48112" y="769"/>
                  </a:lnTo>
                  <a:lnTo>
                    <a:pt x="48184" y="859"/>
                  </a:lnTo>
                  <a:lnTo>
                    <a:pt x="48184" y="859"/>
                  </a:lnTo>
                  <a:lnTo>
                    <a:pt x="48363" y="1234"/>
                  </a:lnTo>
                  <a:lnTo>
                    <a:pt x="48434" y="1431"/>
                  </a:lnTo>
                  <a:lnTo>
                    <a:pt x="48488" y="1627"/>
                  </a:lnTo>
                  <a:lnTo>
                    <a:pt x="48488" y="1627"/>
                  </a:lnTo>
                  <a:lnTo>
                    <a:pt x="48595" y="2003"/>
                  </a:lnTo>
                  <a:lnTo>
                    <a:pt x="48666" y="2360"/>
                  </a:lnTo>
                  <a:lnTo>
                    <a:pt x="48666" y="2360"/>
                  </a:lnTo>
                  <a:lnTo>
                    <a:pt x="48756" y="2861"/>
                  </a:lnTo>
                  <a:lnTo>
                    <a:pt x="48827" y="3361"/>
                  </a:lnTo>
                  <a:lnTo>
                    <a:pt x="48827" y="3361"/>
                  </a:lnTo>
                  <a:lnTo>
                    <a:pt x="48863" y="3647"/>
                  </a:lnTo>
                  <a:lnTo>
                    <a:pt x="48881" y="3933"/>
                  </a:lnTo>
                  <a:lnTo>
                    <a:pt x="48881" y="3933"/>
                  </a:lnTo>
                  <a:lnTo>
                    <a:pt x="48899" y="4648"/>
                  </a:lnTo>
                  <a:lnTo>
                    <a:pt x="48917" y="5845"/>
                  </a:lnTo>
                  <a:lnTo>
                    <a:pt x="48935" y="7060"/>
                  </a:lnTo>
                  <a:lnTo>
                    <a:pt x="48952" y="7775"/>
                  </a:lnTo>
                  <a:lnTo>
                    <a:pt x="48952" y="7775"/>
                  </a:lnTo>
                  <a:lnTo>
                    <a:pt x="48970" y="7954"/>
                  </a:lnTo>
                  <a:lnTo>
                    <a:pt x="48970" y="7954"/>
                  </a:lnTo>
                  <a:lnTo>
                    <a:pt x="49006" y="8276"/>
                  </a:lnTo>
                  <a:lnTo>
                    <a:pt x="49042" y="8597"/>
                  </a:lnTo>
                  <a:lnTo>
                    <a:pt x="49042" y="8597"/>
                  </a:lnTo>
                  <a:lnTo>
                    <a:pt x="49060" y="14031"/>
                  </a:lnTo>
                  <a:lnTo>
                    <a:pt x="49060" y="14031"/>
                  </a:lnTo>
                  <a:lnTo>
                    <a:pt x="49060" y="14191"/>
                  </a:lnTo>
                  <a:lnTo>
                    <a:pt x="49060" y="14191"/>
                  </a:lnTo>
                  <a:lnTo>
                    <a:pt x="49060" y="14334"/>
                  </a:lnTo>
                  <a:lnTo>
                    <a:pt x="49060" y="14334"/>
                  </a:lnTo>
                  <a:lnTo>
                    <a:pt x="49042" y="19767"/>
                  </a:lnTo>
                  <a:lnTo>
                    <a:pt x="49042" y="19767"/>
                  </a:lnTo>
                  <a:lnTo>
                    <a:pt x="49006" y="20089"/>
                  </a:lnTo>
                  <a:lnTo>
                    <a:pt x="48970" y="20411"/>
                  </a:lnTo>
                  <a:lnTo>
                    <a:pt x="48970" y="20411"/>
                  </a:lnTo>
                  <a:lnTo>
                    <a:pt x="48952" y="20590"/>
                  </a:lnTo>
                  <a:lnTo>
                    <a:pt x="48952" y="20590"/>
                  </a:lnTo>
                  <a:lnTo>
                    <a:pt x="48935" y="21304"/>
                  </a:lnTo>
                  <a:lnTo>
                    <a:pt x="48917" y="22520"/>
                  </a:lnTo>
                  <a:lnTo>
                    <a:pt x="48899" y="23717"/>
                  </a:lnTo>
                  <a:lnTo>
                    <a:pt x="48881" y="24432"/>
                  </a:lnTo>
                  <a:lnTo>
                    <a:pt x="48881" y="24432"/>
                  </a:lnTo>
                  <a:lnTo>
                    <a:pt x="48863" y="24718"/>
                  </a:lnTo>
                  <a:lnTo>
                    <a:pt x="48827" y="25004"/>
                  </a:lnTo>
                  <a:lnTo>
                    <a:pt x="48827" y="25004"/>
                  </a:lnTo>
                  <a:lnTo>
                    <a:pt x="48756" y="25504"/>
                  </a:lnTo>
                  <a:lnTo>
                    <a:pt x="48666" y="26005"/>
                  </a:lnTo>
                  <a:lnTo>
                    <a:pt x="48666" y="26005"/>
                  </a:lnTo>
                  <a:lnTo>
                    <a:pt x="48595" y="26380"/>
                  </a:lnTo>
                  <a:lnTo>
                    <a:pt x="48488" y="26738"/>
                  </a:lnTo>
                  <a:lnTo>
                    <a:pt x="48488" y="26738"/>
                  </a:lnTo>
                  <a:lnTo>
                    <a:pt x="48434" y="26934"/>
                  </a:lnTo>
                  <a:lnTo>
                    <a:pt x="48363" y="27131"/>
                  </a:lnTo>
                  <a:lnTo>
                    <a:pt x="48184" y="27506"/>
                  </a:lnTo>
                  <a:lnTo>
                    <a:pt x="48184" y="27506"/>
                  </a:lnTo>
                  <a:lnTo>
                    <a:pt x="48112" y="27595"/>
                  </a:lnTo>
                  <a:lnTo>
                    <a:pt x="48077" y="27631"/>
                  </a:lnTo>
                  <a:lnTo>
                    <a:pt x="48023" y="27667"/>
                  </a:lnTo>
                  <a:lnTo>
                    <a:pt x="48023" y="27667"/>
                  </a:lnTo>
                  <a:lnTo>
                    <a:pt x="47826" y="27756"/>
                  </a:lnTo>
                  <a:lnTo>
                    <a:pt x="47630" y="27828"/>
                  </a:lnTo>
                  <a:lnTo>
                    <a:pt x="47415" y="27899"/>
                  </a:lnTo>
                  <a:lnTo>
                    <a:pt x="47201" y="27917"/>
                  </a:lnTo>
                  <a:lnTo>
                    <a:pt x="47201" y="27917"/>
                  </a:lnTo>
                  <a:lnTo>
                    <a:pt x="47094" y="27935"/>
                  </a:lnTo>
                  <a:lnTo>
                    <a:pt x="47004" y="27953"/>
                  </a:lnTo>
                  <a:lnTo>
                    <a:pt x="47004" y="27953"/>
                  </a:lnTo>
                  <a:lnTo>
                    <a:pt x="46718" y="28007"/>
                  </a:lnTo>
                  <a:lnTo>
                    <a:pt x="46593" y="28024"/>
                  </a:lnTo>
                  <a:lnTo>
                    <a:pt x="46450" y="28024"/>
                  </a:lnTo>
                  <a:lnTo>
                    <a:pt x="46450" y="28024"/>
                  </a:lnTo>
                  <a:lnTo>
                    <a:pt x="46272" y="28042"/>
                  </a:lnTo>
                  <a:lnTo>
                    <a:pt x="46093" y="28060"/>
                  </a:lnTo>
                  <a:lnTo>
                    <a:pt x="45718" y="28078"/>
                  </a:lnTo>
                  <a:lnTo>
                    <a:pt x="45360" y="28060"/>
                  </a:lnTo>
                  <a:lnTo>
                    <a:pt x="45003" y="28060"/>
                  </a:lnTo>
                  <a:lnTo>
                    <a:pt x="45003" y="28060"/>
                  </a:lnTo>
                  <a:lnTo>
                    <a:pt x="44931" y="28060"/>
                  </a:lnTo>
                  <a:lnTo>
                    <a:pt x="44878" y="28078"/>
                  </a:lnTo>
                  <a:lnTo>
                    <a:pt x="44878" y="28078"/>
                  </a:lnTo>
                  <a:lnTo>
                    <a:pt x="44663" y="28114"/>
                  </a:lnTo>
                  <a:lnTo>
                    <a:pt x="44467" y="28114"/>
                  </a:lnTo>
                  <a:lnTo>
                    <a:pt x="44270" y="28114"/>
                  </a:lnTo>
                  <a:lnTo>
                    <a:pt x="44073" y="28132"/>
                  </a:lnTo>
                  <a:lnTo>
                    <a:pt x="44073" y="28132"/>
                  </a:lnTo>
                  <a:lnTo>
                    <a:pt x="44002" y="28132"/>
                  </a:lnTo>
                  <a:lnTo>
                    <a:pt x="43948" y="28114"/>
                  </a:lnTo>
                  <a:lnTo>
                    <a:pt x="43948" y="28114"/>
                  </a:lnTo>
                  <a:lnTo>
                    <a:pt x="43680" y="28060"/>
                  </a:lnTo>
                  <a:lnTo>
                    <a:pt x="43412" y="28042"/>
                  </a:lnTo>
                  <a:lnTo>
                    <a:pt x="42894" y="28042"/>
                  </a:lnTo>
                  <a:lnTo>
                    <a:pt x="42894" y="28042"/>
                  </a:lnTo>
                  <a:lnTo>
                    <a:pt x="40803" y="28024"/>
                  </a:lnTo>
                  <a:lnTo>
                    <a:pt x="40803" y="28024"/>
                  </a:lnTo>
                  <a:lnTo>
                    <a:pt x="38837" y="28007"/>
                  </a:lnTo>
                  <a:lnTo>
                    <a:pt x="38837" y="28007"/>
                  </a:lnTo>
                  <a:lnTo>
                    <a:pt x="36424" y="27989"/>
                  </a:lnTo>
                  <a:lnTo>
                    <a:pt x="36424" y="27989"/>
                  </a:lnTo>
                  <a:lnTo>
                    <a:pt x="29829" y="27971"/>
                  </a:lnTo>
                  <a:lnTo>
                    <a:pt x="29829" y="27971"/>
                  </a:lnTo>
                  <a:lnTo>
                    <a:pt x="29651" y="27971"/>
                  </a:lnTo>
                  <a:lnTo>
                    <a:pt x="29651" y="27971"/>
                  </a:lnTo>
                  <a:lnTo>
                    <a:pt x="29597" y="27989"/>
                  </a:lnTo>
                  <a:lnTo>
                    <a:pt x="29561" y="28007"/>
                  </a:lnTo>
                  <a:lnTo>
                    <a:pt x="29543" y="28042"/>
                  </a:lnTo>
                  <a:lnTo>
                    <a:pt x="29543" y="28096"/>
                  </a:lnTo>
                  <a:lnTo>
                    <a:pt x="29543" y="28096"/>
                  </a:lnTo>
                  <a:lnTo>
                    <a:pt x="29543" y="28132"/>
                  </a:lnTo>
                  <a:lnTo>
                    <a:pt x="29561" y="28149"/>
                  </a:lnTo>
                  <a:lnTo>
                    <a:pt x="29597" y="28167"/>
                  </a:lnTo>
                  <a:lnTo>
                    <a:pt x="29633" y="28185"/>
                  </a:lnTo>
                  <a:lnTo>
                    <a:pt x="29633" y="28185"/>
                  </a:lnTo>
                  <a:lnTo>
                    <a:pt x="29865" y="28203"/>
                  </a:lnTo>
                  <a:lnTo>
                    <a:pt x="29865" y="28203"/>
                  </a:lnTo>
                  <a:lnTo>
                    <a:pt x="36424" y="28185"/>
                  </a:lnTo>
                  <a:lnTo>
                    <a:pt x="36424" y="28185"/>
                  </a:lnTo>
                  <a:lnTo>
                    <a:pt x="37550" y="28185"/>
                  </a:lnTo>
                  <a:lnTo>
                    <a:pt x="38283" y="28203"/>
                  </a:lnTo>
                  <a:lnTo>
                    <a:pt x="38551" y="28203"/>
                  </a:lnTo>
                  <a:lnTo>
                    <a:pt x="38676" y="28221"/>
                  </a:lnTo>
                  <a:lnTo>
                    <a:pt x="38676" y="28221"/>
                  </a:lnTo>
                  <a:lnTo>
                    <a:pt x="38730" y="28239"/>
                  </a:lnTo>
                  <a:lnTo>
                    <a:pt x="38783" y="28239"/>
                  </a:lnTo>
                  <a:lnTo>
                    <a:pt x="38890" y="28239"/>
                  </a:lnTo>
                  <a:lnTo>
                    <a:pt x="38890" y="28239"/>
                  </a:lnTo>
                  <a:lnTo>
                    <a:pt x="43073" y="28221"/>
                  </a:lnTo>
                  <a:lnTo>
                    <a:pt x="43073" y="28221"/>
                  </a:lnTo>
                  <a:lnTo>
                    <a:pt x="43358" y="28239"/>
                  </a:lnTo>
                  <a:lnTo>
                    <a:pt x="43662" y="28257"/>
                  </a:lnTo>
                  <a:lnTo>
                    <a:pt x="43948" y="28292"/>
                  </a:lnTo>
                  <a:lnTo>
                    <a:pt x="44252" y="28346"/>
                  </a:lnTo>
                  <a:lnTo>
                    <a:pt x="44252" y="28346"/>
                  </a:lnTo>
                  <a:lnTo>
                    <a:pt x="44395" y="28364"/>
                  </a:lnTo>
                  <a:lnTo>
                    <a:pt x="44538" y="28364"/>
                  </a:lnTo>
                  <a:lnTo>
                    <a:pt x="44681" y="28364"/>
                  </a:lnTo>
                  <a:lnTo>
                    <a:pt x="44824" y="28346"/>
                  </a:lnTo>
                  <a:lnTo>
                    <a:pt x="44824" y="28346"/>
                  </a:lnTo>
                  <a:lnTo>
                    <a:pt x="44949" y="28328"/>
                  </a:lnTo>
                  <a:lnTo>
                    <a:pt x="45092" y="28310"/>
                  </a:lnTo>
                  <a:lnTo>
                    <a:pt x="45092" y="28310"/>
                  </a:lnTo>
                  <a:lnTo>
                    <a:pt x="45843" y="28310"/>
                  </a:lnTo>
                  <a:lnTo>
                    <a:pt x="45843" y="28310"/>
                  </a:lnTo>
                  <a:lnTo>
                    <a:pt x="46147" y="28310"/>
                  </a:lnTo>
                  <a:lnTo>
                    <a:pt x="46289" y="28292"/>
                  </a:lnTo>
                  <a:lnTo>
                    <a:pt x="46432" y="28275"/>
                  </a:lnTo>
                  <a:lnTo>
                    <a:pt x="46432" y="28275"/>
                  </a:lnTo>
                  <a:lnTo>
                    <a:pt x="46647" y="28257"/>
                  </a:lnTo>
                  <a:lnTo>
                    <a:pt x="46879" y="28221"/>
                  </a:lnTo>
                  <a:lnTo>
                    <a:pt x="47094" y="28185"/>
                  </a:lnTo>
                  <a:lnTo>
                    <a:pt x="47326" y="28149"/>
                  </a:lnTo>
                  <a:lnTo>
                    <a:pt x="47326" y="28149"/>
                  </a:lnTo>
                  <a:lnTo>
                    <a:pt x="47469" y="28132"/>
                  </a:lnTo>
                  <a:lnTo>
                    <a:pt x="47612" y="28096"/>
                  </a:lnTo>
                  <a:lnTo>
                    <a:pt x="47898" y="28007"/>
                  </a:lnTo>
                  <a:lnTo>
                    <a:pt x="47898" y="28007"/>
                  </a:lnTo>
                  <a:lnTo>
                    <a:pt x="47987" y="27953"/>
                  </a:lnTo>
                  <a:lnTo>
                    <a:pt x="48095" y="27917"/>
                  </a:lnTo>
                  <a:lnTo>
                    <a:pt x="48095" y="27917"/>
                  </a:lnTo>
                  <a:lnTo>
                    <a:pt x="48184" y="27881"/>
                  </a:lnTo>
                  <a:lnTo>
                    <a:pt x="48273" y="27810"/>
                  </a:lnTo>
                  <a:lnTo>
                    <a:pt x="48345" y="27738"/>
                  </a:lnTo>
                  <a:lnTo>
                    <a:pt x="48398" y="27649"/>
                  </a:lnTo>
                  <a:lnTo>
                    <a:pt x="48398" y="27649"/>
                  </a:lnTo>
                  <a:lnTo>
                    <a:pt x="48488" y="27435"/>
                  </a:lnTo>
                  <a:lnTo>
                    <a:pt x="48595" y="27238"/>
                  </a:lnTo>
                  <a:lnTo>
                    <a:pt x="48595" y="27238"/>
                  </a:lnTo>
                  <a:lnTo>
                    <a:pt x="48702" y="26898"/>
                  </a:lnTo>
                  <a:lnTo>
                    <a:pt x="48809" y="26541"/>
                  </a:lnTo>
                  <a:lnTo>
                    <a:pt x="48809" y="26541"/>
                  </a:lnTo>
                  <a:lnTo>
                    <a:pt x="48917" y="26023"/>
                  </a:lnTo>
                  <a:lnTo>
                    <a:pt x="49006" y="25487"/>
                  </a:lnTo>
                  <a:lnTo>
                    <a:pt x="49006" y="25487"/>
                  </a:lnTo>
                  <a:lnTo>
                    <a:pt x="49095" y="24861"/>
                  </a:lnTo>
                  <a:lnTo>
                    <a:pt x="49113" y="24557"/>
                  </a:lnTo>
                  <a:lnTo>
                    <a:pt x="49113" y="24236"/>
                  </a:lnTo>
                  <a:lnTo>
                    <a:pt x="49113" y="24236"/>
                  </a:lnTo>
                  <a:lnTo>
                    <a:pt x="49113" y="24164"/>
                  </a:lnTo>
                  <a:lnTo>
                    <a:pt x="49113" y="24110"/>
                  </a:lnTo>
                  <a:lnTo>
                    <a:pt x="49113" y="24110"/>
                  </a:lnTo>
                  <a:lnTo>
                    <a:pt x="49131" y="23914"/>
                  </a:lnTo>
                  <a:lnTo>
                    <a:pt x="49149" y="23539"/>
                  </a:lnTo>
                  <a:lnTo>
                    <a:pt x="49167" y="22448"/>
                  </a:lnTo>
                  <a:lnTo>
                    <a:pt x="49167" y="20804"/>
                  </a:lnTo>
                  <a:lnTo>
                    <a:pt x="49167" y="20804"/>
                  </a:lnTo>
                  <a:lnTo>
                    <a:pt x="49185" y="20554"/>
                  </a:lnTo>
                  <a:lnTo>
                    <a:pt x="49220" y="20322"/>
                  </a:lnTo>
                  <a:lnTo>
                    <a:pt x="49220" y="20322"/>
                  </a:lnTo>
                  <a:lnTo>
                    <a:pt x="49238" y="20053"/>
                  </a:lnTo>
                  <a:lnTo>
                    <a:pt x="49256" y="19803"/>
                  </a:lnTo>
                  <a:lnTo>
                    <a:pt x="49256" y="19803"/>
                  </a:lnTo>
                  <a:lnTo>
                    <a:pt x="49238" y="15568"/>
                  </a:lnTo>
                  <a:lnTo>
                    <a:pt x="49238" y="15568"/>
                  </a:lnTo>
                  <a:lnTo>
                    <a:pt x="49238" y="14531"/>
                  </a:lnTo>
                  <a:lnTo>
                    <a:pt x="49238" y="14531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9"/>
            <p:cNvSpPr/>
            <p:nvPr/>
          </p:nvSpPr>
          <p:spPr>
            <a:xfrm>
              <a:off x="8113931" y="4596876"/>
              <a:ext cx="252028" cy="66965"/>
            </a:xfrm>
            <a:custGeom>
              <a:avLst/>
              <a:gdLst/>
              <a:ahLst/>
              <a:cxnLst/>
              <a:rect l="l" t="t" r="r" b="b"/>
              <a:pathLst>
                <a:path w="1448" h="412" extrusionOk="0">
                  <a:moveTo>
                    <a:pt x="72" y="376"/>
                  </a:moveTo>
                  <a:lnTo>
                    <a:pt x="72" y="376"/>
                  </a:lnTo>
                  <a:lnTo>
                    <a:pt x="143" y="393"/>
                  </a:lnTo>
                  <a:lnTo>
                    <a:pt x="233" y="411"/>
                  </a:lnTo>
                  <a:lnTo>
                    <a:pt x="322" y="411"/>
                  </a:lnTo>
                  <a:lnTo>
                    <a:pt x="411" y="393"/>
                  </a:lnTo>
                  <a:lnTo>
                    <a:pt x="411" y="393"/>
                  </a:lnTo>
                  <a:lnTo>
                    <a:pt x="608" y="340"/>
                  </a:lnTo>
                  <a:lnTo>
                    <a:pt x="822" y="322"/>
                  </a:lnTo>
                  <a:lnTo>
                    <a:pt x="1019" y="286"/>
                  </a:lnTo>
                  <a:lnTo>
                    <a:pt x="1216" y="268"/>
                  </a:lnTo>
                  <a:lnTo>
                    <a:pt x="1216" y="268"/>
                  </a:lnTo>
                  <a:lnTo>
                    <a:pt x="1305" y="250"/>
                  </a:lnTo>
                  <a:lnTo>
                    <a:pt x="1394" y="215"/>
                  </a:lnTo>
                  <a:lnTo>
                    <a:pt x="1394" y="215"/>
                  </a:lnTo>
                  <a:lnTo>
                    <a:pt x="1430" y="179"/>
                  </a:lnTo>
                  <a:lnTo>
                    <a:pt x="1448" y="125"/>
                  </a:lnTo>
                  <a:lnTo>
                    <a:pt x="1448" y="125"/>
                  </a:lnTo>
                  <a:lnTo>
                    <a:pt x="1448" y="90"/>
                  </a:lnTo>
                  <a:lnTo>
                    <a:pt x="1430" y="54"/>
                  </a:lnTo>
                  <a:lnTo>
                    <a:pt x="1412" y="36"/>
                  </a:lnTo>
                  <a:lnTo>
                    <a:pt x="1376" y="18"/>
                  </a:lnTo>
                  <a:lnTo>
                    <a:pt x="1376" y="18"/>
                  </a:lnTo>
                  <a:lnTo>
                    <a:pt x="1216" y="0"/>
                  </a:lnTo>
                  <a:lnTo>
                    <a:pt x="1216" y="0"/>
                  </a:lnTo>
                  <a:lnTo>
                    <a:pt x="1019" y="18"/>
                  </a:lnTo>
                  <a:lnTo>
                    <a:pt x="805" y="36"/>
                  </a:lnTo>
                  <a:lnTo>
                    <a:pt x="608" y="72"/>
                  </a:lnTo>
                  <a:lnTo>
                    <a:pt x="394" y="125"/>
                  </a:lnTo>
                  <a:lnTo>
                    <a:pt x="394" y="125"/>
                  </a:lnTo>
                  <a:lnTo>
                    <a:pt x="251" y="143"/>
                  </a:lnTo>
                  <a:lnTo>
                    <a:pt x="108" y="179"/>
                  </a:lnTo>
                  <a:lnTo>
                    <a:pt x="108" y="179"/>
                  </a:lnTo>
                  <a:lnTo>
                    <a:pt x="54" y="197"/>
                  </a:lnTo>
                  <a:lnTo>
                    <a:pt x="18" y="250"/>
                  </a:lnTo>
                  <a:lnTo>
                    <a:pt x="18" y="250"/>
                  </a:lnTo>
                  <a:lnTo>
                    <a:pt x="0" y="286"/>
                  </a:lnTo>
                  <a:lnTo>
                    <a:pt x="18" y="322"/>
                  </a:lnTo>
                  <a:lnTo>
                    <a:pt x="36" y="358"/>
                  </a:lnTo>
                  <a:lnTo>
                    <a:pt x="72" y="376"/>
                  </a:lnTo>
                  <a:lnTo>
                    <a:pt x="72" y="376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9"/>
            <p:cNvSpPr/>
            <p:nvPr/>
          </p:nvSpPr>
          <p:spPr>
            <a:xfrm>
              <a:off x="8558808" y="4198821"/>
              <a:ext cx="65444" cy="232591"/>
            </a:xfrm>
            <a:custGeom>
              <a:avLst/>
              <a:gdLst/>
              <a:ahLst/>
              <a:cxnLst/>
              <a:rect l="l" t="t" r="r" b="b"/>
              <a:pathLst>
                <a:path w="376" h="1431" extrusionOk="0">
                  <a:moveTo>
                    <a:pt x="36" y="591"/>
                  </a:moveTo>
                  <a:lnTo>
                    <a:pt x="36" y="591"/>
                  </a:lnTo>
                  <a:lnTo>
                    <a:pt x="125" y="948"/>
                  </a:lnTo>
                  <a:lnTo>
                    <a:pt x="161" y="1305"/>
                  </a:lnTo>
                  <a:lnTo>
                    <a:pt x="161" y="1305"/>
                  </a:lnTo>
                  <a:lnTo>
                    <a:pt x="179" y="1341"/>
                  </a:lnTo>
                  <a:lnTo>
                    <a:pt x="197" y="1395"/>
                  </a:lnTo>
                  <a:lnTo>
                    <a:pt x="215" y="1413"/>
                  </a:lnTo>
                  <a:lnTo>
                    <a:pt x="268" y="1431"/>
                  </a:lnTo>
                  <a:lnTo>
                    <a:pt x="268" y="1431"/>
                  </a:lnTo>
                  <a:lnTo>
                    <a:pt x="304" y="1431"/>
                  </a:lnTo>
                  <a:lnTo>
                    <a:pt x="340" y="1395"/>
                  </a:lnTo>
                  <a:lnTo>
                    <a:pt x="357" y="1359"/>
                  </a:lnTo>
                  <a:lnTo>
                    <a:pt x="375" y="1288"/>
                  </a:lnTo>
                  <a:lnTo>
                    <a:pt x="375" y="1288"/>
                  </a:lnTo>
                  <a:lnTo>
                    <a:pt x="375" y="1127"/>
                  </a:lnTo>
                  <a:lnTo>
                    <a:pt x="357" y="948"/>
                  </a:lnTo>
                  <a:lnTo>
                    <a:pt x="357" y="948"/>
                  </a:lnTo>
                  <a:lnTo>
                    <a:pt x="268" y="555"/>
                  </a:lnTo>
                  <a:lnTo>
                    <a:pt x="179" y="162"/>
                  </a:lnTo>
                  <a:lnTo>
                    <a:pt x="179" y="162"/>
                  </a:lnTo>
                  <a:lnTo>
                    <a:pt x="143" y="72"/>
                  </a:lnTo>
                  <a:lnTo>
                    <a:pt x="143" y="72"/>
                  </a:lnTo>
                  <a:lnTo>
                    <a:pt x="107" y="19"/>
                  </a:lnTo>
                  <a:lnTo>
                    <a:pt x="89" y="1"/>
                  </a:lnTo>
                  <a:lnTo>
                    <a:pt x="54" y="19"/>
                  </a:lnTo>
                  <a:lnTo>
                    <a:pt x="54" y="19"/>
                  </a:lnTo>
                  <a:lnTo>
                    <a:pt x="18" y="37"/>
                  </a:lnTo>
                  <a:lnTo>
                    <a:pt x="0" y="90"/>
                  </a:lnTo>
                  <a:lnTo>
                    <a:pt x="0" y="90"/>
                  </a:lnTo>
                  <a:lnTo>
                    <a:pt x="0" y="126"/>
                  </a:lnTo>
                  <a:lnTo>
                    <a:pt x="18" y="162"/>
                  </a:lnTo>
                  <a:lnTo>
                    <a:pt x="18" y="162"/>
                  </a:lnTo>
                  <a:lnTo>
                    <a:pt x="18" y="305"/>
                  </a:lnTo>
                  <a:lnTo>
                    <a:pt x="18" y="305"/>
                  </a:lnTo>
                  <a:lnTo>
                    <a:pt x="18" y="305"/>
                  </a:lnTo>
                  <a:lnTo>
                    <a:pt x="18" y="448"/>
                  </a:lnTo>
                  <a:lnTo>
                    <a:pt x="36" y="591"/>
                  </a:lnTo>
                  <a:lnTo>
                    <a:pt x="36" y="591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9"/>
            <p:cNvSpPr/>
            <p:nvPr/>
          </p:nvSpPr>
          <p:spPr>
            <a:xfrm>
              <a:off x="8344028" y="4257010"/>
              <a:ext cx="112264" cy="151160"/>
            </a:xfrm>
            <a:custGeom>
              <a:avLst/>
              <a:gdLst/>
              <a:ahLst/>
              <a:cxnLst/>
              <a:rect l="l" t="t" r="r" b="b"/>
              <a:pathLst>
                <a:path w="645" h="930" extrusionOk="0">
                  <a:moveTo>
                    <a:pt x="483" y="912"/>
                  </a:moveTo>
                  <a:lnTo>
                    <a:pt x="483" y="912"/>
                  </a:lnTo>
                  <a:lnTo>
                    <a:pt x="519" y="930"/>
                  </a:lnTo>
                  <a:lnTo>
                    <a:pt x="573" y="930"/>
                  </a:lnTo>
                  <a:lnTo>
                    <a:pt x="573" y="930"/>
                  </a:lnTo>
                  <a:lnTo>
                    <a:pt x="609" y="894"/>
                  </a:lnTo>
                  <a:lnTo>
                    <a:pt x="644" y="840"/>
                  </a:lnTo>
                  <a:lnTo>
                    <a:pt x="644" y="840"/>
                  </a:lnTo>
                  <a:lnTo>
                    <a:pt x="644" y="769"/>
                  </a:lnTo>
                  <a:lnTo>
                    <a:pt x="626" y="679"/>
                  </a:lnTo>
                  <a:lnTo>
                    <a:pt x="626" y="679"/>
                  </a:lnTo>
                  <a:lnTo>
                    <a:pt x="519" y="483"/>
                  </a:lnTo>
                  <a:lnTo>
                    <a:pt x="394" y="304"/>
                  </a:lnTo>
                  <a:lnTo>
                    <a:pt x="251" y="161"/>
                  </a:lnTo>
                  <a:lnTo>
                    <a:pt x="108" y="18"/>
                  </a:lnTo>
                  <a:lnTo>
                    <a:pt x="108" y="18"/>
                  </a:lnTo>
                  <a:lnTo>
                    <a:pt x="72" y="0"/>
                  </a:lnTo>
                  <a:lnTo>
                    <a:pt x="37" y="0"/>
                  </a:lnTo>
                  <a:lnTo>
                    <a:pt x="37" y="0"/>
                  </a:lnTo>
                  <a:lnTo>
                    <a:pt x="1" y="36"/>
                  </a:lnTo>
                  <a:lnTo>
                    <a:pt x="1" y="72"/>
                  </a:lnTo>
                  <a:lnTo>
                    <a:pt x="1" y="72"/>
                  </a:lnTo>
                  <a:lnTo>
                    <a:pt x="37" y="233"/>
                  </a:lnTo>
                  <a:lnTo>
                    <a:pt x="54" y="304"/>
                  </a:lnTo>
                  <a:lnTo>
                    <a:pt x="90" y="358"/>
                  </a:lnTo>
                  <a:lnTo>
                    <a:pt x="90" y="358"/>
                  </a:lnTo>
                  <a:lnTo>
                    <a:pt x="180" y="465"/>
                  </a:lnTo>
                  <a:lnTo>
                    <a:pt x="269" y="572"/>
                  </a:lnTo>
                  <a:lnTo>
                    <a:pt x="412" y="804"/>
                  </a:lnTo>
                  <a:lnTo>
                    <a:pt x="412" y="804"/>
                  </a:lnTo>
                  <a:lnTo>
                    <a:pt x="483" y="912"/>
                  </a:lnTo>
                  <a:lnTo>
                    <a:pt x="483" y="912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9"/>
            <p:cNvSpPr/>
            <p:nvPr/>
          </p:nvSpPr>
          <p:spPr>
            <a:xfrm>
              <a:off x="8210356" y="4416784"/>
              <a:ext cx="161869" cy="58188"/>
            </a:xfrm>
            <a:custGeom>
              <a:avLst/>
              <a:gdLst/>
              <a:ahLst/>
              <a:cxnLst/>
              <a:rect l="l" t="t" r="r" b="b"/>
              <a:pathLst>
                <a:path w="930" h="358" extrusionOk="0">
                  <a:moveTo>
                    <a:pt x="429" y="0"/>
                  </a:moveTo>
                  <a:lnTo>
                    <a:pt x="429" y="0"/>
                  </a:lnTo>
                  <a:lnTo>
                    <a:pt x="322" y="0"/>
                  </a:lnTo>
                  <a:lnTo>
                    <a:pt x="215" y="18"/>
                  </a:lnTo>
                  <a:lnTo>
                    <a:pt x="108" y="54"/>
                  </a:lnTo>
                  <a:lnTo>
                    <a:pt x="0" y="107"/>
                  </a:lnTo>
                  <a:lnTo>
                    <a:pt x="0" y="107"/>
                  </a:lnTo>
                  <a:lnTo>
                    <a:pt x="54" y="161"/>
                  </a:lnTo>
                  <a:lnTo>
                    <a:pt x="125" y="197"/>
                  </a:lnTo>
                  <a:lnTo>
                    <a:pt x="251" y="233"/>
                  </a:lnTo>
                  <a:lnTo>
                    <a:pt x="251" y="233"/>
                  </a:lnTo>
                  <a:lnTo>
                    <a:pt x="501" y="268"/>
                  </a:lnTo>
                  <a:lnTo>
                    <a:pt x="608" y="304"/>
                  </a:lnTo>
                  <a:lnTo>
                    <a:pt x="733" y="358"/>
                  </a:lnTo>
                  <a:lnTo>
                    <a:pt x="733" y="358"/>
                  </a:lnTo>
                  <a:lnTo>
                    <a:pt x="787" y="358"/>
                  </a:lnTo>
                  <a:lnTo>
                    <a:pt x="787" y="358"/>
                  </a:lnTo>
                  <a:lnTo>
                    <a:pt x="822" y="358"/>
                  </a:lnTo>
                  <a:lnTo>
                    <a:pt x="858" y="358"/>
                  </a:lnTo>
                  <a:lnTo>
                    <a:pt x="894" y="322"/>
                  </a:lnTo>
                  <a:lnTo>
                    <a:pt x="912" y="286"/>
                  </a:lnTo>
                  <a:lnTo>
                    <a:pt x="912" y="286"/>
                  </a:lnTo>
                  <a:lnTo>
                    <a:pt x="930" y="233"/>
                  </a:lnTo>
                  <a:lnTo>
                    <a:pt x="912" y="197"/>
                  </a:lnTo>
                  <a:lnTo>
                    <a:pt x="894" y="161"/>
                  </a:lnTo>
                  <a:lnTo>
                    <a:pt x="858" y="125"/>
                  </a:lnTo>
                  <a:lnTo>
                    <a:pt x="858" y="125"/>
                  </a:lnTo>
                  <a:lnTo>
                    <a:pt x="662" y="54"/>
                  </a:lnTo>
                  <a:lnTo>
                    <a:pt x="554" y="18"/>
                  </a:lnTo>
                  <a:lnTo>
                    <a:pt x="429" y="0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9"/>
            <p:cNvSpPr/>
            <p:nvPr/>
          </p:nvSpPr>
          <p:spPr>
            <a:xfrm>
              <a:off x="8113931" y="477686"/>
              <a:ext cx="252028" cy="66965"/>
            </a:xfrm>
            <a:custGeom>
              <a:avLst/>
              <a:gdLst/>
              <a:ahLst/>
              <a:cxnLst/>
              <a:rect l="l" t="t" r="r" b="b"/>
              <a:pathLst>
                <a:path w="1448" h="412" extrusionOk="0">
                  <a:moveTo>
                    <a:pt x="1394" y="197"/>
                  </a:moveTo>
                  <a:lnTo>
                    <a:pt x="1394" y="197"/>
                  </a:lnTo>
                  <a:lnTo>
                    <a:pt x="1305" y="161"/>
                  </a:lnTo>
                  <a:lnTo>
                    <a:pt x="1216" y="144"/>
                  </a:lnTo>
                  <a:lnTo>
                    <a:pt x="1216" y="144"/>
                  </a:lnTo>
                  <a:lnTo>
                    <a:pt x="1019" y="126"/>
                  </a:lnTo>
                  <a:lnTo>
                    <a:pt x="822" y="108"/>
                  </a:lnTo>
                  <a:lnTo>
                    <a:pt x="608" y="72"/>
                  </a:lnTo>
                  <a:lnTo>
                    <a:pt x="411" y="19"/>
                  </a:lnTo>
                  <a:lnTo>
                    <a:pt x="411" y="19"/>
                  </a:lnTo>
                  <a:lnTo>
                    <a:pt x="322" y="1"/>
                  </a:lnTo>
                  <a:lnTo>
                    <a:pt x="233" y="1"/>
                  </a:lnTo>
                  <a:lnTo>
                    <a:pt x="143" y="19"/>
                  </a:lnTo>
                  <a:lnTo>
                    <a:pt x="72" y="36"/>
                  </a:lnTo>
                  <a:lnTo>
                    <a:pt x="72" y="36"/>
                  </a:lnTo>
                  <a:lnTo>
                    <a:pt x="36" y="72"/>
                  </a:lnTo>
                  <a:lnTo>
                    <a:pt x="18" y="90"/>
                  </a:lnTo>
                  <a:lnTo>
                    <a:pt x="0" y="126"/>
                  </a:lnTo>
                  <a:lnTo>
                    <a:pt x="18" y="161"/>
                  </a:lnTo>
                  <a:lnTo>
                    <a:pt x="18" y="161"/>
                  </a:lnTo>
                  <a:lnTo>
                    <a:pt x="54" y="215"/>
                  </a:lnTo>
                  <a:lnTo>
                    <a:pt x="108" y="251"/>
                  </a:lnTo>
                  <a:lnTo>
                    <a:pt x="108" y="251"/>
                  </a:lnTo>
                  <a:lnTo>
                    <a:pt x="251" y="269"/>
                  </a:lnTo>
                  <a:lnTo>
                    <a:pt x="394" y="304"/>
                  </a:lnTo>
                  <a:lnTo>
                    <a:pt x="394" y="304"/>
                  </a:lnTo>
                  <a:lnTo>
                    <a:pt x="608" y="340"/>
                  </a:lnTo>
                  <a:lnTo>
                    <a:pt x="805" y="376"/>
                  </a:lnTo>
                  <a:lnTo>
                    <a:pt x="1019" y="394"/>
                  </a:lnTo>
                  <a:lnTo>
                    <a:pt x="1216" y="412"/>
                  </a:lnTo>
                  <a:lnTo>
                    <a:pt x="1216" y="412"/>
                  </a:lnTo>
                  <a:lnTo>
                    <a:pt x="1376" y="394"/>
                  </a:lnTo>
                  <a:lnTo>
                    <a:pt x="1376" y="394"/>
                  </a:lnTo>
                  <a:lnTo>
                    <a:pt x="1412" y="376"/>
                  </a:lnTo>
                  <a:lnTo>
                    <a:pt x="1430" y="358"/>
                  </a:lnTo>
                  <a:lnTo>
                    <a:pt x="1448" y="322"/>
                  </a:lnTo>
                  <a:lnTo>
                    <a:pt x="1448" y="287"/>
                  </a:lnTo>
                  <a:lnTo>
                    <a:pt x="1448" y="287"/>
                  </a:lnTo>
                  <a:lnTo>
                    <a:pt x="1430" y="233"/>
                  </a:lnTo>
                  <a:lnTo>
                    <a:pt x="1394" y="197"/>
                  </a:lnTo>
                  <a:lnTo>
                    <a:pt x="1394" y="197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9"/>
            <p:cNvSpPr/>
            <p:nvPr/>
          </p:nvSpPr>
          <p:spPr>
            <a:xfrm>
              <a:off x="8558808" y="710115"/>
              <a:ext cx="65444" cy="232591"/>
            </a:xfrm>
            <a:custGeom>
              <a:avLst/>
              <a:gdLst/>
              <a:ahLst/>
              <a:cxnLst/>
              <a:rect l="l" t="t" r="r" b="b"/>
              <a:pathLst>
                <a:path w="376" h="1431" extrusionOk="0">
                  <a:moveTo>
                    <a:pt x="0" y="1341"/>
                  </a:moveTo>
                  <a:lnTo>
                    <a:pt x="0" y="1341"/>
                  </a:lnTo>
                  <a:lnTo>
                    <a:pt x="18" y="1394"/>
                  </a:lnTo>
                  <a:lnTo>
                    <a:pt x="54" y="1430"/>
                  </a:lnTo>
                  <a:lnTo>
                    <a:pt x="54" y="1430"/>
                  </a:lnTo>
                  <a:lnTo>
                    <a:pt x="89" y="1430"/>
                  </a:lnTo>
                  <a:lnTo>
                    <a:pt x="107" y="1412"/>
                  </a:lnTo>
                  <a:lnTo>
                    <a:pt x="143" y="1359"/>
                  </a:lnTo>
                  <a:lnTo>
                    <a:pt x="143" y="1359"/>
                  </a:lnTo>
                  <a:lnTo>
                    <a:pt x="179" y="1269"/>
                  </a:lnTo>
                  <a:lnTo>
                    <a:pt x="179" y="1269"/>
                  </a:lnTo>
                  <a:lnTo>
                    <a:pt x="268" y="876"/>
                  </a:lnTo>
                  <a:lnTo>
                    <a:pt x="357" y="483"/>
                  </a:lnTo>
                  <a:lnTo>
                    <a:pt x="357" y="483"/>
                  </a:lnTo>
                  <a:lnTo>
                    <a:pt x="375" y="322"/>
                  </a:lnTo>
                  <a:lnTo>
                    <a:pt x="375" y="143"/>
                  </a:lnTo>
                  <a:lnTo>
                    <a:pt x="375" y="143"/>
                  </a:lnTo>
                  <a:lnTo>
                    <a:pt x="357" y="72"/>
                  </a:lnTo>
                  <a:lnTo>
                    <a:pt x="340" y="36"/>
                  </a:lnTo>
                  <a:lnTo>
                    <a:pt x="304" y="0"/>
                  </a:lnTo>
                  <a:lnTo>
                    <a:pt x="268" y="0"/>
                  </a:lnTo>
                  <a:lnTo>
                    <a:pt x="268" y="0"/>
                  </a:lnTo>
                  <a:lnTo>
                    <a:pt x="215" y="18"/>
                  </a:lnTo>
                  <a:lnTo>
                    <a:pt x="197" y="36"/>
                  </a:lnTo>
                  <a:lnTo>
                    <a:pt x="179" y="90"/>
                  </a:lnTo>
                  <a:lnTo>
                    <a:pt x="161" y="126"/>
                  </a:lnTo>
                  <a:lnTo>
                    <a:pt x="161" y="126"/>
                  </a:lnTo>
                  <a:lnTo>
                    <a:pt x="125" y="483"/>
                  </a:lnTo>
                  <a:lnTo>
                    <a:pt x="36" y="840"/>
                  </a:lnTo>
                  <a:lnTo>
                    <a:pt x="36" y="840"/>
                  </a:lnTo>
                  <a:lnTo>
                    <a:pt x="18" y="983"/>
                  </a:lnTo>
                  <a:lnTo>
                    <a:pt x="18" y="1126"/>
                  </a:lnTo>
                  <a:lnTo>
                    <a:pt x="18" y="1126"/>
                  </a:lnTo>
                  <a:lnTo>
                    <a:pt x="18" y="1126"/>
                  </a:lnTo>
                  <a:lnTo>
                    <a:pt x="18" y="1269"/>
                  </a:lnTo>
                  <a:lnTo>
                    <a:pt x="18" y="1269"/>
                  </a:lnTo>
                  <a:lnTo>
                    <a:pt x="0" y="1305"/>
                  </a:lnTo>
                  <a:lnTo>
                    <a:pt x="0" y="1341"/>
                  </a:lnTo>
                  <a:lnTo>
                    <a:pt x="0" y="1341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9"/>
            <p:cNvSpPr/>
            <p:nvPr/>
          </p:nvSpPr>
          <p:spPr>
            <a:xfrm>
              <a:off x="8344028" y="733358"/>
              <a:ext cx="112264" cy="151160"/>
            </a:xfrm>
            <a:custGeom>
              <a:avLst/>
              <a:gdLst/>
              <a:ahLst/>
              <a:cxnLst/>
              <a:rect l="l" t="t" r="r" b="b"/>
              <a:pathLst>
                <a:path w="645" h="930" extrusionOk="0">
                  <a:moveTo>
                    <a:pt x="573" y="0"/>
                  </a:moveTo>
                  <a:lnTo>
                    <a:pt x="573" y="0"/>
                  </a:lnTo>
                  <a:lnTo>
                    <a:pt x="519" y="18"/>
                  </a:lnTo>
                  <a:lnTo>
                    <a:pt x="483" y="18"/>
                  </a:lnTo>
                  <a:lnTo>
                    <a:pt x="483" y="18"/>
                  </a:lnTo>
                  <a:lnTo>
                    <a:pt x="412" y="125"/>
                  </a:lnTo>
                  <a:lnTo>
                    <a:pt x="412" y="125"/>
                  </a:lnTo>
                  <a:lnTo>
                    <a:pt x="269" y="358"/>
                  </a:lnTo>
                  <a:lnTo>
                    <a:pt x="180" y="465"/>
                  </a:lnTo>
                  <a:lnTo>
                    <a:pt x="90" y="572"/>
                  </a:lnTo>
                  <a:lnTo>
                    <a:pt x="90" y="572"/>
                  </a:lnTo>
                  <a:lnTo>
                    <a:pt x="54" y="644"/>
                  </a:lnTo>
                  <a:lnTo>
                    <a:pt x="37" y="697"/>
                  </a:lnTo>
                  <a:lnTo>
                    <a:pt x="1" y="858"/>
                  </a:lnTo>
                  <a:lnTo>
                    <a:pt x="1" y="858"/>
                  </a:lnTo>
                  <a:lnTo>
                    <a:pt x="1" y="894"/>
                  </a:lnTo>
                  <a:lnTo>
                    <a:pt x="37" y="930"/>
                  </a:lnTo>
                  <a:lnTo>
                    <a:pt x="37" y="930"/>
                  </a:lnTo>
                  <a:lnTo>
                    <a:pt x="72" y="930"/>
                  </a:lnTo>
                  <a:lnTo>
                    <a:pt x="108" y="912"/>
                  </a:lnTo>
                  <a:lnTo>
                    <a:pt x="108" y="912"/>
                  </a:lnTo>
                  <a:lnTo>
                    <a:pt x="251" y="769"/>
                  </a:lnTo>
                  <a:lnTo>
                    <a:pt x="394" y="626"/>
                  </a:lnTo>
                  <a:lnTo>
                    <a:pt x="519" y="447"/>
                  </a:lnTo>
                  <a:lnTo>
                    <a:pt x="626" y="251"/>
                  </a:lnTo>
                  <a:lnTo>
                    <a:pt x="626" y="251"/>
                  </a:lnTo>
                  <a:lnTo>
                    <a:pt x="644" y="179"/>
                  </a:lnTo>
                  <a:lnTo>
                    <a:pt x="644" y="90"/>
                  </a:lnTo>
                  <a:lnTo>
                    <a:pt x="644" y="90"/>
                  </a:lnTo>
                  <a:lnTo>
                    <a:pt x="609" y="36"/>
                  </a:lnTo>
                  <a:lnTo>
                    <a:pt x="573" y="0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9"/>
            <p:cNvSpPr/>
            <p:nvPr/>
          </p:nvSpPr>
          <p:spPr>
            <a:xfrm>
              <a:off x="8210356" y="666555"/>
              <a:ext cx="161869" cy="58188"/>
            </a:xfrm>
            <a:custGeom>
              <a:avLst/>
              <a:gdLst/>
              <a:ahLst/>
              <a:cxnLst/>
              <a:rect l="l" t="t" r="r" b="b"/>
              <a:pathLst>
                <a:path w="930" h="358" extrusionOk="0">
                  <a:moveTo>
                    <a:pt x="787" y="0"/>
                  </a:moveTo>
                  <a:lnTo>
                    <a:pt x="787" y="0"/>
                  </a:lnTo>
                  <a:lnTo>
                    <a:pt x="733" y="0"/>
                  </a:lnTo>
                  <a:lnTo>
                    <a:pt x="733" y="0"/>
                  </a:lnTo>
                  <a:lnTo>
                    <a:pt x="608" y="54"/>
                  </a:lnTo>
                  <a:lnTo>
                    <a:pt x="501" y="90"/>
                  </a:lnTo>
                  <a:lnTo>
                    <a:pt x="251" y="125"/>
                  </a:lnTo>
                  <a:lnTo>
                    <a:pt x="251" y="125"/>
                  </a:lnTo>
                  <a:lnTo>
                    <a:pt x="125" y="161"/>
                  </a:lnTo>
                  <a:lnTo>
                    <a:pt x="54" y="197"/>
                  </a:lnTo>
                  <a:lnTo>
                    <a:pt x="0" y="251"/>
                  </a:lnTo>
                  <a:lnTo>
                    <a:pt x="0" y="251"/>
                  </a:lnTo>
                  <a:lnTo>
                    <a:pt x="108" y="304"/>
                  </a:lnTo>
                  <a:lnTo>
                    <a:pt x="215" y="340"/>
                  </a:lnTo>
                  <a:lnTo>
                    <a:pt x="322" y="358"/>
                  </a:lnTo>
                  <a:lnTo>
                    <a:pt x="429" y="358"/>
                  </a:lnTo>
                  <a:lnTo>
                    <a:pt x="429" y="358"/>
                  </a:lnTo>
                  <a:lnTo>
                    <a:pt x="554" y="340"/>
                  </a:lnTo>
                  <a:lnTo>
                    <a:pt x="662" y="304"/>
                  </a:lnTo>
                  <a:lnTo>
                    <a:pt x="858" y="233"/>
                  </a:lnTo>
                  <a:lnTo>
                    <a:pt x="858" y="233"/>
                  </a:lnTo>
                  <a:lnTo>
                    <a:pt x="894" y="197"/>
                  </a:lnTo>
                  <a:lnTo>
                    <a:pt x="912" y="161"/>
                  </a:lnTo>
                  <a:lnTo>
                    <a:pt x="930" y="125"/>
                  </a:lnTo>
                  <a:lnTo>
                    <a:pt x="912" y="72"/>
                  </a:lnTo>
                  <a:lnTo>
                    <a:pt x="912" y="72"/>
                  </a:lnTo>
                  <a:lnTo>
                    <a:pt x="894" y="36"/>
                  </a:lnTo>
                  <a:lnTo>
                    <a:pt x="858" y="18"/>
                  </a:lnTo>
                  <a:lnTo>
                    <a:pt x="822" y="0"/>
                  </a:lnTo>
                  <a:lnTo>
                    <a:pt x="787" y="0"/>
                  </a:lnTo>
                  <a:lnTo>
                    <a:pt x="787" y="0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9"/>
            <p:cNvSpPr/>
            <p:nvPr/>
          </p:nvSpPr>
          <p:spPr>
            <a:xfrm>
              <a:off x="797658" y="477686"/>
              <a:ext cx="255161" cy="66965"/>
            </a:xfrm>
            <a:custGeom>
              <a:avLst/>
              <a:gdLst/>
              <a:ahLst/>
              <a:cxnLst/>
              <a:rect l="l" t="t" r="r" b="b"/>
              <a:pathLst>
                <a:path w="1466" h="412" extrusionOk="0">
                  <a:moveTo>
                    <a:pt x="90" y="394"/>
                  </a:moveTo>
                  <a:lnTo>
                    <a:pt x="90" y="394"/>
                  </a:lnTo>
                  <a:lnTo>
                    <a:pt x="233" y="412"/>
                  </a:lnTo>
                  <a:lnTo>
                    <a:pt x="233" y="412"/>
                  </a:lnTo>
                  <a:lnTo>
                    <a:pt x="447" y="394"/>
                  </a:lnTo>
                  <a:lnTo>
                    <a:pt x="662" y="376"/>
                  </a:lnTo>
                  <a:lnTo>
                    <a:pt x="858" y="340"/>
                  </a:lnTo>
                  <a:lnTo>
                    <a:pt x="1055" y="304"/>
                  </a:lnTo>
                  <a:lnTo>
                    <a:pt x="1055" y="304"/>
                  </a:lnTo>
                  <a:lnTo>
                    <a:pt x="1198" y="269"/>
                  </a:lnTo>
                  <a:lnTo>
                    <a:pt x="1359" y="251"/>
                  </a:lnTo>
                  <a:lnTo>
                    <a:pt x="1359" y="251"/>
                  </a:lnTo>
                  <a:lnTo>
                    <a:pt x="1412" y="215"/>
                  </a:lnTo>
                  <a:lnTo>
                    <a:pt x="1448" y="161"/>
                  </a:lnTo>
                  <a:lnTo>
                    <a:pt x="1448" y="161"/>
                  </a:lnTo>
                  <a:lnTo>
                    <a:pt x="1466" y="126"/>
                  </a:lnTo>
                  <a:lnTo>
                    <a:pt x="1448" y="90"/>
                  </a:lnTo>
                  <a:lnTo>
                    <a:pt x="1430" y="72"/>
                  </a:lnTo>
                  <a:lnTo>
                    <a:pt x="1394" y="36"/>
                  </a:lnTo>
                  <a:lnTo>
                    <a:pt x="1394" y="36"/>
                  </a:lnTo>
                  <a:lnTo>
                    <a:pt x="1305" y="19"/>
                  </a:lnTo>
                  <a:lnTo>
                    <a:pt x="1234" y="1"/>
                  </a:lnTo>
                  <a:lnTo>
                    <a:pt x="1144" y="1"/>
                  </a:lnTo>
                  <a:lnTo>
                    <a:pt x="1055" y="19"/>
                  </a:lnTo>
                  <a:lnTo>
                    <a:pt x="1055" y="19"/>
                  </a:lnTo>
                  <a:lnTo>
                    <a:pt x="858" y="72"/>
                  </a:lnTo>
                  <a:lnTo>
                    <a:pt x="644" y="108"/>
                  </a:lnTo>
                  <a:lnTo>
                    <a:pt x="447" y="126"/>
                  </a:lnTo>
                  <a:lnTo>
                    <a:pt x="233" y="144"/>
                  </a:lnTo>
                  <a:lnTo>
                    <a:pt x="233" y="144"/>
                  </a:lnTo>
                  <a:lnTo>
                    <a:pt x="161" y="161"/>
                  </a:lnTo>
                  <a:lnTo>
                    <a:pt x="72" y="197"/>
                  </a:lnTo>
                  <a:lnTo>
                    <a:pt x="72" y="197"/>
                  </a:lnTo>
                  <a:lnTo>
                    <a:pt x="36" y="233"/>
                  </a:lnTo>
                  <a:lnTo>
                    <a:pt x="0" y="287"/>
                  </a:lnTo>
                  <a:lnTo>
                    <a:pt x="0" y="287"/>
                  </a:lnTo>
                  <a:lnTo>
                    <a:pt x="18" y="322"/>
                  </a:lnTo>
                  <a:lnTo>
                    <a:pt x="36" y="358"/>
                  </a:lnTo>
                  <a:lnTo>
                    <a:pt x="54" y="376"/>
                  </a:lnTo>
                  <a:lnTo>
                    <a:pt x="90" y="394"/>
                  </a:lnTo>
                  <a:lnTo>
                    <a:pt x="90" y="394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9"/>
            <p:cNvSpPr/>
            <p:nvPr/>
          </p:nvSpPr>
          <p:spPr>
            <a:xfrm>
              <a:off x="542498" y="710115"/>
              <a:ext cx="65618" cy="232591"/>
            </a:xfrm>
            <a:custGeom>
              <a:avLst/>
              <a:gdLst/>
              <a:ahLst/>
              <a:cxnLst/>
              <a:rect l="l" t="t" r="r" b="b"/>
              <a:pathLst>
                <a:path w="377" h="1431" extrusionOk="0">
                  <a:moveTo>
                    <a:pt x="323" y="840"/>
                  </a:moveTo>
                  <a:lnTo>
                    <a:pt x="323" y="840"/>
                  </a:lnTo>
                  <a:lnTo>
                    <a:pt x="251" y="483"/>
                  </a:lnTo>
                  <a:lnTo>
                    <a:pt x="197" y="126"/>
                  </a:lnTo>
                  <a:lnTo>
                    <a:pt x="197" y="126"/>
                  </a:lnTo>
                  <a:lnTo>
                    <a:pt x="197" y="90"/>
                  </a:lnTo>
                  <a:lnTo>
                    <a:pt x="180" y="36"/>
                  </a:lnTo>
                  <a:lnTo>
                    <a:pt x="144" y="18"/>
                  </a:lnTo>
                  <a:lnTo>
                    <a:pt x="108" y="0"/>
                  </a:lnTo>
                  <a:lnTo>
                    <a:pt x="108" y="0"/>
                  </a:lnTo>
                  <a:lnTo>
                    <a:pt x="72" y="0"/>
                  </a:lnTo>
                  <a:lnTo>
                    <a:pt x="37" y="36"/>
                  </a:lnTo>
                  <a:lnTo>
                    <a:pt x="19" y="72"/>
                  </a:lnTo>
                  <a:lnTo>
                    <a:pt x="1" y="143"/>
                  </a:lnTo>
                  <a:lnTo>
                    <a:pt x="1" y="143"/>
                  </a:lnTo>
                  <a:lnTo>
                    <a:pt x="1" y="322"/>
                  </a:lnTo>
                  <a:lnTo>
                    <a:pt x="19" y="483"/>
                  </a:lnTo>
                  <a:lnTo>
                    <a:pt x="19" y="483"/>
                  </a:lnTo>
                  <a:lnTo>
                    <a:pt x="90" y="876"/>
                  </a:lnTo>
                  <a:lnTo>
                    <a:pt x="197" y="1269"/>
                  </a:lnTo>
                  <a:lnTo>
                    <a:pt x="197" y="1269"/>
                  </a:lnTo>
                  <a:lnTo>
                    <a:pt x="215" y="1359"/>
                  </a:lnTo>
                  <a:lnTo>
                    <a:pt x="215" y="1359"/>
                  </a:lnTo>
                  <a:lnTo>
                    <a:pt x="251" y="1412"/>
                  </a:lnTo>
                  <a:lnTo>
                    <a:pt x="287" y="1430"/>
                  </a:lnTo>
                  <a:lnTo>
                    <a:pt x="323" y="1430"/>
                  </a:lnTo>
                  <a:lnTo>
                    <a:pt x="323" y="1430"/>
                  </a:lnTo>
                  <a:lnTo>
                    <a:pt x="340" y="1394"/>
                  </a:lnTo>
                  <a:lnTo>
                    <a:pt x="376" y="1341"/>
                  </a:lnTo>
                  <a:lnTo>
                    <a:pt x="376" y="1341"/>
                  </a:lnTo>
                  <a:lnTo>
                    <a:pt x="376" y="1305"/>
                  </a:lnTo>
                  <a:lnTo>
                    <a:pt x="358" y="1269"/>
                  </a:lnTo>
                  <a:lnTo>
                    <a:pt x="358" y="1269"/>
                  </a:lnTo>
                  <a:lnTo>
                    <a:pt x="340" y="1126"/>
                  </a:lnTo>
                  <a:lnTo>
                    <a:pt x="358" y="1126"/>
                  </a:lnTo>
                  <a:lnTo>
                    <a:pt x="358" y="1126"/>
                  </a:lnTo>
                  <a:lnTo>
                    <a:pt x="340" y="983"/>
                  </a:lnTo>
                  <a:lnTo>
                    <a:pt x="323" y="840"/>
                  </a:lnTo>
                  <a:lnTo>
                    <a:pt x="323" y="840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9"/>
            <p:cNvSpPr/>
            <p:nvPr/>
          </p:nvSpPr>
          <p:spPr>
            <a:xfrm>
              <a:off x="710458" y="733358"/>
              <a:ext cx="112264" cy="151160"/>
            </a:xfrm>
            <a:custGeom>
              <a:avLst/>
              <a:gdLst/>
              <a:ahLst/>
              <a:cxnLst/>
              <a:rect l="l" t="t" r="r" b="b"/>
              <a:pathLst>
                <a:path w="645" h="930" extrusionOk="0">
                  <a:moveTo>
                    <a:pt x="144" y="18"/>
                  </a:moveTo>
                  <a:lnTo>
                    <a:pt x="144" y="18"/>
                  </a:lnTo>
                  <a:lnTo>
                    <a:pt x="126" y="18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19" y="36"/>
                  </a:lnTo>
                  <a:lnTo>
                    <a:pt x="1" y="90"/>
                  </a:lnTo>
                  <a:lnTo>
                    <a:pt x="1" y="90"/>
                  </a:lnTo>
                  <a:lnTo>
                    <a:pt x="1" y="179"/>
                  </a:lnTo>
                  <a:lnTo>
                    <a:pt x="19" y="251"/>
                  </a:lnTo>
                  <a:lnTo>
                    <a:pt x="19" y="251"/>
                  </a:lnTo>
                  <a:lnTo>
                    <a:pt x="126" y="447"/>
                  </a:lnTo>
                  <a:lnTo>
                    <a:pt x="233" y="626"/>
                  </a:lnTo>
                  <a:lnTo>
                    <a:pt x="376" y="769"/>
                  </a:lnTo>
                  <a:lnTo>
                    <a:pt x="537" y="912"/>
                  </a:lnTo>
                  <a:lnTo>
                    <a:pt x="537" y="912"/>
                  </a:lnTo>
                  <a:lnTo>
                    <a:pt x="573" y="930"/>
                  </a:lnTo>
                  <a:lnTo>
                    <a:pt x="609" y="930"/>
                  </a:lnTo>
                  <a:lnTo>
                    <a:pt x="609" y="930"/>
                  </a:lnTo>
                  <a:lnTo>
                    <a:pt x="644" y="894"/>
                  </a:lnTo>
                  <a:lnTo>
                    <a:pt x="644" y="858"/>
                  </a:lnTo>
                  <a:lnTo>
                    <a:pt x="644" y="858"/>
                  </a:lnTo>
                  <a:lnTo>
                    <a:pt x="609" y="697"/>
                  </a:lnTo>
                  <a:lnTo>
                    <a:pt x="591" y="644"/>
                  </a:lnTo>
                  <a:lnTo>
                    <a:pt x="537" y="572"/>
                  </a:lnTo>
                  <a:lnTo>
                    <a:pt x="537" y="572"/>
                  </a:lnTo>
                  <a:lnTo>
                    <a:pt x="448" y="465"/>
                  </a:lnTo>
                  <a:lnTo>
                    <a:pt x="376" y="358"/>
                  </a:lnTo>
                  <a:lnTo>
                    <a:pt x="233" y="125"/>
                  </a:lnTo>
                  <a:lnTo>
                    <a:pt x="233" y="125"/>
                  </a:lnTo>
                  <a:lnTo>
                    <a:pt x="144" y="18"/>
                  </a:lnTo>
                  <a:lnTo>
                    <a:pt x="144" y="18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9"/>
            <p:cNvSpPr/>
            <p:nvPr/>
          </p:nvSpPr>
          <p:spPr>
            <a:xfrm>
              <a:off x="794525" y="666555"/>
              <a:ext cx="161869" cy="58188"/>
            </a:xfrm>
            <a:custGeom>
              <a:avLst/>
              <a:gdLst/>
              <a:ahLst/>
              <a:cxnLst/>
              <a:rect l="l" t="t" r="r" b="b"/>
              <a:pathLst>
                <a:path w="930" h="358" extrusionOk="0">
                  <a:moveTo>
                    <a:pt x="72" y="233"/>
                  </a:moveTo>
                  <a:lnTo>
                    <a:pt x="72" y="233"/>
                  </a:lnTo>
                  <a:lnTo>
                    <a:pt x="269" y="304"/>
                  </a:lnTo>
                  <a:lnTo>
                    <a:pt x="376" y="340"/>
                  </a:lnTo>
                  <a:lnTo>
                    <a:pt x="501" y="358"/>
                  </a:lnTo>
                  <a:lnTo>
                    <a:pt x="501" y="358"/>
                  </a:lnTo>
                  <a:lnTo>
                    <a:pt x="608" y="358"/>
                  </a:lnTo>
                  <a:lnTo>
                    <a:pt x="715" y="340"/>
                  </a:lnTo>
                  <a:lnTo>
                    <a:pt x="823" y="304"/>
                  </a:lnTo>
                  <a:lnTo>
                    <a:pt x="930" y="251"/>
                  </a:lnTo>
                  <a:lnTo>
                    <a:pt x="930" y="251"/>
                  </a:lnTo>
                  <a:lnTo>
                    <a:pt x="876" y="197"/>
                  </a:lnTo>
                  <a:lnTo>
                    <a:pt x="805" y="161"/>
                  </a:lnTo>
                  <a:lnTo>
                    <a:pt x="680" y="125"/>
                  </a:lnTo>
                  <a:lnTo>
                    <a:pt x="680" y="125"/>
                  </a:lnTo>
                  <a:lnTo>
                    <a:pt x="429" y="90"/>
                  </a:lnTo>
                  <a:lnTo>
                    <a:pt x="304" y="54"/>
                  </a:lnTo>
                  <a:lnTo>
                    <a:pt x="197" y="0"/>
                  </a:lnTo>
                  <a:lnTo>
                    <a:pt x="197" y="0"/>
                  </a:lnTo>
                  <a:lnTo>
                    <a:pt x="143" y="0"/>
                  </a:lnTo>
                  <a:lnTo>
                    <a:pt x="143" y="0"/>
                  </a:lnTo>
                  <a:lnTo>
                    <a:pt x="108" y="0"/>
                  </a:lnTo>
                  <a:lnTo>
                    <a:pt x="54" y="18"/>
                  </a:lnTo>
                  <a:lnTo>
                    <a:pt x="36" y="36"/>
                  </a:lnTo>
                  <a:lnTo>
                    <a:pt x="18" y="72"/>
                  </a:lnTo>
                  <a:lnTo>
                    <a:pt x="18" y="72"/>
                  </a:lnTo>
                  <a:lnTo>
                    <a:pt x="1" y="125"/>
                  </a:lnTo>
                  <a:lnTo>
                    <a:pt x="18" y="161"/>
                  </a:lnTo>
                  <a:lnTo>
                    <a:pt x="36" y="197"/>
                  </a:lnTo>
                  <a:lnTo>
                    <a:pt x="72" y="233"/>
                  </a:lnTo>
                  <a:lnTo>
                    <a:pt x="72" y="233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2" name="Google Shape;262;p9"/>
          <p:cNvSpPr txBox="1">
            <a:spLocks noGrp="1"/>
          </p:cNvSpPr>
          <p:nvPr>
            <p:ph type="title"/>
          </p:nvPr>
        </p:nvSpPr>
        <p:spPr>
          <a:xfrm>
            <a:off x="701100" y="1474499"/>
            <a:ext cx="4251900" cy="9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63" name="Google Shape;263;p9"/>
          <p:cNvSpPr txBox="1">
            <a:spLocks noGrp="1"/>
          </p:cNvSpPr>
          <p:nvPr>
            <p:ph type="subTitle" idx="1"/>
          </p:nvPr>
        </p:nvSpPr>
        <p:spPr>
          <a:xfrm>
            <a:off x="701100" y="2388901"/>
            <a:ext cx="4251900" cy="128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15"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18"/>
          <p:cNvSpPr txBox="1">
            <a:spLocks noGrp="1"/>
          </p:cNvSpPr>
          <p:nvPr>
            <p:ph type="title"/>
          </p:nvPr>
        </p:nvSpPr>
        <p:spPr>
          <a:xfrm>
            <a:off x="4642500" y="1764150"/>
            <a:ext cx="3758700" cy="731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96" name="Google Shape;496;p18"/>
          <p:cNvSpPr txBox="1">
            <a:spLocks noGrp="1"/>
          </p:cNvSpPr>
          <p:nvPr>
            <p:ph type="subTitle" idx="1"/>
          </p:nvPr>
        </p:nvSpPr>
        <p:spPr>
          <a:xfrm>
            <a:off x="4642500" y="2647950"/>
            <a:ext cx="3756900" cy="7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grpSp>
        <p:nvGrpSpPr>
          <p:cNvPr id="497" name="Google Shape;497;p18"/>
          <p:cNvGrpSpPr/>
          <p:nvPr/>
        </p:nvGrpSpPr>
        <p:grpSpPr>
          <a:xfrm rot="10800000" flipH="1">
            <a:off x="172609" y="529178"/>
            <a:ext cx="8798782" cy="4393073"/>
            <a:chOff x="296736" y="265575"/>
            <a:chExt cx="8573304" cy="4610214"/>
          </a:xfrm>
        </p:grpSpPr>
        <p:sp>
          <p:nvSpPr>
            <p:cNvPr id="498" name="Google Shape;498;p18"/>
            <p:cNvSpPr/>
            <p:nvPr/>
          </p:nvSpPr>
          <p:spPr>
            <a:xfrm>
              <a:off x="797658" y="4596876"/>
              <a:ext cx="255161" cy="66965"/>
            </a:xfrm>
            <a:custGeom>
              <a:avLst/>
              <a:gdLst/>
              <a:ahLst/>
              <a:cxnLst/>
              <a:rect l="l" t="t" r="r" b="b"/>
              <a:pathLst>
                <a:path w="1466" h="412" extrusionOk="0">
                  <a:moveTo>
                    <a:pt x="72" y="215"/>
                  </a:moveTo>
                  <a:lnTo>
                    <a:pt x="72" y="215"/>
                  </a:lnTo>
                  <a:lnTo>
                    <a:pt x="161" y="250"/>
                  </a:lnTo>
                  <a:lnTo>
                    <a:pt x="233" y="268"/>
                  </a:lnTo>
                  <a:lnTo>
                    <a:pt x="233" y="268"/>
                  </a:lnTo>
                  <a:lnTo>
                    <a:pt x="447" y="286"/>
                  </a:lnTo>
                  <a:lnTo>
                    <a:pt x="644" y="322"/>
                  </a:lnTo>
                  <a:lnTo>
                    <a:pt x="858" y="340"/>
                  </a:lnTo>
                  <a:lnTo>
                    <a:pt x="1055" y="393"/>
                  </a:lnTo>
                  <a:lnTo>
                    <a:pt x="1055" y="393"/>
                  </a:lnTo>
                  <a:lnTo>
                    <a:pt x="1144" y="411"/>
                  </a:lnTo>
                  <a:lnTo>
                    <a:pt x="1234" y="411"/>
                  </a:lnTo>
                  <a:lnTo>
                    <a:pt x="1305" y="393"/>
                  </a:lnTo>
                  <a:lnTo>
                    <a:pt x="1394" y="376"/>
                  </a:lnTo>
                  <a:lnTo>
                    <a:pt x="1394" y="376"/>
                  </a:lnTo>
                  <a:lnTo>
                    <a:pt x="1430" y="358"/>
                  </a:lnTo>
                  <a:lnTo>
                    <a:pt x="1448" y="322"/>
                  </a:lnTo>
                  <a:lnTo>
                    <a:pt x="1466" y="286"/>
                  </a:lnTo>
                  <a:lnTo>
                    <a:pt x="1448" y="250"/>
                  </a:lnTo>
                  <a:lnTo>
                    <a:pt x="1448" y="250"/>
                  </a:lnTo>
                  <a:lnTo>
                    <a:pt x="1412" y="197"/>
                  </a:lnTo>
                  <a:lnTo>
                    <a:pt x="1359" y="179"/>
                  </a:lnTo>
                  <a:lnTo>
                    <a:pt x="1359" y="179"/>
                  </a:lnTo>
                  <a:lnTo>
                    <a:pt x="1198" y="143"/>
                  </a:lnTo>
                  <a:lnTo>
                    <a:pt x="1055" y="125"/>
                  </a:lnTo>
                  <a:lnTo>
                    <a:pt x="1055" y="125"/>
                  </a:lnTo>
                  <a:lnTo>
                    <a:pt x="858" y="72"/>
                  </a:lnTo>
                  <a:lnTo>
                    <a:pt x="662" y="36"/>
                  </a:lnTo>
                  <a:lnTo>
                    <a:pt x="447" y="18"/>
                  </a:lnTo>
                  <a:lnTo>
                    <a:pt x="233" y="0"/>
                  </a:lnTo>
                  <a:lnTo>
                    <a:pt x="233" y="0"/>
                  </a:lnTo>
                  <a:lnTo>
                    <a:pt x="90" y="18"/>
                  </a:lnTo>
                  <a:lnTo>
                    <a:pt x="90" y="18"/>
                  </a:lnTo>
                  <a:lnTo>
                    <a:pt x="54" y="36"/>
                  </a:lnTo>
                  <a:lnTo>
                    <a:pt x="36" y="54"/>
                  </a:lnTo>
                  <a:lnTo>
                    <a:pt x="18" y="90"/>
                  </a:lnTo>
                  <a:lnTo>
                    <a:pt x="0" y="125"/>
                  </a:lnTo>
                  <a:lnTo>
                    <a:pt x="0" y="125"/>
                  </a:lnTo>
                  <a:lnTo>
                    <a:pt x="36" y="179"/>
                  </a:lnTo>
                  <a:lnTo>
                    <a:pt x="72" y="215"/>
                  </a:lnTo>
                  <a:lnTo>
                    <a:pt x="72" y="215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18"/>
            <p:cNvSpPr/>
            <p:nvPr/>
          </p:nvSpPr>
          <p:spPr>
            <a:xfrm>
              <a:off x="542498" y="4198821"/>
              <a:ext cx="65618" cy="232591"/>
            </a:xfrm>
            <a:custGeom>
              <a:avLst/>
              <a:gdLst/>
              <a:ahLst/>
              <a:cxnLst/>
              <a:rect l="l" t="t" r="r" b="b"/>
              <a:pathLst>
                <a:path w="377" h="1431" extrusionOk="0">
                  <a:moveTo>
                    <a:pt x="376" y="90"/>
                  </a:moveTo>
                  <a:lnTo>
                    <a:pt x="376" y="90"/>
                  </a:lnTo>
                  <a:lnTo>
                    <a:pt x="340" y="37"/>
                  </a:lnTo>
                  <a:lnTo>
                    <a:pt x="323" y="19"/>
                  </a:lnTo>
                  <a:lnTo>
                    <a:pt x="323" y="19"/>
                  </a:lnTo>
                  <a:lnTo>
                    <a:pt x="287" y="1"/>
                  </a:lnTo>
                  <a:lnTo>
                    <a:pt x="251" y="19"/>
                  </a:lnTo>
                  <a:lnTo>
                    <a:pt x="215" y="72"/>
                  </a:lnTo>
                  <a:lnTo>
                    <a:pt x="215" y="72"/>
                  </a:lnTo>
                  <a:lnTo>
                    <a:pt x="197" y="162"/>
                  </a:lnTo>
                  <a:lnTo>
                    <a:pt x="197" y="162"/>
                  </a:lnTo>
                  <a:lnTo>
                    <a:pt x="90" y="555"/>
                  </a:lnTo>
                  <a:lnTo>
                    <a:pt x="19" y="948"/>
                  </a:lnTo>
                  <a:lnTo>
                    <a:pt x="19" y="948"/>
                  </a:lnTo>
                  <a:lnTo>
                    <a:pt x="1" y="1127"/>
                  </a:lnTo>
                  <a:lnTo>
                    <a:pt x="1" y="1288"/>
                  </a:lnTo>
                  <a:lnTo>
                    <a:pt x="1" y="1288"/>
                  </a:lnTo>
                  <a:lnTo>
                    <a:pt x="19" y="1359"/>
                  </a:lnTo>
                  <a:lnTo>
                    <a:pt x="37" y="1395"/>
                  </a:lnTo>
                  <a:lnTo>
                    <a:pt x="72" y="1431"/>
                  </a:lnTo>
                  <a:lnTo>
                    <a:pt x="108" y="1431"/>
                  </a:lnTo>
                  <a:lnTo>
                    <a:pt x="108" y="1431"/>
                  </a:lnTo>
                  <a:lnTo>
                    <a:pt x="144" y="1413"/>
                  </a:lnTo>
                  <a:lnTo>
                    <a:pt x="180" y="1395"/>
                  </a:lnTo>
                  <a:lnTo>
                    <a:pt x="197" y="1341"/>
                  </a:lnTo>
                  <a:lnTo>
                    <a:pt x="197" y="1305"/>
                  </a:lnTo>
                  <a:lnTo>
                    <a:pt x="197" y="1305"/>
                  </a:lnTo>
                  <a:lnTo>
                    <a:pt x="251" y="948"/>
                  </a:lnTo>
                  <a:lnTo>
                    <a:pt x="323" y="591"/>
                  </a:lnTo>
                  <a:lnTo>
                    <a:pt x="323" y="591"/>
                  </a:lnTo>
                  <a:lnTo>
                    <a:pt x="340" y="448"/>
                  </a:lnTo>
                  <a:lnTo>
                    <a:pt x="358" y="305"/>
                  </a:lnTo>
                  <a:lnTo>
                    <a:pt x="340" y="305"/>
                  </a:lnTo>
                  <a:lnTo>
                    <a:pt x="340" y="305"/>
                  </a:lnTo>
                  <a:lnTo>
                    <a:pt x="358" y="162"/>
                  </a:lnTo>
                  <a:lnTo>
                    <a:pt x="358" y="162"/>
                  </a:lnTo>
                  <a:lnTo>
                    <a:pt x="376" y="126"/>
                  </a:lnTo>
                  <a:lnTo>
                    <a:pt x="376" y="90"/>
                  </a:lnTo>
                  <a:lnTo>
                    <a:pt x="376" y="90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18"/>
            <p:cNvSpPr/>
            <p:nvPr/>
          </p:nvSpPr>
          <p:spPr>
            <a:xfrm>
              <a:off x="710458" y="4257010"/>
              <a:ext cx="112264" cy="151160"/>
            </a:xfrm>
            <a:custGeom>
              <a:avLst/>
              <a:gdLst/>
              <a:ahLst/>
              <a:cxnLst/>
              <a:rect l="l" t="t" r="r" b="b"/>
              <a:pathLst>
                <a:path w="645" h="930" extrusionOk="0">
                  <a:moveTo>
                    <a:pt x="72" y="930"/>
                  </a:moveTo>
                  <a:lnTo>
                    <a:pt x="72" y="930"/>
                  </a:lnTo>
                  <a:lnTo>
                    <a:pt x="126" y="930"/>
                  </a:lnTo>
                  <a:lnTo>
                    <a:pt x="144" y="912"/>
                  </a:lnTo>
                  <a:lnTo>
                    <a:pt x="144" y="912"/>
                  </a:lnTo>
                  <a:lnTo>
                    <a:pt x="233" y="804"/>
                  </a:lnTo>
                  <a:lnTo>
                    <a:pt x="233" y="804"/>
                  </a:lnTo>
                  <a:lnTo>
                    <a:pt x="376" y="572"/>
                  </a:lnTo>
                  <a:lnTo>
                    <a:pt x="448" y="465"/>
                  </a:lnTo>
                  <a:lnTo>
                    <a:pt x="537" y="358"/>
                  </a:lnTo>
                  <a:lnTo>
                    <a:pt x="537" y="358"/>
                  </a:lnTo>
                  <a:lnTo>
                    <a:pt x="591" y="304"/>
                  </a:lnTo>
                  <a:lnTo>
                    <a:pt x="609" y="233"/>
                  </a:lnTo>
                  <a:lnTo>
                    <a:pt x="644" y="72"/>
                  </a:lnTo>
                  <a:lnTo>
                    <a:pt x="644" y="72"/>
                  </a:lnTo>
                  <a:lnTo>
                    <a:pt x="644" y="36"/>
                  </a:lnTo>
                  <a:lnTo>
                    <a:pt x="609" y="0"/>
                  </a:lnTo>
                  <a:lnTo>
                    <a:pt x="609" y="0"/>
                  </a:lnTo>
                  <a:lnTo>
                    <a:pt x="573" y="0"/>
                  </a:lnTo>
                  <a:lnTo>
                    <a:pt x="537" y="18"/>
                  </a:lnTo>
                  <a:lnTo>
                    <a:pt x="537" y="18"/>
                  </a:lnTo>
                  <a:lnTo>
                    <a:pt x="376" y="161"/>
                  </a:lnTo>
                  <a:lnTo>
                    <a:pt x="233" y="304"/>
                  </a:lnTo>
                  <a:lnTo>
                    <a:pt x="126" y="483"/>
                  </a:lnTo>
                  <a:lnTo>
                    <a:pt x="19" y="679"/>
                  </a:lnTo>
                  <a:lnTo>
                    <a:pt x="19" y="679"/>
                  </a:lnTo>
                  <a:lnTo>
                    <a:pt x="1" y="769"/>
                  </a:lnTo>
                  <a:lnTo>
                    <a:pt x="1" y="840"/>
                  </a:lnTo>
                  <a:lnTo>
                    <a:pt x="1" y="840"/>
                  </a:lnTo>
                  <a:lnTo>
                    <a:pt x="19" y="894"/>
                  </a:lnTo>
                  <a:lnTo>
                    <a:pt x="72" y="930"/>
                  </a:lnTo>
                  <a:lnTo>
                    <a:pt x="72" y="930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18"/>
            <p:cNvSpPr/>
            <p:nvPr/>
          </p:nvSpPr>
          <p:spPr>
            <a:xfrm>
              <a:off x="794525" y="4416784"/>
              <a:ext cx="161869" cy="58188"/>
            </a:xfrm>
            <a:custGeom>
              <a:avLst/>
              <a:gdLst/>
              <a:ahLst/>
              <a:cxnLst/>
              <a:rect l="l" t="t" r="r" b="b"/>
              <a:pathLst>
                <a:path w="930" h="358" extrusionOk="0">
                  <a:moveTo>
                    <a:pt x="143" y="358"/>
                  </a:moveTo>
                  <a:lnTo>
                    <a:pt x="143" y="358"/>
                  </a:lnTo>
                  <a:lnTo>
                    <a:pt x="197" y="358"/>
                  </a:lnTo>
                  <a:lnTo>
                    <a:pt x="197" y="358"/>
                  </a:lnTo>
                  <a:lnTo>
                    <a:pt x="304" y="304"/>
                  </a:lnTo>
                  <a:lnTo>
                    <a:pt x="429" y="268"/>
                  </a:lnTo>
                  <a:lnTo>
                    <a:pt x="680" y="233"/>
                  </a:lnTo>
                  <a:lnTo>
                    <a:pt x="680" y="233"/>
                  </a:lnTo>
                  <a:lnTo>
                    <a:pt x="805" y="197"/>
                  </a:lnTo>
                  <a:lnTo>
                    <a:pt x="876" y="161"/>
                  </a:lnTo>
                  <a:lnTo>
                    <a:pt x="930" y="107"/>
                  </a:lnTo>
                  <a:lnTo>
                    <a:pt x="930" y="107"/>
                  </a:lnTo>
                  <a:lnTo>
                    <a:pt x="823" y="54"/>
                  </a:lnTo>
                  <a:lnTo>
                    <a:pt x="715" y="18"/>
                  </a:lnTo>
                  <a:lnTo>
                    <a:pt x="608" y="0"/>
                  </a:lnTo>
                  <a:lnTo>
                    <a:pt x="501" y="0"/>
                  </a:lnTo>
                  <a:lnTo>
                    <a:pt x="501" y="0"/>
                  </a:lnTo>
                  <a:lnTo>
                    <a:pt x="376" y="18"/>
                  </a:lnTo>
                  <a:lnTo>
                    <a:pt x="269" y="54"/>
                  </a:lnTo>
                  <a:lnTo>
                    <a:pt x="72" y="125"/>
                  </a:lnTo>
                  <a:lnTo>
                    <a:pt x="72" y="125"/>
                  </a:lnTo>
                  <a:lnTo>
                    <a:pt x="36" y="161"/>
                  </a:lnTo>
                  <a:lnTo>
                    <a:pt x="18" y="197"/>
                  </a:lnTo>
                  <a:lnTo>
                    <a:pt x="1" y="233"/>
                  </a:lnTo>
                  <a:lnTo>
                    <a:pt x="18" y="286"/>
                  </a:lnTo>
                  <a:lnTo>
                    <a:pt x="18" y="286"/>
                  </a:lnTo>
                  <a:lnTo>
                    <a:pt x="36" y="322"/>
                  </a:lnTo>
                  <a:lnTo>
                    <a:pt x="54" y="358"/>
                  </a:lnTo>
                  <a:lnTo>
                    <a:pt x="108" y="358"/>
                  </a:lnTo>
                  <a:lnTo>
                    <a:pt x="143" y="358"/>
                  </a:lnTo>
                  <a:lnTo>
                    <a:pt x="143" y="358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18"/>
            <p:cNvSpPr/>
            <p:nvPr/>
          </p:nvSpPr>
          <p:spPr>
            <a:xfrm>
              <a:off x="408826" y="364398"/>
              <a:ext cx="8349124" cy="4412731"/>
            </a:xfrm>
            <a:custGeom>
              <a:avLst/>
              <a:gdLst/>
              <a:ahLst/>
              <a:cxnLst/>
              <a:rect l="l" t="t" r="r" b="b"/>
              <a:pathLst>
                <a:path w="47969" h="27149" extrusionOk="0">
                  <a:moveTo>
                    <a:pt x="30454" y="26934"/>
                  </a:moveTo>
                  <a:lnTo>
                    <a:pt x="30454" y="26934"/>
                  </a:lnTo>
                  <a:lnTo>
                    <a:pt x="33242" y="26970"/>
                  </a:lnTo>
                  <a:lnTo>
                    <a:pt x="33242" y="26970"/>
                  </a:lnTo>
                  <a:lnTo>
                    <a:pt x="34386" y="26970"/>
                  </a:lnTo>
                  <a:lnTo>
                    <a:pt x="35512" y="26987"/>
                  </a:lnTo>
                  <a:lnTo>
                    <a:pt x="35512" y="26987"/>
                  </a:lnTo>
                  <a:lnTo>
                    <a:pt x="35887" y="27023"/>
                  </a:lnTo>
                  <a:lnTo>
                    <a:pt x="35887" y="27023"/>
                  </a:lnTo>
                  <a:lnTo>
                    <a:pt x="38086" y="27041"/>
                  </a:lnTo>
                  <a:lnTo>
                    <a:pt x="38086" y="27041"/>
                  </a:lnTo>
                  <a:lnTo>
                    <a:pt x="40284" y="27041"/>
                  </a:lnTo>
                  <a:lnTo>
                    <a:pt x="40284" y="27041"/>
                  </a:lnTo>
                  <a:lnTo>
                    <a:pt x="40641" y="27059"/>
                  </a:lnTo>
                  <a:lnTo>
                    <a:pt x="41017" y="27077"/>
                  </a:lnTo>
                  <a:lnTo>
                    <a:pt x="41017" y="27077"/>
                  </a:lnTo>
                  <a:lnTo>
                    <a:pt x="41571" y="27113"/>
                  </a:lnTo>
                  <a:lnTo>
                    <a:pt x="42125" y="27148"/>
                  </a:lnTo>
                  <a:lnTo>
                    <a:pt x="42125" y="27148"/>
                  </a:lnTo>
                  <a:lnTo>
                    <a:pt x="42571" y="27148"/>
                  </a:lnTo>
                  <a:lnTo>
                    <a:pt x="43018" y="27148"/>
                  </a:lnTo>
                  <a:lnTo>
                    <a:pt x="43018" y="27148"/>
                  </a:lnTo>
                  <a:lnTo>
                    <a:pt x="43590" y="27148"/>
                  </a:lnTo>
                  <a:lnTo>
                    <a:pt x="43876" y="27130"/>
                  </a:lnTo>
                  <a:lnTo>
                    <a:pt x="44162" y="27095"/>
                  </a:lnTo>
                  <a:lnTo>
                    <a:pt x="44162" y="27095"/>
                  </a:lnTo>
                  <a:lnTo>
                    <a:pt x="44537" y="27059"/>
                  </a:lnTo>
                  <a:lnTo>
                    <a:pt x="44931" y="27041"/>
                  </a:lnTo>
                  <a:lnTo>
                    <a:pt x="45699" y="27041"/>
                  </a:lnTo>
                  <a:lnTo>
                    <a:pt x="45699" y="27041"/>
                  </a:lnTo>
                  <a:lnTo>
                    <a:pt x="45967" y="27023"/>
                  </a:lnTo>
                  <a:lnTo>
                    <a:pt x="46110" y="27005"/>
                  </a:lnTo>
                  <a:lnTo>
                    <a:pt x="46235" y="26970"/>
                  </a:lnTo>
                  <a:lnTo>
                    <a:pt x="46235" y="26970"/>
                  </a:lnTo>
                  <a:lnTo>
                    <a:pt x="46503" y="26862"/>
                  </a:lnTo>
                  <a:lnTo>
                    <a:pt x="46771" y="26737"/>
                  </a:lnTo>
                  <a:lnTo>
                    <a:pt x="46771" y="26737"/>
                  </a:lnTo>
                  <a:lnTo>
                    <a:pt x="46861" y="26684"/>
                  </a:lnTo>
                  <a:lnTo>
                    <a:pt x="46932" y="26594"/>
                  </a:lnTo>
                  <a:lnTo>
                    <a:pt x="47004" y="26505"/>
                  </a:lnTo>
                  <a:lnTo>
                    <a:pt x="47040" y="26398"/>
                  </a:lnTo>
                  <a:lnTo>
                    <a:pt x="47040" y="26398"/>
                  </a:lnTo>
                  <a:lnTo>
                    <a:pt x="47147" y="26380"/>
                  </a:lnTo>
                  <a:lnTo>
                    <a:pt x="47147" y="26380"/>
                  </a:lnTo>
                  <a:lnTo>
                    <a:pt x="47218" y="26362"/>
                  </a:lnTo>
                  <a:lnTo>
                    <a:pt x="47290" y="26326"/>
                  </a:lnTo>
                  <a:lnTo>
                    <a:pt x="47361" y="26290"/>
                  </a:lnTo>
                  <a:lnTo>
                    <a:pt x="47415" y="26255"/>
                  </a:lnTo>
                  <a:lnTo>
                    <a:pt x="47504" y="26147"/>
                  </a:lnTo>
                  <a:lnTo>
                    <a:pt x="47558" y="25987"/>
                  </a:lnTo>
                  <a:lnTo>
                    <a:pt x="47558" y="25987"/>
                  </a:lnTo>
                  <a:lnTo>
                    <a:pt x="47629" y="25790"/>
                  </a:lnTo>
                  <a:lnTo>
                    <a:pt x="47665" y="25576"/>
                  </a:lnTo>
                  <a:lnTo>
                    <a:pt x="47754" y="25147"/>
                  </a:lnTo>
                  <a:lnTo>
                    <a:pt x="47754" y="25147"/>
                  </a:lnTo>
                  <a:lnTo>
                    <a:pt x="47754" y="24986"/>
                  </a:lnTo>
                  <a:lnTo>
                    <a:pt x="47754" y="24986"/>
                  </a:lnTo>
                  <a:lnTo>
                    <a:pt x="47754" y="24593"/>
                  </a:lnTo>
                  <a:lnTo>
                    <a:pt x="47790" y="24199"/>
                  </a:lnTo>
                  <a:lnTo>
                    <a:pt x="47879" y="23413"/>
                  </a:lnTo>
                  <a:lnTo>
                    <a:pt x="47879" y="23413"/>
                  </a:lnTo>
                  <a:lnTo>
                    <a:pt x="47915" y="22698"/>
                  </a:lnTo>
                  <a:lnTo>
                    <a:pt x="47933" y="21501"/>
                  </a:lnTo>
                  <a:lnTo>
                    <a:pt x="47969" y="19571"/>
                  </a:lnTo>
                  <a:lnTo>
                    <a:pt x="47969" y="19571"/>
                  </a:lnTo>
                  <a:lnTo>
                    <a:pt x="47969" y="13548"/>
                  </a:lnTo>
                  <a:lnTo>
                    <a:pt x="47969" y="13548"/>
                  </a:lnTo>
                  <a:lnTo>
                    <a:pt x="47969" y="7578"/>
                  </a:lnTo>
                  <a:lnTo>
                    <a:pt x="47969" y="7578"/>
                  </a:lnTo>
                  <a:lnTo>
                    <a:pt x="47933" y="5666"/>
                  </a:lnTo>
                  <a:lnTo>
                    <a:pt x="47915" y="4451"/>
                  </a:lnTo>
                  <a:lnTo>
                    <a:pt x="47879" y="3736"/>
                  </a:lnTo>
                  <a:lnTo>
                    <a:pt x="47879" y="3736"/>
                  </a:lnTo>
                  <a:lnTo>
                    <a:pt x="47790" y="2950"/>
                  </a:lnTo>
                  <a:lnTo>
                    <a:pt x="47754" y="2556"/>
                  </a:lnTo>
                  <a:lnTo>
                    <a:pt x="47754" y="2163"/>
                  </a:lnTo>
                  <a:lnTo>
                    <a:pt x="47754" y="2163"/>
                  </a:lnTo>
                  <a:lnTo>
                    <a:pt x="47754" y="2002"/>
                  </a:lnTo>
                  <a:lnTo>
                    <a:pt x="47754" y="2002"/>
                  </a:lnTo>
                  <a:lnTo>
                    <a:pt x="47665" y="1573"/>
                  </a:lnTo>
                  <a:lnTo>
                    <a:pt x="47629" y="1359"/>
                  </a:lnTo>
                  <a:lnTo>
                    <a:pt x="47558" y="1162"/>
                  </a:lnTo>
                  <a:lnTo>
                    <a:pt x="47558" y="1162"/>
                  </a:lnTo>
                  <a:lnTo>
                    <a:pt x="47504" y="1019"/>
                  </a:lnTo>
                  <a:lnTo>
                    <a:pt x="47415" y="894"/>
                  </a:lnTo>
                  <a:lnTo>
                    <a:pt x="47361" y="858"/>
                  </a:lnTo>
                  <a:lnTo>
                    <a:pt x="47290" y="823"/>
                  </a:lnTo>
                  <a:lnTo>
                    <a:pt x="47218" y="787"/>
                  </a:lnTo>
                  <a:lnTo>
                    <a:pt x="47147" y="769"/>
                  </a:lnTo>
                  <a:lnTo>
                    <a:pt x="47147" y="769"/>
                  </a:lnTo>
                  <a:lnTo>
                    <a:pt x="47040" y="751"/>
                  </a:lnTo>
                  <a:lnTo>
                    <a:pt x="47040" y="751"/>
                  </a:lnTo>
                  <a:lnTo>
                    <a:pt x="47004" y="644"/>
                  </a:lnTo>
                  <a:lnTo>
                    <a:pt x="46932" y="555"/>
                  </a:lnTo>
                  <a:lnTo>
                    <a:pt x="46861" y="465"/>
                  </a:lnTo>
                  <a:lnTo>
                    <a:pt x="46771" y="412"/>
                  </a:lnTo>
                  <a:lnTo>
                    <a:pt x="46771" y="412"/>
                  </a:lnTo>
                  <a:lnTo>
                    <a:pt x="46503" y="287"/>
                  </a:lnTo>
                  <a:lnTo>
                    <a:pt x="46235" y="179"/>
                  </a:lnTo>
                  <a:lnTo>
                    <a:pt x="46235" y="179"/>
                  </a:lnTo>
                  <a:lnTo>
                    <a:pt x="46110" y="144"/>
                  </a:lnTo>
                  <a:lnTo>
                    <a:pt x="45967" y="126"/>
                  </a:lnTo>
                  <a:lnTo>
                    <a:pt x="45699" y="108"/>
                  </a:lnTo>
                  <a:lnTo>
                    <a:pt x="45699" y="108"/>
                  </a:lnTo>
                  <a:lnTo>
                    <a:pt x="44931" y="108"/>
                  </a:lnTo>
                  <a:lnTo>
                    <a:pt x="44537" y="90"/>
                  </a:lnTo>
                  <a:lnTo>
                    <a:pt x="44162" y="54"/>
                  </a:lnTo>
                  <a:lnTo>
                    <a:pt x="44162" y="54"/>
                  </a:lnTo>
                  <a:lnTo>
                    <a:pt x="43876" y="19"/>
                  </a:lnTo>
                  <a:lnTo>
                    <a:pt x="43590" y="19"/>
                  </a:lnTo>
                  <a:lnTo>
                    <a:pt x="43018" y="1"/>
                  </a:lnTo>
                  <a:lnTo>
                    <a:pt x="43018" y="1"/>
                  </a:lnTo>
                  <a:lnTo>
                    <a:pt x="42571" y="1"/>
                  </a:lnTo>
                  <a:lnTo>
                    <a:pt x="42125" y="1"/>
                  </a:lnTo>
                  <a:lnTo>
                    <a:pt x="42125" y="1"/>
                  </a:lnTo>
                  <a:lnTo>
                    <a:pt x="41571" y="36"/>
                  </a:lnTo>
                  <a:lnTo>
                    <a:pt x="41017" y="72"/>
                  </a:lnTo>
                  <a:lnTo>
                    <a:pt x="41017" y="72"/>
                  </a:lnTo>
                  <a:lnTo>
                    <a:pt x="40641" y="108"/>
                  </a:lnTo>
                  <a:lnTo>
                    <a:pt x="40284" y="108"/>
                  </a:lnTo>
                  <a:lnTo>
                    <a:pt x="40284" y="108"/>
                  </a:lnTo>
                  <a:lnTo>
                    <a:pt x="38086" y="108"/>
                  </a:lnTo>
                  <a:lnTo>
                    <a:pt x="38086" y="108"/>
                  </a:lnTo>
                  <a:lnTo>
                    <a:pt x="33510" y="126"/>
                  </a:lnTo>
                  <a:lnTo>
                    <a:pt x="33510" y="126"/>
                  </a:lnTo>
                  <a:lnTo>
                    <a:pt x="33135" y="161"/>
                  </a:lnTo>
                  <a:lnTo>
                    <a:pt x="33135" y="161"/>
                  </a:lnTo>
                  <a:lnTo>
                    <a:pt x="32009" y="179"/>
                  </a:lnTo>
                  <a:lnTo>
                    <a:pt x="30865" y="197"/>
                  </a:lnTo>
                  <a:lnTo>
                    <a:pt x="30865" y="197"/>
                  </a:lnTo>
                  <a:lnTo>
                    <a:pt x="27720" y="197"/>
                  </a:lnTo>
                  <a:lnTo>
                    <a:pt x="24557" y="215"/>
                  </a:lnTo>
                  <a:lnTo>
                    <a:pt x="24557" y="215"/>
                  </a:lnTo>
                  <a:lnTo>
                    <a:pt x="23252" y="215"/>
                  </a:lnTo>
                  <a:lnTo>
                    <a:pt x="23252" y="215"/>
                  </a:lnTo>
                  <a:lnTo>
                    <a:pt x="23216" y="215"/>
                  </a:lnTo>
                  <a:lnTo>
                    <a:pt x="23216" y="215"/>
                  </a:lnTo>
                  <a:lnTo>
                    <a:pt x="23162" y="215"/>
                  </a:lnTo>
                  <a:lnTo>
                    <a:pt x="23162" y="215"/>
                  </a:lnTo>
                  <a:lnTo>
                    <a:pt x="21858" y="215"/>
                  </a:lnTo>
                  <a:lnTo>
                    <a:pt x="21858" y="215"/>
                  </a:lnTo>
                  <a:lnTo>
                    <a:pt x="17408" y="197"/>
                  </a:lnTo>
                  <a:lnTo>
                    <a:pt x="17408" y="197"/>
                  </a:lnTo>
                  <a:lnTo>
                    <a:pt x="16264" y="179"/>
                  </a:lnTo>
                  <a:lnTo>
                    <a:pt x="15138" y="161"/>
                  </a:lnTo>
                  <a:lnTo>
                    <a:pt x="15138" y="161"/>
                  </a:lnTo>
                  <a:lnTo>
                    <a:pt x="14763" y="126"/>
                  </a:lnTo>
                  <a:lnTo>
                    <a:pt x="14763" y="126"/>
                  </a:lnTo>
                  <a:lnTo>
                    <a:pt x="12582" y="108"/>
                  </a:lnTo>
                  <a:lnTo>
                    <a:pt x="12582" y="108"/>
                  </a:lnTo>
                  <a:lnTo>
                    <a:pt x="8722" y="108"/>
                  </a:lnTo>
                  <a:lnTo>
                    <a:pt x="8722" y="108"/>
                  </a:lnTo>
                  <a:lnTo>
                    <a:pt x="7828" y="108"/>
                  </a:lnTo>
                  <a:lnTo>
                    <a:pt x="7292" y="90"/>
                  </a:lnTo>
                  <a:lnTo>
                    <a:pt x="6953" y="72"/>
                  </a:lnTo>
                  <a:lnTo>
                    <a:pt x="6953" y="72"/>
                  </a:lnTo>
                  <a:lnTo>
                    <a:pt x="6399" y="36"/>
                  </a:lnTo>
                  <a:lnTo>
                    <a:pt x="5845" y="1"/>
                  </a:lnTo>
                  <a:lnTo>
                    <a:pt x="5845" y="1"/>
                  </a:lnTo>
                  <a:lnTo>
                    <a:pt x="5398" y="1"/>
                  </a:lnTo>
                  <a:lnTo>
                    <a:pt x="4933" y="1"/>
                  </a:lnTo>
                  <a:lnTo>
                    <a:pt x="4933" y="1"/>
                  </a:lnTo>
                  <a:lnTo>
                    <a:pt x="4379" y="19"/>
                  </a:lnTo>
                  <a:lnTo>
                    <a:pt x="4093" y="19"/>
                  </a:lnTo>
                  <a:lnTo>
                    <a:pt x="3807" y="54"/>
                  </a:lnTo>
                  <a:lnTo>
                    <a:pt x="3807" y="54"/>
                  </a:lnTo>
                  <a:lnTo>
                    <a:pt x="3432" y="90"/>
                  </a:lnTo>
                  <a:lnTo>
                    <a:pt x="3039" y="108"/>
                  </a:lnTo>
                  <a:lnTo>
                    <a:pt x="2270" y="108"/>
                  </a:lnTo>
                  <a:lnTo>
                    <a:pt x="2270" y="108"/>
                  </a:lnTo>
                  <a:lnTo>
                    <a:pt x="2002" y="126"/>
                  </a:lnTo>
                  <a:lnTo>
                    <a:pt x="1859" y="144"/>
                  </a:lnTo>
                  <a:lnTo>
                    <a:pt x="1734" y="179"/>
                  </a:lnTo>
                  <a:lnTo>
                    <a:pt x="1734" y="179"/>
                  </a:lnTo>
                  <a:lnTo>
                    <a:pt x="1448" y="287"/>
                  </a:lnTo>
                  <a:lnTo>
                    <a:pt x="1198" y="412"/>
                  </a:lnTo>
                  <a:lnTo>
                    <a:pt x="1198" y="412"/>
                  </a:lnTo>
                  <a:lnTo>
                    <a:pt x="1108" y="465"/>
                  </a:lnTo>
                  <a:lnTo>
                    <a:pt x="1037" y="555"/>
                  </a:lnTo>
                  <a:lnTo>
                    <a:pt x="965" y="644"/>
                  </a:lnTo>
                  <a:lnTo>
                    <a:pt x="930" y="751"/>
                  </a:lnTo>
                  <a:lnTo>
                    <a:pt x="930" y="751"/>
                  </a:lnTo>
                  <a:lnTo>
                    <a:pt x="822" y="769"/>
                  </a:lnTo>
                  <a:lnTo>
                    <a:pt x="822" y="769"/>
                  </a:lnTo>
                  <a:lnTo>
                    <a:pt x="733" y="787"/>
                  </a:lnTo>
                  <a:lnTo>
                    <a:pt x="680" y="823"/>
                  </a:lnTo>
                  <a:lnTo>
                    <a:pt x="608" y="858"/>
                  </a:lnTo>
                  <a:lnTo>
                    <a:pt x="554" y="894"/>
                  </a:lnTo>
                  <a:lnTo>
                    <a:pt x="465" y="1019"/>
                  </a:lnTo>
                  <a:lnTo>
                    <a:pt x="411" y="1162"/>
                  </a:lnTo>
                  <a:lnTo>
                    <a:pt x="411" y="1162"/>
                  </a:lnTo>
                  <a:lnTo>
                    <a:pt x="340" y="1359"/>
                  </a:lnTo>
                  <a:lnTo>
                    <a:pt x="286" y="1573"/>
                  </a:lnTo>
                  <a:lnTo>
                    <a:pt x="215" y="2002"/>
                  </a:lnTo>
                  <a:lnTo>
                    <a:pt x="215" y="2002"/>
                  </a:lnTo>
                  <a:lnTo>
                    <a:pt x="197" y="2163"/>
                  </a:lnTo>
                  <a:lnTo>
                    <a:pt x="197" y="2163"/>
                  </a:lnTo>
                  <a:lnTo>
                    <a:pt x="197" y="2556"/>
                  </a:lnTo>
                  <a:lnTo>
                    <a:pt x="179" y="2950"/>
                  </a:lnTo>
                  <a:lnTo>
                    <a:pt x="90" y="3736"/>
                  </a:lnTo>
                  <a:lnTo>
                    <a:pt x="90" y="3736"/>
                  </a:lnTo>
                  <a:lnTo>
                    <a:pt x="54" y="4451"/>
                  </a:lnTo>
                  <a:lnTo>
                    <a:pt x="36" y="5666"/>
                  </a:lnTo>
                  <a:lnTo>
                    <a:pt x="0" y="7578"/>
                  </a:lnTo>
                  <a:lnTo>
                    <a:pt x="0" y="7578"/>
                  </a:lnTo>
                  <a:lnTo>
                    <a:pt x="0" y="13583"/>
                  </a:lnTo>
                  <a:lnTo>
                    <a:pt x="0" y="13583"/>
                  </a:lnTo>
                  <a:lnTo>
                    <a:pt x="0" y="19571"/>
                  </a:lnTo>
                  <a:lnTo>
                    <a:pt x="0" y="19571"/>
                  </a:lnTo>
                  <a:lnTo>
                    <a:pt x="36" y="21501"/>
                  </a:lnTo>
                  <a:lnTo>
                    <a:pt x="54" y="22698"/>
                  </a:lnTo>
                  <a:lnTo>
                    <a:pt x="90" y="23413"/>
                  </a:lnTo>
                  <a:lnTo>
                    <a:pt x="90" y="23413"/>
                  </a:lnTo>
                  <a:lnTo>
                    <a:pt x="179" y="24199"/>
                  </a:lnTo>
                  <a:lnTo>
                    <a:pt x="197" y="24593"/>
                  </a:lnTo>
                  <a:lnTo>
                    <a:pt x="197" y="24986"/>
                  </a:lnTo>
                  <a:lnTo>
                    <a:pt x="197" y="24986"/>
                  </a:lnTo>
                  <a:lnTo>
                    <a:pt x="215" y="25147"/>
                  </a:lnTo>
                  <a:lnTo>
                    <a:pt x="215" y="25147"/>
                  </a:lnTo>
                  <a:lnTo>
                    <a:pt x="286" y="25576"/>
                  </a:lnTo>
                  <a:lnTo>
                    <a:pt x="340" y="25790"/>
                  </a:lnTo>
                  <a:lnTo>
                    <a:pt x="411" y="25987"/>
                  </a:lnTo>
                  <a:lnTo>
                    <a:pt x="411" y="25987"/>
                  </a:lnTo>
                  <a:lnTo>
                    <a:pt x="465" y="26147"/>
                  </a:lnTo>
                  <a:lnTo>
                    <a:pt x="554" y="26255"/>
                  </a:lnTo>
                  <a:lnTo>
                    <a:pt x="608" y="26290"/>
                  </a:lnTo>
                  <a:lnTo>
                    <a:pt x="680" y="26326"/>
                  </a:lnTo>
                  <a:lnTo>
                    <a:pt x="733" y="26362"/>
                  </a:lnTo>
                  <a:lnTo>
                    <a:pt x="822" y="26380"/>
                  </a:lnTo>
                  <a:lnTo>
                    <a:pt x="822" y="26380"/>
                  </a:lnTo>
                  <a:lnTo>
                    <a:pt x="930" y="26398"/>
                  </a:lnTo>
                  <a:lnTo>
                    <a:pt x="930" y="26398"/>
                  </a:lnTo>
                  <a:lnTo>
                    <a:pt x="965" y="26505"/>
                  </a:lnTo>
                  <a:lnTo>
                    <a:pt x="1037" y="26594"/>
                  </a:lnTo>
                  <a:lnTo>
                    <a:pt x="1108" y="26684"/>
                  </a:lnTo>
                  <a:lnTo>
                    <a:pt x="1198" y="26737"/>
                  </a:lnTo>
                  <a:lnTo>
                    <a:pt x="1198" y="26737"/>
                  </a:lnTo>
                  <a:lnTo>
                    <a:pt x="1448" y="26862"/>
                  </a:lnTo>
                  <a:lnTo>
                    <a:pt x="1734" y="26970"/>
                  </a:lnTo>
                  <a:lnTo>
                    <a:pt x="1734" y="26970"/>
                  </a:lnTo>
                  <a:lnTo>
                    <a:pt x="1859" y="27005"/>
                  </a:lnTo>
                  <a:lnTo>
                    <a:pt x="2002" y="27023"/>
                  </a:lnTo>
                  <a:lnTo>
                    <a:pt x="2270" y="27041"/>
                  </a:lnTo>
                  <a:lnTo>
                    <a:pt x="2270" y="27041"/>
                  </a:lnTo>
                  <a:lnTo>
                    <a:pt x="3039" y="27041"/>
                  </a:lnTo>
                  <a:lnTo>
                    <a:pt x="3432" y="27059"/>
                  </a:lnTo>
                  <a:lnTo>
                    <a:pt x="3807" y="27095"/>
                  </a:lnTo>
                  <a:lnTo>
                    <a:pt x="3807" y="27095"/>
                  </a:lnTo>
                  <a:lnTo>
                    <a:pt x="4093" y="27130"/>
                  </a:lnTo>
                  <a:lnTo>
                    <a:pt x="4379" y="27148"/>
                  </a:lnTo>
                  <a:lnTo>
                    <a:pt x="4933" y="27148"/>
                  </a:lnTo>
                  <a:lnTo>
                    <a:pt x="4933" y="27148"/>
                  </a:lnTo>
                  <a:lnTo>
                    <a:pt x="5398" y="27148"/>
                  </a:lnTo>
                  <a:lnTo>
                    <a:pt x="5845" y="27148"/>
                  </a:lnTo>
                  <a:lnTo>
                    <a:pt x="5845" y="27148"/>
                  </a:lnTo>
                  <a:lnTo>
                    <a:pt x="6399" y="27113"/>
                  </a:lnTo>
                  <a:lnTo>
                    <a:pt x="6953" y="27077"/>
                  </a:lnTo>
                  <a:lnTo>
                    <a:pt x="6953" y="27077"/>
                  </a:lnTo>
                  <a:lnTo>
                    <a:pt x="7310" y="27059"/>
                  </a:lnTo>
                  <a:lnTo>
                    <a:pt x="7685" y="27041"/>
                  </a:lnTo>
                  <a:lnTo>
                    <a:pt x="7685" y="27041"/>
                  </a:lnTo>
                  <a:lnTo>
                    <a:pt x="9884" y="27041"/>
                  </a:lnTo>
                  <a:lnTo>
                    <a:pt x="9884" y="27041"/>
                  </a:lnTo>
                  <a:lnTo>
                    <a:pt x="12082" y="27023"/>
                  </a:lnTo>
                  <a:lnTo>
                    <a:pt x="12082" y="27023"/>
                  </a:lnTo>
                  <a:lnTo>
                    <a:pt x="12457" y="26987"/>
                  </a:lnTo>
                  <a:lnTo>
                    <a:pt x="12457" y="26987"/>
                  </a:lnTo>
                  <a:lnTo>
                    <a:pt x="13583" y="26970"/>
                  </a:lnTo>
                  <a:lnTo>
                    <a:pt x="14709" y="26970"/>
                  </a:lnTo>
                  <a:lnTo>
                    <a:pt x="14709" y="26970"/>
                  </a:lnTo>
                  <a:lnTo>
                    <a:pt x="17515" y="26934"/>
                  </a:lnTo>
                  <a:lnTo>
                    <a:pt x="17515" y="26934"/>
                  </a:lnTo>
                  <a:lnTo>
                    <a:pt x="18820" y="26934"/>
                  </a:lnTo>
                  <a:lnTo>
                    <a:pt x="18820" y="26934"/>
                  </a:lnTo>
                  <a:lnTo>
                    <a:pt x="18980" y="26934"/>
                  </a:lnTo>
                  <a:lnTo>
                    <a:pt x="19141" y="26916"/>
                  </a:lnTo>
                  <a:lnTo>
                    <a:pt x="19141" y="26916"/>
                  </a:lnTo>
                  <a:lnTo>
                    <a:pt x="19177" y="26898"/>
                  </a:lnTo>
                  <a:lnTo>
                    <a:pt x="19213" y="26880"/>
                  </a:lnTo>
                  <a:lnTo>
                    <a:pt x="19213" y="26862"/>
                  </a:lnTo>
                  <a:lnTo>
                    <a:pt x="19213" y="26827"/>
                  </a:lnTo>
                  <a:lnTo>
                    <a:pt x="19213" y="26827"/>
                  </a:lnTo>
                  <a:lnTo>
                    <a:pt x="19195" y="26773"/>
                  </a:lnTo>
                  <a:lnTo>
                    <a:pt x="19141" y="26737"/>
                  </a:lnTo>
                  <a:lnTo>
                    <a:pt x="19141" y="26737"/>
                  </a:lnTo>
                  <a:lnTo>
                    <a:pt x="19034" y="26719"/>
                  </a:lnTo>
                  <a:lnTo>
                    <a:pt x="18927" y="26702"/>
                  </a:lnTo>
                  <a:lnTo>
                    <a:pt x="18927" y="26702"/>
                  </a:lnTo>
                  <a:lnTo>
                    <a:pt x="17372" y="26702"/>
                  </a:lnTo>
                  <a:lnTo>
                    <a:pt x="17372" y="26702"/>
                  </a:lnTo>
                  <a:lnTo>
                    <a:pt x="16032" y="26702"/>
                  </a:lnTo>
                  <a:lnTo>
                    <a:pt x="15156" y="26719"/>
                  </a:lnTo>
                  <a:lnTo>
                    <a:pt x="14709" y="26719"/>
                  </a:lnTo>
                  <a:lnTo>
                    <a:pt x="14709" y="26719"/>
                  </a:lnTo>
                  <a:lnTo>
                    <a:pt x="14584" y="26737"/>
                  </a:lnTo>
                  <a:lnTo>
                    <a:pt x="14316" y="26737"/>
                  </a:lnTo>
                  <a:lnTo>
                    <a:pt x="13565" y="26755"/>
                  </a:lnTo>
                  <a:lnTo>
                    <a:pt x="12404" y="26755"/>
                  </a:lnTo>
                  <a:lnTo>
                    <a:pt x="12404" y="26755"/>
                  </a:lnTo>
                  <a:lnTo>
                    <a:pt x="12278" y="26755"/>
                  </a:lnTo>
                  <a:lnTo>
                    <a:pt x="12171" y="26755"/>
                  </a:lnTo>
                  <a:lnTo>
                    <a:pt x="12171" y="26755"/>
                  </a:lnTo>
                  <a:lnTo>
                    <a:pt x="11939" y="26791"/>
                  </a:lnTo>
                  <a:lnTo>
                    <a:pt x="11456" y="26791"/>
                  </a:lnTo>
                  <a:lnTo>
                    <a:pt x="10098" y="26809"/>
                  </a:lnTo>
                  <a:lnTo>
                    <a:pt x="8007" y="26809"/>
                  </a:lnTo>
                  <a:lnTo>
                    <a:pt x="8007" y="26809"/>
                  </a:lnTo>
                  <a:lnTo>
                    <a:pt x="7632" y="26809"/>
                  </a:lnTo>
                  <a:lnTo>
                    <a:pt x="7274" y="26809"/>
                  </a:lnTo>
                  <a:lnTo>
                    <a:pt x="6524" y="26862"/>
                  </a:lnTo>
                  <a:lnTo>
                    <a:pt x="6524" y="26862"/>
                  </a:lnTo>
                  <a:lnTo>
                    <a:pt x="6077" y="26898"/>
                  </a:lnTo>
                  <a:lnTo>
                    <a:pt x="5630" y="26898"/>
                  </a:lnTo>
                  <a:lnTo>
                    <a:pt x="5630" y="26898"/>
                  </a:lnTo>
                  <a:lnTo>
                    <a:pt x="4415" y="26898"/>
                  </a:lnTo>
                  <a:lnTo>
                    <a:pt x="4415" y="26898"/>
                  </a:lnTo>
                  <a:lnTo>
                    <a:pt x="4236" y="26898"/>
                  </a:lnTo>
                  <a:lnTo>
                    <a:pt x="4057" y="26880"/>
                  </a:lnTo>
                  <a:lnTo>
                    <a:pt x="4057" y="26880"/>
                  </a:lnTo>
                  <a:lnTo>
                    <a:pt x="3539" y="26827"/>
                  </a:lnTo>
                  <a:lnTo>
                    <a:pt x="3271" y="26809"/>
                  </a:lnTo>
                  <a:lnTo>
                    <a:pt x="3003" y="26809"/>
                  </a:lnTo>
                  <a:lnTo>
                    <a:pt x="3003" y="26809"/>
                  </a:lnTo>
                  <a:lnTo>
                    <a:pt x="2592" y="26809"/>
                  </a:lnTo>
                  <a:lnTo>
                    <a:pt x="2181" y="26809"/>
                  </a:lnTo>
                  <a:lnTo>
                    <a:pt x="2181" y="26809"/>
                  </a:lnTo>
                  <a:lnTo>
                    <a:pt x="2056" y="26791"/>
                  </a:lnTo>
                  <a:lnTo>
                    <a:pt x="1948" y="26791"/>
                  </a:lnTo>
                  <a:lnTo>
                    <a:pt x="1716" y="26719"/>
                  </a:lnTo>
                  <a:lnTo>
                    <a:pt x="1502" y="26630"/>
                  </a:lnTo>
                  <a:lnTo>
                    <a:pt x="1305" y="26523"/>
                  </a:lnTo>
                  <a:lnTo>
                    <a:pt x="1305" y="26523"/>
                  </a:lnTo>
                  <a:lnTo>
                    <a:pt x="1269" y="26505"/>
                  </a:lnTo>
                  <a:lnTo>
                    <a:pt x="1234" y="26469"/>
                  </a:lnTo>
                  <a:lnTo>
                    <a:pt x="1234" y="26433"/>
                  </a:lnTo>
                  <a:lnTo>
                    <a:pt x="1234" y="26362"/>
                  </a:lnTo>
                  <a:lnTo>
                    <a:pt x="1234" y="26362"/>
                  </a:lnTo>
                  <a:lnTo>
                    <a:pt x="1341" y="26344"/>
                  </a:lnTo>
                  <a:lnTo>
                    <a:pt x="1448" y="26290"/>
                  </a:lnTo>
                  <a:lnTo>
                    <a:pt x="1555" y="26219"/>
                  </a:lnTo>
                  <a:lnTo>
                    <a:pt x="1645" y="26147"/>
                  </a:lnTo>
                  <a:lnTo>
                    <a:pt x="1645" y="26147"/>
                  </a:lnTo>
                  <a:lnTo>
                    <a:pt x="1698" y="26094"/>
                  </a:lnTo>
                  <a:lnTo>
                    <a:pt x="1752" y="26022"/>
                  </a:lnTo>
                  <a:lnTo>
                    <a:pt x="1788" y="25951"/>
                  </a:lnTo>
                  <a:lnTo>
                    <a:pt x="1805" y="25879"/>
                  </a:lnTo>
                  <a:lnTo>
                    <a:pt x="1805" y="25879"/>
                  </a:lnTo>
                  <a:lnTo>
                    <a:pt x="1841" y="25736"/>
                  </a:lnTo>
                  <a:lnTo>
                    <a:pt x="1823" y="25593"/>
                  </a:lnTo>
                  <a:lnTo>
                    <a:pt x="1805" y="25522"/>
                  </a:lnTo>
                  <a:lnTo>
                    <a:pt x="1788" y="25468"/>
                  </a:lnTo>
                  <a:lnTo>
                    <a:pt x="1752" y="25397"/>
                  </a:lnTo>
                  <a:lnTo>
                    <a:pt x="1698" y="25343"/>
                  </a:lnTo>
                  <a:lnTo>
                    <a:pt x="1698" y="25343"/>
                  </a:lnTo>
                  <a:lnTo>
                    <a:pt x="1609" y="25290"/>
                  </a:lnTo>
                  <a:lnTo>
                    <a:pt x="1519" y="25254"/>
                  </a:lnTo>
                  <a:lnTo>
                    <a:pt x="1412" y="25254"/>
                  </a:lnTo>
                  <a:lnTo>
                    <a:pt x="1359" y="25272"/>
                  </a:lnTo>
                  <a:lnTo>
                    <a:pt x="1323" y="25290"/>
                  </a:lnTo>
                  <a:lnTo>
                    <a:pt x="1323" y="25290"/>
                  </a:lnTo>
                  <a:lnTo>
                    <a:pt x="1198" y="25379"/>
                  </a:lnTo>
                  <a:lnTo>
                    <a:pt x="1091" y="25504"/>
                  </a:lnTo>
                  <a:lnTo>
                    <a:pt x="1019" y="25629"/>
                  </a:lnTo>
                  <a:lnTo>
                    <a:pt x="965" y="25790"/>
                  </a:lnTo>
                  <a:lnTo>
                    <a:pt x="965" y="25790"/>
                  </a:lnTo>
                  <a:lnTo>
                    <a:pt x="894" y="26147"/>
                  </a:lnTo>
                  <a:lnTo>
                    <a:pt x="894" y="26147"/>
                  </a:lnTo>
                  <a:lnTo>
                    <a:pt x="787" y="26130"/>
                  </a:lnTo>
                  <a:lnTo>
                    <a:pt x="715" y="26094"/>
                  </a:lnTo>
                  <a:lnTo>
                    <a:pt x="662" y="26022"/>
                  </a:lnTo>
                  <a:lnTo>
                    <a:pt x="644" y="25951"/>
                  </a:lnTo>
                  <a:lnTo>
                    <a:pt x="644" y="25951"/>
                  </a:lnTo>
                  <a:lnTo>
                    <a:pt x="554" y="25683"/>
                  </a:lnTo>
                  <a:lnTo>
                    <a:pt x="483" y="25415"/>
                  </a:lnTo>
                  <a:lnTo>
                    <a:pt x="447" y="25129"/>
                  </a:lnTo>
                  <a:lnTo>
                    <a:pt x="429" y="24843"/>
                  </a:lnTo>
                  <a:lnTo>
                    <a:pt x="429" y="24843"/>
                  </a:lnTo>
                  <a:lnTo>
                    <a:pt x="429" y="24432"/>
                  </a:lnTo>
                  <a:lnTo>
                    <a:pt x="394" y="24021"/>
                  </a:lnTo>
                  <a:lnTo>
                    <a:pt x="394" y="24021"/>
                  </a:lnTo>
                  <a:lnTo>
                    <a:pt x="340" y="23592"/>
                  </a:lnTo>
                  <a:lnTo>
                    <a:pt x="286" y="23163"/>
                  </a:lnTo>
                  <a:lnTo>
                    <a:pt x="286" y="23163"/>
                  </a:lnTo>
                  <a:lnTo>
                    <a:pt x="286" y="22645"/>
                  </a:lnTo>
                  <a:lnTo>
                    <a:pt x="268" y="21608"/>
                  </a:lnTo>
                  <a:lnTo>
                    <a:pt x="251" y="20053"/>
                  </a:lnTo>
                  <a:lnTo>
                    <a:pt x="251" y="20053"/>
                  </a:lnTo>
                  <a:lnTo>
                    <a:pt x="233" y="19839"/>
                  </a:lnTo>
                  <a:lnTo>
                    <a:pt x="233" y="19624"/>
                  </a:lnTo>
                  <a:lnTo>
                    <a:pt x="233" y="19624"/>
                  </a:lnTo>
                  <a:lnTo>
                    <a:pt x="233" y="14423"/>
                  </a:lnTo>
                  <a:lnTo>
                    <a:pt x="233" y="14423"/>
                  </a:lnTo>
                  <a:lnTo>
                    <a:pt x="268" y="14406"/>
                  </a:lnTo>
                  <a:lnTo>
                    <a:pt x="286" y="14388"/>
                  </a:lnTo>
                  <a:lnTo>
                    <a:pt x="304" y="14352"/>
                  </a:lnTo>
                  <a:lnTo>
                    <a:pt x="304" y="14316"/>
                  </a:lnTo>
                  <a:lnTo>
                    <a:pt x="304" y="14316"/>
                  </a:lnTo>
                  <a:lnTo>
                    <a:pt x="268" y="14137"/>
                  </a:lnTo>
                  <a:lnTo>
                    <a:pt x="251" y="13941"/>
                  </a:lnTo>
                  <a:lnTo>
                    <a:pt x="233" y="13583"/>
                  </a:lnTo>
                  <a:lnTo>
                    <a:pt x="233" y="13583"/>
                  </a:lnTo>
                  <a:lnTo>
                    <a:pt x="251" y="13208"/>
                  </a:lnTo>
                  <a:lnTo>
                    <a:pt x="268" y="13012"/>
                  </a:lnTo>
                  <a:lnTo>
                    <a:pt x="304" y="12833"/>
                  </a:lnTo>
                  <a:lnTo>
                    <a:pt x="304" y="12833"/>
                  </a:lnTo>
                  <a:lnTo>
                    <a:pt x="304" y="12797"/>
                  </a:lnTo>
                  <a:lnTo>
                    <a:pt x="286" y="12761"/>
                  </a:lnTo>
                  <a:lnTo>
                    <a:pt x="268" y="12743"/>
                  </a:lnTo>
                  <a:lnTo>
                    <a:pt x="233" y="12726"/>
                  </a:lnTo>
                  <a:lnTo>
                    <a:pt x="233" y="12726"/>
                  </a:lnTo>
                  <a:lnTo>
                    <a:pt x="233" y="7525"/>
                  </a:lnTo>
                  <a:lnTo>
                    <a:pt x="233" y="7525"/>
                  </a:lnTo>
                  <a:lnTo>
                    <a:pt x="233" y="7310"/>
                  </a:lnTo>
                  <a:lnTo>
                    <a:pt x="251" y="7096"/>
                  </a:lnTo>
                  <a:lnTo>
                    <a:pt x="251" y="7096"/>
                  </a:lnTo>
                  <a:lnTo>
                    <a:pt x="268" y="5541"/>
                  </a:lnTo>
                  <a:lnTo>
                    <a:pt x="286" y="4522"/>
                  </a:lnTo>
                  <a:lnTo>
                    <a:pt x="286" y="3986"/>
                  </a:lnTo>
                  <a:lnTo>
                    <a:pt x="286" y="3986"/>
                  </a:lnTo>
                  <a:lnTo>
                    <a:pt x="340" y="3557"/>
                  </a:lnTo>
                  <a:lnTo>
                    <a:pt x="394" y="3128"/>
                  </a:lnTo>
                  <a:lnTo>
                    <a:pt x="394" y="3128"/>
                  </a:lnTo>
                  <a:lnTo>
                    <a:pt x="429" y="2717"/>
                  </a:lnTo>
                  <a:lnTo>
                    <a:pt x="429" y="2306"/>
                  </a:lnTo>
                  <a:lnTo>
                    <a:pt x="429" y="2306"/>
                  </a:lnTo>
                  <a:lnTo>
                    <a:pt x="447" y="2020"/>
                  </a:lnTo>
                  <a:lnTo>
                    <a:pt x="483" y="1752"/>
                  </a:lnTo>
                  <a:lnTo>
                    <a:pt x="554" y="1466"/>
                  </a:lnTo>
                  <a:lnTo>
                    <a:pt x="644" y="1198"/>
                  </a:lnTo>
                  <a:lnTo>
                    <a:pt x="644" y="1198"/>
                  </a:lnTo>
                  <a:lnTo>
                    <a:pt x="662" y="1127"/>
                  </a:lnTo>
                  <a:lnTo>
                    <a:pt x="715" y="1055"/>
                  </a:lnTo>
                  <a:lnTo>
                    <a:pt x="787" y="1019"/>
                  </a:lnTo>
                  <a:lnTo>
                    <a:pt x="894" y="1001"/>
                  </a:lnTo>
                  <a:lnTo>
                    <a:pt x="894" y="1001"/>
                  </a:lnTo>
                  <a:lnTo>
                    <a:pt x="965" y="1359"/>
                  </a:lnTo>
                  <a:lnTo>
                    <a:pt x="965" y="1359"/>
                  </a:lnTo>
                  <a:lnTo>
                    <a:pt x="1019" y="1520"/>
                  </a:lnTo>
                  <a:lnTo>
                    <a:pt x="1091" y="1645"/>
                  </a:lnTo>
                  <a:lnTo>
                    <a:pt x="1198" y="1770"/>
                  </a:lnTo>
                  <a:lnTo>
                    <a:pt x="1323" y="1859"/>
                  </a:lnTo>
                  <a:lnTo>
                    <a:pt x="1323" y="1859"/>
                  </a:lnTo>
                  <a:lnTo>
                    <a:pt x="1359" y="1877"/>
                  </a:lnTo>
                  <a:lnTo>
                    <a:pt x="1412" y="1895"/>
                  </a:lnTo>
                  <a:lnTo>
                    <a:pt x="1519" y="1895"/>
                  </a:lnTo>
                  <a:lnTo>
                    <a:pt x="1609" y="1859"/>
                  </a:lnTo>
                  <a:lnTo>
                    <a:pt x="1698" y="1806"/>
                  </a:lnTo>
                  <a:lnTo>
                    <a:pt x="1698" y="1806"/>
                  </a:lnTo>
                  <a:lnTo>
                    <a:pt x="1752" y="1752"/>
                  </a:lnTo>
                  <a:lnTo>
                    <a:pt x="1788" y="1698"/>
                  </a:lnTo>
                  <a:lnTo>
                    <a:pt x="1805" y="1627"/>
                  </a:lnTo>
                  <a:lnTo>
                    <a:pt x="1823" y="1556"/>
                  </a:lnTo>
                  <a:lnTo>
                    <a:pt x="1841" y="1413"/>
                  </a:lnTo>
                  <a:lnTo>
                    <a:pt x="1805" y="1270"/>
                  </a:lnTo>
                  <a:lnTo>
                    <a:pt x="1805" y="1270"/>
                  </a:lnTo>
                  <a:lnTo>
                    <a:pt x="1788" y="1198"/>
                  </a:lnTo>
                  <a:lnTo>
                    <a:pt x="1752" y="1127"/>
                  </a:lnTo>
                  <a:lnTo>
                    <a:pt x="1698" y="1055"/>
                  </a:lnTo>
                  <a:lnTo>
                    <a:pt x="1645" y="1001"/>
                  </a:lnTo>
                  <a:lnTo>
                    <a:pt x="1645" y="1001"/>
                  </a:lnTo>
                  <a:lnTo>
                    <a:pt x="1555" y="930"/>
                  </a:lnTo>
                  <a:lnTo>
                    <a:pt x="1448" y="858"/>
                  </a:lnTo>
                  <a:lnTo>
                    <a:pt x="1341" y="805"/>
                  </a:lnTo>
                  <a:lnTo>
                    <a:pt x="1234" y="787"/>
                  </a:lnTo>
                  <a:lnTo>
                    <a:pt x="1234" y="787"/>
                  </a:lnTo>
                  <a:lnTo>
                    <a:pt x="1234" y="733"/>
                  </a:lnTo>
                  <a:lnTo>
                    <a:pt x="1234" y="680"/>
                  </a:lnTo>
                  <a:lnTo>
                    <a:pt x="1269" y="644"/>
                  </a:lnTo>
                  <a:lnTo>
                    <a:pt x="1305" y="626"/>
                  </a:lnTo>
                  <a:lnTo>
                    <a:pt x="1305" y="626"/>
                  </a:lnTo>
                  <a:lnTo>
                    <a:pt x="1502" y="519"/>
                  </a:lnTo>
                  <a:lnTo>
                    <a:pt x="1716" y="430"/>
                  </a:lnTo>
                  <a:lnTo>
                    <a:pt x="1948" y="376"/>
                  </a:lnTo>
                  <a:lnTo>
                    <a:pt x="2056" y="358"/>
                  </a:lnTo>
                  <a:lnTo>
                    <a:pt x="2181" y="340"/>
                  </a:lnTo>
                  <a:lnTo>
                    <a:pt x="2181" y="340"/>
                  </a:lnTo>
                  <a:lnTo>
                    <a:pt x="2592" y="340"/>
                  </a:lnTo>
                  <a:lnTo>
                    <a:pt x="3003" y="340"/>
                  </a:lnTo>
                  <a:lnTo>
                    <a:pt x="3003" y="340"/>
                  </a:lnTo>
                  <a:lnTo>
                    <a:pt x="3271" y="340"/>
                  </a:lnTo>
                  <a:lnTo>
                    <a:pt x="3539" y="322"/>
                  </a:lnTo>
                  <a:lnTo>
                    <a:pt x="4057" y="269"/>
                  </a:lnTo>
                  <a:lnTo>
                    <a:pt x="4057" y="269"/>
                  </a:lnTo>
                  <a:lnTo>
                    <a:pt x="4236" y="251"/>
                  </a:lnTo>
                  <a:lnTo>
                    <a:pt x="4415" y="251"/>
                  </a:lnTo>
                  <a:lnTo>
                    <a:pt x="4415" y="251"/>
                  </a:lnTo>
                  <a:lnTo>
                    <a:pt x="5630" y="251"/>
                  </a:lnTo>
                  <a:lnTo>
                    <a:pt x="5630" y="251"/>
                  </a:lnTo>
                  <a:lnTo>
                    <a:pt x="6077" y="251"/>
                  </a:lnTo>
                  <a:lnTo>
                    <a:pt x="6524" y="287"/>
                  </a:lnTo>
                  <a:lnTo>
                    <a:pt x="6524" y="287"/>
                  </a:lnTo>
                  <a:lnTo>
                    <a:pt x="7060" y="304"/>
                  </a:lnTo>
                  <a:lnTo>
                    <a:pt x="7793" y="340"/>
                  </a:lnTo>
                  <a:lnTo>
                    <a:pt x="8507" y="358"/>
                  </a:lnTo>
                  <a:lnTo>
                    <a:pt x="9044" y="340"/>
                  </a:lnTo>
                  <a:lnTo>
                    <a:pt x="9044" y="340"/>
                  </a:lnTo>
                  <a:lnTo>
                    <a:pt x="11957" y="340"/>
                  </a:lnTo>
                  <a:lnTo>
                    <a:pt x="13887" y="358"/>
                  </a:lnTo>
                  <a:lnTo>
                    <a:pt x="14548" y="358"/>
                  </a:lnTo>
                  <a:lnTo>
                    <a:pt x="14870" y="394"/>
                  </a:lnTo>
                  <a:lnTo>
                    <a:pt x="14870" y="394"/>
                  </a:lnTo>
                  <a:lnTo>
                    <a:pt x="14977" y="394"/>
                  </a:lnTo>
                  <a:lnTo>
                    <a:pt x="15084" y="394"/>
                  </a:lnTo>
                  <a:lnTo>
                    <a:pt x="15084" y="394"/>
                  </a:lnTo>
                  <a:lnTo>
                    <a:pt x="16246" y="394"/>
                  </a:lnTo>
                  <a:lnTo>
                    <a:pt x="16997" y="412"/>
                  </a:lnTo>
                  <a:lnTo>
                    <a:pt x="17265" y="412"/>
                  </a:lnTo>
                  <a:lnTo>
                    <a:pt x="17408" y="430"/>
                  </a:lnTo>
                  <a:lnTo>
                    <a:pt x="17408" y="430"/>
                  </a:lnTo>
                  <a:lnTo>
                    <a:pt x="18105" y="430"/>
                  </a:lnTo>
                  <a:lnTo>
                    <a:pt x="19552" y="447"/>
                  </a:lnTo>
                  <a:lnTo>
                    <a:pt x="21697" y="447"/>
                  </a:lnTo>
                  <a:lnTo>
                    <a:pt x="21697" y="447"/>
                  </a:lnTo>
                  <a:lnTo>
                    <a:pt x="23216" y="447"/>
                  </a:lnTo>
                  <a:lnTo>
                    <a:pt x="23216" y="447"/>
                  </a:lnTo>
                  <a:lnTo>
                    <a:pt x="24717" y="447"/>
                  </a:lnTo>
                  <a:lnTo>
                    <a:pt x="24717" y="447"/>
                  </a:lnTo>
                  <a:lnTo>
                    <a:pt x="27791" y="447"/>
                  </a:lnTo>
                  <a:lnTo>
                    <a:pt x="29882" y="430"/>
                  </a:lnTo>
                  <a:lnTo>
                    <a:pt x="30865" y="430"/>
                  </a:lnTo>
                  <a:lnTo>
                    <a:pt x="30865" y="430"/>
                  </a:lnTo>
                  <a:lnTo>
                    <a:pt x="31008" y="412"/>
                  </a:lnTo>
                  <a:lnTo>
                    <a:pt x="31276" y="412"/>
                  </a:lnTo>
                  <a:lnTo>
                    <a:pt x="32027" y="394"/>
                  </a:lnTo>
                  <a:lnTo>
                    <a:pt x="33189" y="394"/>
                  </a:lnTo>
                  <a:lnTo>
                    <a:pt x="33189" y="394"/>
                  </a:lnTo>
                  <a:lnTo>
                    <a:pt x="33296" y="394"/>
                  </a:lnTo>
                  <a:lnTo>
                    <a:pt x="33421" y="394"/>
                  </a:lnTo>
                  <a:lnTo>
                    <a:pt x="33421" y="394"/>
                  </a:lnTo>
                  <a:lnTo>
                    <a:pt x="33761" y="358"/>
                  </a:lnTo>
                  <a:lnTo>
                    <a:pt x="34511" y="358"/>
                  </a:lnTo>
                  <a:lnTo>
                    <a:pt x="36692" y="340"/>
                  </a:lnTo>
                  <a:lnTo>
                    <a:pt x="39962" y="340"/>
                  </a:lnTo>
                  <a:lnTo>
                    <a:pt x="39962" y="340"/>
                  </a:lnTo>
                  <a:lnTo>
                    <a:pt x="40320" y="358"/>
                  </a:lnTo>
                  <a:lnTo>
                    <a:pt x="40695" y="340"/>
                  </a:lnTo>
                  <a:lnTo>
                    <a:pt x="41446" y="287"/>
                  </a:lnTo>
                  <a:lnTo>
                    <a:pt x="41446" y="287"/>
                  </a:lnTo>
                  <a:lnTo>
                    <a:pt x="41892" y="251"/>
                  </a:lnTo>
                  <a:lnTo>
                    <a:pt x="42339" y="251"/>
                  </a:lnTo>
                  <a:lnTo>
                    <a:pt x="42339" y="251"/>
                  </a:lnTo>
                  <a:lnTo>
                    <a:pt x="43554" y="251"/>
                  </a:lnTo>
                  <a:lnTo>
                    <a:pt x="43554" y="251"/>
                  </a:lnTo>
                  <a:lnTo>
                    <a:pt x="43733" y="251"/>
                  </a:lnTo>
                  <a:lnTo>
                    <a:pt x="43894" y="269"/>
                  </a:lnTo>
                  <a:lnTo>
                    <a:pt x="43894" y="269"/>
                  </a:lnTo>
                  <a:lnTo>
                    <a:pt x="44430" y="322"/>
                  </a:lnTo>
                  <a:lnTo>
                    <a:pt x="44698" y="340"/>
                  </a:lnTo>
                  <a:lnTo>
                    <a:pt x="44948" y="340"/>
                  </a:lnTo>
                  <a:lnTo>
                    <a:pt x="44948" y="340"/>
                  </a:lnTo>
                  <a:lnTo>
                    <a:pt x="45377" y="340"/>
                  </a:lnTo>
                  <a:lnTo>
                    <a:pt x="45788" y="340"/>
                  </a:lnTo>
                  <a:lnTo>
                    <a:pt x="45788" y="340"/>
                  </a:lnTo>
                  <a:lnTo>
                    <a:pt x="45914" y="358"/>
                  </a:lnTo>
                  <a:lnTo>
                    <a:pt x="46021" y="376"/>
                  </a:lnTo>
                  <a:lnTo>
                    <a:pt x="46235" y="430"/>
                  </a:lnTo>
                  <a:lnTo>
                    <a:pt x="46450" y="519"/>
                  </a:lnTo>
                  <a:lnTo>
                    <a:pt x="46664" y="626"/>
                  </a:lnTo>
                  <a:lnTo>
                    <a:pt x="46664" y="626"/>
                  </a:lnTo>
                  <a:lnTo>
                    <a:pt x="46700" y="644"/>
                  </a:lnTo>
                  <a:lnTo>
                    <a:pt x="46718" y="680"/>
                  </a:lnTo>
                  <a:lnTo>
                    <a:pt x="46736" y="733"/>
                  </a:lnTo>
                  <a:lnTo>
                    <a:pt x="46736" y="787"/>
                  </a:lnTo>
                  <a:lnTo>
                    <a:pt x="46736" y="787"/>
                  </a:lnTo>
                  <a:lnTo>
                    <a:pt x="46611" y="805"/>
                  </a:lnTo>
                  <a:lnTo>
                    <a:pt x="46521" y="858"/>
                  </a:lnTo>
                  <a:lnTo>
                    <a:pt x="46414" y="930"/>
                  </a:lnTo>
                  <a:lnTo>
                    <a:pt x="46325" y="1001"/>
                  </a:lnTo>
                  <a:lnTo>
                    <a:pt x="46325" y="1001"/>
                  </a:lnTo>
                  <a:lnTo>
                    <a:pt x="46253" y="1055"/>
                  </a:lnTo>
                  <a:lnTo>
                    <a:pt x="46217" y="1127"/>
                  </a:lnTo>
                  <a:lnTo>
                    <a:pt x="46182" y="1198"/>
                  </a:lnTo>
                  <a:lnTo>
                    <a:pt x="46146" y="1270"/>
                  </a:lnTo>
                  <a:lnTo>
                    <a:pt x="46146" y="1270"/>
                  </a:lnTo>
                  <a:lnTo>
                    <a:pt x="46128" y="1413"/>
                  </a:lnTo>
                  <a:lnTo>
                    <a:pt x="46146" y="1556"/>
                  </a:lnTo>
                  <a:lnTo>
                    <a:pt x="46146" y="1627"/>
                  </a:lnTo>
                  <a:lnTo>
                    <a:pt x="46182" y="1698"/>
                  </a:lnTo>
                  <a:lnTo>
                    <a:pt x="46217" y="1752"/>
                  </a:lnTo>
                  <a:lnTo>
                    <a:pt x="46271" y="1806"/>
                  </a:lnTo>
                  <a:lnTo>
                    <a:pt x="46271" y="1806"/>
                  </a:lnTo>
                  <a:lnTo>
                    <a:pt x="46360" y="1859"/>
                  </a:lnTo>
                  <a:lnTo>
                    <a:pt x="46450" y="1895"/>
                  </a:lnTo>
                  <a:lnTo>
                    <a:pt x="46557" y="1895"/>
                  </a:lnTo>
                  <a:lnTo>
                    <a:pt x="46611" y="1877"/>
                  </a:lnTo>
                  <a:lnTo>
                    <a:pt x="46646" y="1859"/>
                  </a:lnTo>
                  <a:lnTo>
                    <a:pt x="46646" y="1859"/>
                  </a:lnTo>
                  <a:lnTo>
                    <a:pt x="46771" y="1770"/>
                  </a:lnTo>
                  <a:lnTo>
                    <a:pt x="46879" y="1645"/>
                  </a:lnTo>
                  <a:lnTo>
                    <a:pt x="46950" y="1520"/>
                  </a:lnTo>
                  <a:lnTo>
                    <a:pt x="47004" y="1359"/>
                  </a:lnTo>
                  <a:lnTo>
                    <a:pt x="47004" y="1359"/>
                  </a:lnTo>
                  <a:lnTo>
                    <a:pt x="47075" y="1001"/>
                  </a:lnTo>
                  <a:lnTo>
                    <a:pt x="47075" y="1001"/>
                  </a:lnTo>
                  <a:lnTo>
                    <a:pt x="47165" y="1019"/>
                  </a:lnTo>
                  <a:lnTo>
                    <a:pt x="47236" y="1055"/>
                  </a:lnTo>
                  <a:lnTo>
                    <a:pt x="47290" y="1127"/>
                  </a:lnTo>
                  <a:lnTo>
                    <a:pt x="47325" y="1198"/>
                  </a:lnTo>
                  <a:lnTo>
                    <a:pt x="47325" y="1198"/>
                  </a:lnTo>
                  <a:lnTo>
                    <a:pt x="47415" y="1466"/>
                  </a:lnTo>
                  <a:lnTo>
                    <a:pt x="47468" y="1752"/>
                  </a:lnTo>
                  <a:lnTo>
                    <a:pt x="47522" y="2020"/>
                  </a:lnTo>
                  <a:lnTo>
                    <a:pt x="47540" y="2306"/>
                  </a:lnTo>
                  <a:lnTo>
                    <a:pt x="47540" y="2306"/>
                  </a:lnTo>
                  <a:lnTo>
                    <a:pt x="47540" y="2717"/>
                  </a:lnTo>
                  <a:lnTo>
                    <a:pt x="47576" y="3128"/>
                  </a:lnTo>
                  <a:lnTo>
                    <a:pt x="47576" y="3128"/>
                  </a:lnTo>
                  <a:lnTo>
                    <a:pt x="47611" y="3557"/>
                  </a:lnTo>
                  <a:lnTo>
                    <a:pt x="47683" y="3986"/>
                  </a:lnTo>
                  <a:lnTo>
                    <a:pt x="47683" y="3986"/>
                  </a:lnTo>
                  <a:lnTo>
                    <a:pt x="47683" y="4522"/>
                  </a:lnTo>
                  <a:lnTo>
                    <a:pt x="47701" y="5541"/>
                  </a:lnTo>
                  <a:lnTo>
                    <a:pt x="47701" y="7096"/>
                  </a:lnTo>
                  <a:lnTo>
                    <a:pt x="47701" y="7096"/>
                  </a:lnTo>
                  <a:lnTo>
                    <a:pt x="47737" y="7310"/>
                  </a:lnTo>
                  <a:lnTo>
                    <a:pt x="47737" y="7525"/>
                  </a:lnTo>
                  <a:lnTo>
                    <a:pt x="47737" y="7525"/>
                  </a:lnTo>
                  <a:lnTo>
                    <a:pt x="47737" y="12726"/>
                  </a:lnTo>
                  <a:lnTo>
                    <a:pt x="47737" y="12726"/>
                  </a:lnTo>
                  <a:lnTo>
                    <a:pt x="47701" y="12743"/>
                  </a:lnTo>
                  <a:lnTo>
                    <a:pt x="47683" y="12761"/>
                  </a:lnTo>
                  <a:lnTo>
                    <a:pt x="47665" y="12797"/>
                  </a:lnTo>
                  <a:lnTo>
                    <a:pt x="47665" y="12833"/>
                  </a:lnTo>
                  <a:lnTo>
                    <a:pt x="47665" y="12833"/>
                  </a:lnTo>
                  <a:lnTo>
                    <a:pt x="47701" y="13012"/>
                  </a:lnTo>
                  <a:lnTo>
                    <a:pt x="47719" y="13208"/>
                  </a:lnTo>
                  <a:lnTo>
                    <a:pt x="47737" y="13566"/>
                  </a:lnTo>
                  <a:lnTo>
                    <a:pt x="47737" y="13566"/>
                  </a:lnTo>
                  <a:lnTo>
                    <a:pt x="47719" y="13941"/>
                  </a:lnTo>
                  <a:lnTo>
                    <a:pt x="47701" y="14137"/>
                  </a:lnTo>
                  <a:lnTo>
                    <a:pt x="47665" y="14316"/>
                  </a:lnTo>
                  <a:lnTo>
                    <a:pt x="47665" y="14316"/>
                  </a:lnTo>
                  <a:lnTo>
                    <a:pt x="47665" y="14352"/>
                  </a:lnTo>
                  <a:lnTo>
                    <a:pt x="47683" y="14388"/>
                  </a:lnTo>
                  <a:lnTo>
                    <a:pt x="47701" y="14406"/>
                  </a:lnTo>
                  <a:lnTo>
                    <a:pt x="47737" y="14423"/>
                  </a:lnTo>
                  <a:lnTo>
                    <a:pt x="47737" y="14423"/>
                  </a:lnTo>
                  <a:lnTo>
                    <a:pt x="47737" y="19624"/>
                  </a:lnTo>
                  <a:lnTo>
                    <a:pt x="47737" y="19624"/>
                  </a:lnTo>
                  <a:lnTo>
                    <a:pt x="47737" y="19839"/>
                  </a:lnTo>
                  <a:lnTo>
                    <a:pt x="47701" y="20053"/>
                  </a:lnTo>
                  <a:lnTo>
                    <a:pt x="47701" y="20053"/>
                  </a:lnTo>
                  <a:lnTo>
                    <a:pt x="47701" y="21608"/>
                  </a:lnTo>
                  <a:lnTo>
                    <a:pt x="47683" y="22645"/>
                  </a:lnTo>
                  <a:lnTo>
                    <a:pt x="47683" y="23163"/>
                  </a:lnTo>
                  <a:lnTo>
                    <a:pt x="47683" y="23163"/>
                  </a:lnTo>
                  <a:lnTo>
                    <a:pt x="47611" y="23592"/>
                  </a:lnTo>
                  <a:lnTo>
                    <a:pt x="47576" y="24021"/>
                  </a:lnTo>
                  <a:lnTo>
                    <a:pt x="47576" y="24021"/>
                  </a:lnTo>
                  <a:lnTo>
                    <a:pt x="47540" y="24432"/>
                  </a:lnTo>
                  <a:lnTo>
                    <a:pt x="47540" y="24843"/>
                  </a:lnTo>
                  <a:lnTo>
                    <a:pt x="47540" y="24843"/>
                  </a:lnTo>
                  <a:lnTo>
                    <a:pt x="47522" y="25129"/>
                  </a:lnTo>
                  <a:lnTo>
                    <a:pt x="47468" y="25415"/>
                  </a:lnTo>
                  <a:lnTo>
                    <a:pt x="47415" y="25683"/>
                  </a:lnTo>
                  <a:lnTo>
                    <a:pt x="47325" y="25951"/>
                  </a:lnTo>
                  <a:lnTo>
                    <a:pt x="47325" y="25951"/>
                  </a:lnTo>
                  <a:lnTo>
                    <a:pt x="47290" y="26022"/>
                  </a:lnTo>
                  <a:lnTo>
                    <a:pt x="47236" y="26094"/>
                  </a:lnTo>
                  <a:lnTo>
                    <a:pt x="47165" y="26130"/>
                  </a:lnTo>
                  <a:lnTo>
                    <a:pt x="47075" y="26147"/>
                  </a:lnTo>
                  <a:lnTo>
                    <a:pt x="47075" y="26147"/>
                  </a:lnTo>
                  <a:lnTo>
                    <a:pt x="47004" y="25790"/>
                  </a:lnTo>
                  <a:lnTo>
                    <a:pt x="47004" y="25790"/>
                  </a:lnTo>
                  <a:lnTo>
                    <a:pt x="46950" y="25629"/>
                  </a:lnTo>
                  <a:lnTo>
                    <a:pt x="46879" y="25504"/>
                  </a:lnTo>
                  <a:lnTo>
                    <a:pt x="46771" y="25379"/>
                  </a:lnTo>
                  <a:lnTo>
                    <a:pt x="46646" y="25290"/>
                  </a:lnTo>
                  <a:lnTo>
                    <a:pt x="46646" y="25290"/>
                  </a:lnTo>
                  <a:lnTo>
                    <a:pt x="46611" y="25272"/>
                  </a:lnTo>
                  <a:lnTo>
                    <a:pt x="46557" y="25254"/>
                  </a:lnTo>
                  <a:lnTo>
                    <a:pt x="46450" y="25254"/>
                  </a:lnTo>
                  <a:lnTo>
                    <a:pt x="46360" y="25290"/>
                  </a:lnTo>
                  <a:lnTo>
                    <a:pt x="46271" y="25343"/>
                  </a:lnTo>
                  <a:lnTo>
                    <a:pt x="46271" y="25343"/>
                  </a:lnTo>
                  <a:lnTo>
                    <a:pt x="46217" y="25397"/>
                  </a:lnTo>
                  <a:lnTo>
                    <a:pt x="46182" y="25468"/>
                  </a:lnTo>
                  <a:lnTo>
                    <a:pt x="46146" y="25522"/>
                  </a:lnTo>
                  <a:lnTo>
                    <a:pt x="46146" y="25593"/>
                  </a:lnTo>
                  <a:lnTo>
                    <a:pt x="46128" y="25736"/>
                  </a:lnTo>
                  <a:lnTo>
                    <a:pt x="46146" y="25879"/>
                  </a:lnTo>
                  <a:lnTo>
                    <a:pt x="46146" y="25879"/>
                  </a:lnTo>
                  <a:lnTo>
                    <a:pt x="46182" y="25951"/>
                  </a:lnTo>
                  <a:lnTo>
                    <a:pt x="46217" y="26022"/>
                  </a:lnTo>
                  <a:lnTo>
                    <a:pt x="46253" y="26094"/>
                  </a:lnTo>
                  <a:lnTo>
                    <a:pt x="46325" y="26147"/>
                  </a:lnTo>
                  <a:lnTo>
                    <a:pt x="46325" y="26147"/>
                  </a:lnTo>
                  <a:lnTo>
                    <a:pt x="46414" y="26219"/>
                  </a:lnTo>
                  <a:lnTo>
                    <a:pt x="46521" y="26290"/>
                  </a:lnTo>
                  <a:lnTo>
                    <a:pt x="46611" y="26344"/>
                  </a:lnTo>
                  <a:lnTo>
                    <a:pt x="46736" y="26362"/>
                  </a:lnTo>
                  <a:lnTo>
                    <a:pt x="46736" y="26362"/>
                  </a:lnTo>
                  <a:lnTo>
                    <a:pt x="46736" y="26433"/>
                  </a:lnTo>
                  <a:lnTo>
                    <a:pt x="46718" y="26469"/>
                  </a:lnTo>
                  <a:lnTo>
                    <a:pt x="46700" y="26505"/>
                  </a:lnTo>
                  <a:lnTo>
                    <a:pt x="46664" y="26523"/>
                  </a:lnTo>
                  <a:lnTo>
                    <a:pt x="46664" y="26523"/>
                  </a:lnTo>
                  <a:lnTo>
                    <a:pt x="46450" y="26630"/>
                  </a:lnTo>
                  <a:lnTo>
                    <a:pt x="46235" y="26719"/>
                  </a:lnTo>
                  <a:lnTo>
                    <a:pt x="46021" y="26791"/>
                  </a:lnTo>
                  <a:lnTo>
                    <a:pt x="45914" y="26791"/>
                  </a:lnTo>
                  <a:lnTo>
                    <a:pt x="45788" y="26809"/>
                  </a:lnTo>
                  <a:lnTo>
                    <a:pt x="45788" y="26809"/>
                  </a:lnTo>
                  <a:lnTo>
                    <a:pt x="45377" y="26809"/>
                  </a:lnTo>
                  <a:lnTo>
                    <a:pt x="44948" y="26809"/>
                  </a:lnTo>
                  <a:lnTo>
                    <a:pt x="44948" y="26809"/>
                  </a:lnTo>
                  <a:lnTo>
                    <a:pt x="44698" y="26809"/>
                  </a:lnTo>
                  <a:lnTo>
                    <a:pt x="44430" y="26827"/>
                  </a:lnTo>
                  <a:lnTo>
                    <a:pt x="43894" y="26880"/>
                  </a:lnTo>
                  <a:lnTo>
                    <a:pt x="43894" y="26880"/>
                  </a:lnTo>
                  <a:lnTo>
                    <a:pt x="43733" y="26898"/>
                  </a:lnTo>
                  <a:lnTo>
                    <a:pt x="43554" y="26898"/>
                  </a:lnTo>
                  <a:lnTo>
                    <a:pt x="43554" y="26898"/>
                  </a:lnTo>
                  <a:lnTo>
                    <a:pt x="42339" y="26898"/>
                  </a:lnTo>
                  <a:lnTo>
                    <a:pt x="42339" y="26898"/>
                  </a:lnTo>
                  <a:lnTo>
                    <a:pt x="41892" y="26898"/>
                  </a:lnTo>
                  <a:lnTo>
                    <a:pt x="41446" y="26862"/>
                  </a:lnTo>
                  <a:lnTo>
                    <a:pt x="41446" y="26862"/>
                  </a:lnTo>
                  <a:lnTo>
                    <a:pt x="40695" y="26809"/>
                  </a:lnTo>
                  <a:lnTo>
                    <a:pt x="40320" y="26809"/>
                  </a:lnTo>
                  <a:lnTo>
                    <a:pt x="39962" y="26809"/>
                  </a:lnTo>
                  <a:lnTo>
                    <a:pt x="39962" y="26809"/>
                  </a:lnTo>
                  <a:lnTo>
                    <a:pt x="37871" y="26809"/>
                  </a:lnTo>
                  <a:lnTo>
                    <a:pt x="36513" y="26791"/>
                  </a:lnTo>
                  <a:lnTo>
                    <a:pt x="36030" y="26791"/>
                  </a:lnTo>
                  <a:lnTo>
                    <a:pt x="35798" y="26755"/>
                  </a:lnTo>
                  <a:lnTo>
                    <a:pt x="35798" y="26755"/>
                  </a:lnTo>
                  <a:lnTo>
                    <a:pt x="35673" y="26755"/>
                  </a:lnTo>
                  <a:lnTo>
                    <a:pt x="35566" y="26755"/>
                  </a:lnTo>
                  <a:lnTo>
                    <a:pt x="35566" y="26755"/>
                  </a:lnTo>
                  <a:lnTo>
                    <a:pt x="34404" y="26755"/>
                  </a:lnTo>
                  <a:lnTo>
                    <a:pt x="33653" y="26737"/>
                  </a:lnTo>
                  <a:lnTo>
                    <a:pt x="33385" y="26737"/>
                  </a:lnTo>
                  <a:lnTo>
                    <a:pt x="33242" y="26719"/>
                  </a:lnTo>
                  <a:lnTo>
                    <a:pt x="33242" y="26719"/>
                  </a:lnTo>
                  <a:lnTo>
                    <a:pt x="32813" y="26719"/>
                  </a:lnTo>
                  <a:lnTo>
                    <a:pt x="31920" y="26702"/>
                  </a:lnTo>
                  <a:lnTo>
                    <a:pt x="30597" y="26702"/>
                  </a:lnTo>
                  <a:lnTo>
                    <a:pt x="30597" y="26702"/>
                  </a:lnTo>
                  <a:lnTo>
                    <a:pt x="29042" y="26702"/>
                  </a:lnTo>
                  <a:lnTo>
                    <a:pt x="29042" y="26702"/>
                  </a:lnTo>
                  <a:lnTo>
                    <a:pt x="28935" y="26719"/>
                  </a:lnTo>
                  <a:lnTo>
                    <a:pt x="28810" y="26737"/>
                  </a:lnTo>
                  <a:lnTo>
                    <a:pt x="28810" y="26737"/>
                  </a:lnTo>
                  <a:lnTo>
                    <a:pt x="28774" y="26773"/>
                  </a:lnTo>
                  <a:lnTo>
                    <a:pt x="28739" y="26827"/>
                  </a:lnTo>
                  <a:lnTo>
                    <a:pt x="28739" y="26827"/>
                  </a:lnTo>
                  <a:lnTo>
                    <a:pt x="28739" y="26862"/>
                  </a:lnTo>
                  <a:lnTo>
                    <a:pt x="28756" y="26880"/>
                  </a:lnTo>
                  <a:lnTo>
                    <a:pt x="28792" y="26898"/>
                  </a:lnTo>
                  <a:lnTo>
                    <a:pt x="28810" y="26916"/>
                  </a:lnTo>
                  <a:lnTo>
                    <a:pt x="28810" y="26916"/>
                  </a:lnTo>
                  <a:lnTo>
                    <a:pt x="28971" y="26934"/>
                  </a:lnTo>
                  <a:lnTo>
                    <a:pt x="29150" y="26934"/>
                  </a:lnTo>
                  <a:lnTo>
                    <a:pt x="29150" y="26934"/>
                  </a:lnTo>
                  <a:lnTo>
                    <a:pt x="30454" y="26934"/>
                  </a:lnTo>
                  <a:lnTo>
                    <a:pt x="30454" y="26934"/>
                  </a:lnTo>
                  <a:close/>
                  <a:moveTo>
                    <a:pt x="1269" y="25629"/>
                  </a:moveTo>
                  <a:lnTo>
                    <a:pt x="1269" y="25629"/>
                  </a:lnTo>
                  <a:lnTo>
                    <a:pt x="1377" y="25504"/>
                  </a:lnTo>
                  <a:lnTo>
                    <a:pt x="1377" y="25504"/>
                  </a:lnTo>
                  <a:lnTo>
                    <a:pt x="1448" y="25468"/>
                  </a:lnTo>
                  <a:lnTo>
                    <a:pt x="1502" y="25468"/>
                  </a:lnTo>
                  <a:lnTo>
                    <a:pt x="1555" y="25504"/>
                  </a:lnTo>
                  <a:lnTo>
                    <a:pt x="1591" y="25576"/>
                  </a:lnTo>
                  <a:lnTo>
                    <a:pt x="1591" y="25576"/>
                  </a:lnTo>
                  <a:lnTo>
                    <a:pt x="1609" y="25683"/>
                  </a:lnTo>
                  <a:lnTo>
                    <a:pt x="1609" y="25790"/>
                  </a:lnTo>
                  <a:lnTo>
                    <a:pt x="1609" y="25790"/>
                  </a:lnTo>
                  <a:lnTo>
                    <a:pt x="1591" y="25862"/>
                  </a:lnTo>
                  <a:lnTo>
                    <a:pt x="1555" y="25915"/>
                  </a:lnTo>
                  <a:lnTo>
                    <a:pt x="1502" y="25969"/>
                  </a:lnTo>
                  <a:lnTo>
                    <a:pt x="1448" y="26022"/>
                  </a:lnTo>
                  <a:lnTo>
                    <a:pt x="1394" y="26058"/>
                  </a:lnTo>
                  <a:lnTo>
                    <a:pt x="1323" y="26094"/>
                  </a:lnTo>
                  <a:lnTo>
                    <a:pt x="1251" y="26112"/>
                  </a:lnTo>
                  <a:lnTo>
                    <a:pt x="1162" y="26130"/>
                  </a:lnTo>
                  <a:lnTo>
                    <a:pt x="1162" y="26130"/>
                  </a:lnTo>
                  <a:lnTo>
                    <a:pt x="1162" y="25987"/>
                  </a:lnTo>
                  <a:lnTo>
                    <a:pt x="1180" y="25862"/>
                  </a:lnTo>
                  <a:lnTo>
                    <a:pt x="1216" y="25736"/>
                  </a:lnTo>
                  <a:lnTo>
                    <a:pt x="1269" y="25629"/>
                  </a:lnTo>
                  <a:lnTo>
                    <a:pt x="1269" y="25629"/>
                  </a:lnTo>
                  <a:close/>
                  <a:moveTo>
                    <a:pt x="1609" y="1359"/>
                  </a:moveTo>
                  <a:lnTo>
                    <a:pt x="1609" y="1359"/>
                  </a:lnTo>
                  <a:lnTo>
                    <a:pt x="1609" y="1466"/>
                  </a:lnTo>
                  <a:lnTo>
                    <a:pt x="1591" y="1573"/>
                  </a:lnTo>
                  <a:lnTo>
                    <a:pt x="1591" y="1573"/>
                  </a:lnTo>
                  <a:lnTo>
                    <a:pt x="1555" y="1645"/>
                  </a:lnTo>
                  <a:lnTo>
                    <a:pt x="1502" y="1681"/>
                  </a:lnTo>
                  <a:lnTo>
                    <a:pt x="1448" y="1681"/>
                  </a:lnTo>
                  <a:lnTo>
                    <a:pt x="1377" y="1645"/>
                  </a:lnTo>
                  <a:lnTo>
                    <a:pt x="1377" y="1645"/>
                  </a:lnTo>
                  <a:lnTo>
                    <a:pt x="1269" y="1520"/>
                  </a:lnTo>
                  <a:lnTo>
                    <a:pt x="1269" y="1520"/>
                  </a:lnTo>
                  <a:lnTo>
                    <a:pt x="1216" y="1413"/>
                  </a:lnTo>
                  <a:lnTo>
                    <a:pt x="1180" y="1287"/>
                  </a:lnTo>
                  <a:lnTo>
                    <a:pt x="1162" y="1162"/>
                  </a:lnTo>
                  <a:lnTo>
                    <a:pt x="1162" y="1037"/>
                  </a:lnTo>
                  <a:lnTo>
                    <a:pt x="1162" y="1037"/>
                  </a:lnTo>
                  <a:lnTo>
                    <a:pt x="1251" y="1037"/>
                  </a:lnTo>
                  <a:lnTo>
                    <a:pt x="1323" y="1055"/>
                  </a:lnTo>
                  <a:lnTo>
                    <a:pt x="1394" y="1091"/>
                  </a:lnTo>
                  <a:lnTo>
                    <a:pt x="1448" y="1127"/>
                  </a:lnTo>
                  <a:lnTo>
                    <a:pt x="1502" y="1180"/>
                  </a:lnTo>
                  <a:lnTo>
                    <a:pt x="1555" y="1234"/>
                  </a:lnTo>
                  <a:lnTo>
                    <a:pt x="1591" y="1287"/>
                  </a:lnTo>
                  <a:lnTo>
                    <a:pt x="1609" y="1359"/>
                  </a:lnTo>
                  <a:lnTo>
                    <a:pt x="1609" y="1359"/>
                  </a:lnTo>
                  <a:close/>
                  <a:moveTo>
                    <a:pt x="46682" y="1520"/>
                  </a:moveTo>
                  <a:lnTo>
                    <a:pt x="46682" y="1520"/>
                  </a:lnTo>
                  <a:lnTo>
                    <a:pt x="46593" y="1645"/>
                  </a:lnTo>
                  <a:lnTo>
                    <a:pt x="46593" y="1645"/>
                  </a:lnTo>
                  <a:lnTo>
                    <a:pt x="46521" y="1681"/>
                  </a:lnTo>
                  <a:lnTo>
                    <a:pt x="46450" y="1681"/>
                  </a:lnTo>
                  <a:lnTo>
                    <a:pt x="46396" y="1645"/>
                  </a:lnTo>
                  <a:lnTo>
                    <a:pt x="46360" y="1573"/>
                  </a:lnTo>
                  <a:lnTo>
                    <a:pt x="46360" y="1573"/>
                  </a:lnTo>
                  <a:lnTo>
                    <a:pt x="46342" y="1466"/>
                  </a:lnTo>
                  <a:lnTo>
                    <a:pt x="46360" y="1359"/>
                  </a:lnTo>
                  <a:lnTo>
                    <a:pt x="46360" y="1359"/>
                  </a:lnTo>
                  <a:lnTo>
                    <a:pt x="46378" y="1287"/>
                  </a:lnTo>
                  <a:lnTo>
                    <a:pt x="46414" y="1234"/>
                  </a:lnTo>
                  <a:lnTo>
                    <a:pt x="46450" y="1180"/>
                  </a:lnTo>
                  <a:lnTo>
                    <a:pt x="46503" y="1127"/>
                  </a:lnTo>
                  <a:lnTo>
                    <a:pt x="46575" y="1091"/>
                  </a:lnTo>
                  <a:lnTo>
                    <a:pt x="46646" y="1055"/>
                  </a:lnTo>
                  <a:lnTo>
                    <a:pt x="46718" y="1037"/>
                  </a:lnTo>
                  <a:lnTo>
                    <a:pt x="46807" y="1037"/>
                  </a:lnTo>
                  <a:lnTo>
                    <a:pt x="46807" y="1037"/>
                  </a:lnTo>
                  <a:lnTo>
                    <a:pt x="46807" y="1162"/>
                  </a:lnTo>
                  <a:lnTo>
                    <a:pt x="46789" y="1287"/>
                  </a:lnTo>
                  <a:lnTo>
                    <a:pt x="46754" y="1413"/>
                  </a:lnTo>
                  <a:lnTo>
                    <a:pt x="46682" y="1520"/>
                  </a:lnTo>
                  <a:lnTo>
                    <a:pt x="46682" y="1520"/>
                  </a:lnTo>
                  <a:close/>
                  <a:moveTo>
                    <a:pt x="46360" y="25790"/>
                  </a:moveTo>
                  <a:lnTo>
                    <a:pt x="46360" y="25790"/>
                  </a:lnTo>
                  <a:lnTo>
                    <a:pt x="46342" y="25683"/>
                  </a:lnTo>
                  <a:lnTo>
                    <a:pt x="46360" y="25576"/>
                  </a:lnTo>
                  <a:lnTo>
                    <a:pt x="46360" y="25576"/>
                  </a:lnTo>
                  <a:lnTo>
                    <a:pt x="46396" y="25504"/>
                  </a:lnTo>
                  <a:lnTo>
                    <a:pt x="46450" y="25468"/>
                  </a:lnTo>
                  <a:lnTo>
                    <a:pt x="46521" y="25468"/>
                  </a:lnTo>
                  <a:lnTo>
                    <a:pt x="46593" y="25504"/>
                  </a:lnTo>
                  <a:lnTo>
                    <a:pt x="46593" y="25504"/>
                  </a:lnTo>
                  <a:lnTo>
                    <a:pt x="46682" y="25629"/>
                  </a:lnTo>
                  <a:lnTo>
                    <a:pt x="46682" y="25629"/>
                  </a:lnTo>
                  <a:lnTo>
                    <a:pt x="46754" y="25736"/>
                  </a:lnTo>
                  <a:lnTo>
                    <a:pt x="46789" y="25862"/>
                  </a:lnTo>
                  <a:lnTo>
                    <a:pt x="46807" y="25987"/>
                  </a:lnTo>
                  <a:lnTo>
                    <a:pt x="46807" y="26130"/>
                  </a:lnTo>
                  <a:lnTo>
                    <a:pt x="46807" y="26130"/>
                  </a:lnTo>
                  <a:lnTo>
                    <a:pt x="46718" y="26112"/>
                  </a:lnTo>
                  <a:lnTo>
                    <a:pt x="46646" y="26094"/>
                  </a:lnTo>
                  <a:lnTo>
                    <a:pt x="46575" y="26058"/>
                  </a:lnTo>
                  <a:lnTo>
                    <a:pt x="46503" y="26022"/>
                  </a:lnTo>
                  <a:lnTo>
                    <a:pt x="46450" y="25969"/>
                  </a:lnTo>
                  <a:lnTo>
                    <a:pt x="46414" y="25915"/>
                  </a:lnTo>
                  <a:lnTo>
                    <a:pt x="46378" y="25862"/>
                  </a:lnTo>
                  <a:lnTo>
                    <a:pt x="46360" y="25790"/>
                  </a:lnTo>
                  <a:lnTo>
                    <a:pt x="46360" y="25790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18"/>
            <p:cNvSpPr/>
            <p:nvPr/>
          </p:nvSpPr>
          <p:spPr>
            <a:xfrm>
              <a:off x="296736" y="265575"/>
              <a:ext cx="8573304" cy="4610214"/>
            </a:xfrm>
            <a:custGeom>
              <a:avLst/>
              <a:gdLst/>
              <a:ahLst/>
              <a:cxnLst/>
              <a:rect l="l" t="t" r="r" b="b"/>
              <a:pathLst>
                <a:path w="49257" h="28364" extrusionOk="0">
                  <a:moveTo>
                    <a:pt x="49238" y="14531"/>
                  </a:moveTo>
                  <a:lnTo>
                    <a:pt x="49238" y="14531"/>
                  </a:lnTo>
                  <a:lnTo>
                    <a:pt x="49220" y="14191"/>
                  </a:lnTo>
                  <a:lnTo>
                    <a:pt x="49220" y="14191"/>
                  </a:lnTo>
                  <a:lnTo>
                    <a:pt x="49238" y="13834"/>
                  </a:lnTo>
                  <a:lnTo>
                    <a:pt x="49238" y="13834"/>
                  </a:lnTo>
                  <a:lnTo>
                    <a:pt x="49238" y="12797"/>
                  </a:lnTo>
                  <a:lnTo>
                    <a:pt x="49238" y="12797"/>
                  </a:lnTo>
                  <a:lnTo>
                    <a:pt x="49256" y="8580"/>
                  </a:lnTo>
                  <a:lnTo>
                    <a:pt x="49256" y="8580"/>
                  </a:lnTo>
                  <a:lnTo>
                    <a:pt x="49238" y="8311"/>
                  </a:lnTo>
                  <a:lnTo>
                    <a:pt x="49220" y="8043"/>
                  </a:lnTo>
                  <a:lnTo>
                    <a:pt x="49220" y="8043"/>
                  </a:lnTo>
                  <a:lnTo>
                    <a:pt x="49185" y="7811"/>
                  </a:lnTo>
                  <a:lnTo>
                    <a:pt x="49167" y="7579"/>
                  </a:lnTo>
                  <a:lnTo>
                    <a:pt x="49167" y="7579"/>
                  </a:lnTo>
                  <a:lnTo>
                    <a:pt x="49167" y="5917"/>
                  </a:lnTo>
                  <a:lnTo>
                    <a:pt x="49149" y="4844"/>
                  </a:lnTo>
                  <a:lnTo>
                    <a:pt x="49131" y="4451"/>
                  </a:lnTo>
                  <a:lnTo>
                    <a:pt x="49113" y="4255"/>
                  </a:lnTo>
                  <a:lnTo>
                    <a:pt x="49113" y="4255"/>
                  </a:lnTo>
                  <a:lnTo>
                    <a:pt x="49113" y="4201"/>
                  </a:lnTo>
                  <a:lnTo>
                    <a:pt x="49113" y="4129"/>
                  </a:lnTo>
                  <a:lnTo>
                    <a:pt x="49113" y="4129"/>
                  </a:lnTo>
                  <a:lnTo>
                    <a:pt x="49113" y="3826"/>
                  </a:lnTo>
                  <a:lnTo>
                    <a:pt x="49095" y="3504"/>
                  </a:lnTo>
                  <a:lnTo>
                    <a:pt x="49006" y="2878"/>
                  </a:lnTo>
                  <a:lnTo>
                    <a:pt x="49006" y="2878"/>
                  </a:lnTo>
                  <a:lnTo>
                    <a:pt x="48917" y="2360"/>
                  </a:lnTo>
                  <a:lnTo>
                    <a:pt x="48809" y="1824"/>
                  </a:lnTo>
                  <a:lnTo>
                    <a:pt x="48809" y="1824"/>
                  </a:lnTo>
                  <a:lnTo>
                    <a:pt x="48702" y="1466"/>
                  </a:lnTo>
                  <a:lnTo>
                    <a:pt x="48595" y="1127"/>
                  </a:lnTo>
                  <a:lnTo>
                    <a:pt x="48595" y="1127"/>
                  </a:lnTo>
                  <a:lnTo>
                    <a:pt x="48488" y="930"/>
                  </a:lnTo>
                  <a:lnTo>
                    <a:pt x="48398" y="716"/>
                  </a:lnTo>
                  <a:lnTo>
                    <a:pt x="48398" y="716"/>
                  </a:lnTo>
                  <a:lnTo>
                    <a:pt x="48345" y="627"/>
                  </a:lnTo>
                  <a:lnTo>
                    <a:pt x="48273" y="555"/>
                  </a:lnTo>
                  <a:lnTo>
                    <a:pt x="48184" y="484"/>
                  </a:lnTo>
                  <a:lnTo>
                    <a:pt x="48095" y="448"/>
                  </a:lnTo>
                  <a:lnTo>
                    <a:pt x="48095" y="448"/>
                  </a:lnTo>
                  <a:lnTo>
                    <a:pt x="47987" y="412"/>
                  </a:lnTo>
                  <a:lnTo>
                    <a:pt x="47898" y="358"/>
                  </a:lnTo>
                  <a:lnTo>
                    <a:pt x="47898" y="358"/>
                  </a:lnTo>
                  <a:lnTo>
                    <a:pt x="47612" y="269"/>
                  </a:lnTo>
                  <a:lnTo>
                    <a:pt x="47469" y="233"/>
                  </a:lnTo>
                  <a:lnTo>
                    <a:pt x="47326" y="215"/>
                  </a:lnTo>
                  <a:lnTo>
                    <a:pt x="47326" y="215"/>
                  </a:lnTo>
                  <a:lnTo>
                    <a:pt x="47094" y="180"/>
                  </a:lnTo>
                  <a:lnTo>
                    <a:pt x="46879" y="144"/>
                  </a:lnTo>
                  <a:lnTo>
                    <a:pt x="46647" y="108"/>
                  </a:lnTo>
                  <a:lnTo>
                    <a:pt x="46432" y="108"/>
                  </a:lnTo>
                  <a:lnTo>
                    <a:pt x="46432" y="108"/>
                  </a:lnTo>
                  <a:lnTo>
                    <a:pt x="46289" y="72"/>
                  </a:lnTo>
                  <a:lnTo>
                    <a:pt x="46147" y="55"/>
                  </a:lnTo>
                  <a:lnTo>
                    <a:pt x="45843" y="55"/>
                  </a:lnTo>
                  <a:lnTo>
                    <a:pt x="45843" y="55"/>
                  </a:lnTo>
                  <a:lnTo>
                    <a:pt x="45092" y="55"/>
                  </a:lnTo>
                  <a:lnTo>
                    <a:pt x="45092" y="55"/>
                  </a:lnTo>
                  <a:lnTo>
                    <a:pt x="44949" y="55"/>
                  </a:lnTo>
                  <a:lnTo>
                    <a:pt x="44824" y="37"/>
                  </a:lnTo>
                  <a:lnTo>
                    <a:pt x="44824" y="37"/>
                  </a:lnTo>
                  <a:lnTo>
                    <a:pt x="44681" y="19"/>
                  </a:lnTo>
                  <a:lnTo>
                    <a:pt x="44538" y="1"/>
                  </a:lnTo>
                  <a:lnTo>
                    <a:pt x="44395" y="19"/>
                  </a:lnTo>
                  <a:lnTo>
                    <a:pt x="44252" y="37"/>
                  </a:lnTo>
                  <a:lnTo>
                    <a:pt x="44252" y="37"/>
                  </a:lnTo>
                  <a:lnTo>
                    <a:pt x="43948" y="72"/>
                  </a:lnTo>
                  <a:lnTo>
                    <a:pt x="43662" y="108"/>
                  </a:lnTo>
                  <a:lnTo>
                    <a:pt x="43358" y="126"/>
                  </a:lnTo>
                  <a:lnTo>
                    <a:pt x="43073" y="144"/>
                  </a:lnTo>
                  <a:lnTo>
                    <a:pt x="43073" y="144"/>
                  </a:lnTo>
                  <a:lnTo>
                    <a:pt x="38890" y="126"/>
                  </a:lnTo>
                  <a:lnTo>
                    <a:pt x="38890" y="126"/>
                  </a:lnTo>
                  <a:lnTo>
                    <a:pt x="38319" y="126"/>
                  </a:lnTo>
                  <a:lnTo>
                    <a:pt x="37943" y="126"/>
                  </a:lnTo>
                  <a:lnTo>
                    <a:pt x="37747" y="144"/>
                  </a:lnTo>
                  <a:lnTo>
                    <a:pt x="37747" y="144"/>
                  </a:lnTo>
                  <a:lnTo>
                    <a:pt x="37550" y="162"/>
                  </a:lnTo>
                  <a:lnTo>
                    <a:pt x="37139" y="162"/>
                  </a:lnTo>
                  <a:lnTo>
                    <a:pt x="35888" y="180"/>
                  </a:lnTo>
                  <a:lnTo>
                    <a:pt x="34047" y="180"/>
                  </a:lnTo>
                  <a:lnTo>
                    <a:pt x="34047" y="180"/>
                  </a:lnTo>
                  <a:lnTo>
                    <a:pt x="23967" y="180"/>
                  </a:lnTo>
                  <a:lnTo>
                    <a:pt x="23967" y="180"/>
                  </a:lnTo>
                  <a:lnTo>
                    <a:pt x="23860" y="180"/>
                  </a:lnTo>
                  <a:lnTo>
                    <a:pt x="23860" y="180"/>
                  </a:lnTo>
                  <a:lnTo>
                    <a:pt x="23735" y="180"/>
                  </a:lnTo>
                  <a:lnTo>
                    <a:pt x="23735" y="180"/>
                  </a:lnTo>
                  <a:lnTo>
                    <a:pt x="15532" y="180"/>
                  </a:lnTo>
                  <a:lnTo>
                    <a:pt x="15532" y="180"/>
                  </a:lnTo>
                  <a:lnTo>
                    <a:pt x="14406" y="180"/>
                  </a:lnTo>
                  <a:lnTo>
                    <a:pt x="13655" y="162"/>
                  </a:lnTo>
                  <a:lnTo>
                    <a:pt x="13387" y="162"/>
                  </a:lnTo>
                  <a:lnTo>
                    <a:pt x="13262" y="144"/>
                  </a:lnTo>
                  <a:lnTo>
                    <a:pt x="13262" y="144"/>
                  </a:lnTo>
                  <a:lnTo>
                    <a:pt x="13226" y="126"/>
                  </a:lnTo>
                  <a:lnTo>
                    <a:pt x="13173" y="126"/>
                  </a:lnTo>
                  <a:lnTo>
                    <a:pt x="13048" y="126"/>
                  </a:lnTo>
                  <a:lnTo>
                    <a:pt x="13048" y="126"/>
                  </a:lnTo>
                  <a:lnTo>
                    <a:pt x="6185" y="144"/>
                  </a:lnTo>
                  <a:lnTo>
                    <a:pt x="6185" y="144"/>
                  </a:lnTo>
                  <a:lnTo>
                    <a:pt x="5881" y="126"/>
                  </a:lnTo>
                  <a:lnTo>
                    <a:pt x="5595" y="108"/>
                  </a:lnTo>
                  <a:lnTo>
                    <a:pt x="5309" y="72"/>
                  </a:lnTo>
                  <a:lnTo>
                    <a:pt x="5005" y="37"/>
                  </a:lnTo>
                  <a:lnTo>
                    <a:pt x="5005" y="37"/>
                  </a:lnTo>
                  <a:lnTo>
                    <a:pt x="4862" y="19"/>
                  </a:lnTo>
                  <a:lnTo>
                    <a:pt x="4719" y="1"/>
                  </a:lnTo>
                  <a:lnTo>
                    <a:pt x="4576" y="19"/>
                  </a:lnTo>
                  <a:lnTo>
                    <a:pt x="4433" y="37"/>
                  </a:lnTo>
                  <a:lnTo>
                    <a:pt x="4433" y="37"/>
                  </a:lnTo>
                  <a:lnTo>
                    <a:pt x="4290" y="55"/>
                  </a:lnTo>
                  <a:lnTo>
                    <a:pt x="4165" y="55"/>
                  </a:lnTo>
                  <a:lnTo>
                    <a:pt x="4165" y="55"/>
                  </a:lnTo>
                  <a:lnTo>
                    <a:pt x="3397" y="55"/>
                  </a:lnTo>
                  <a:lnTo>
                    <a:pt x="3397" y="55"/>
                  </a:lnTo>
                  <a:lnTo>
                    <a:pt x="3111" y="55"/>
                  </a:lnTo>
                  <a:lnTo>
                    <a:pt x="2968" y="72"/>
                  </a:lnTo>
                  <a:lnTo>
                    <a:pt x="2825" y="108"/>
                  </a:lnTo>
                  <a:lnTo>
                    <a:pt x="2825" y="108"/>
                  </a:lnTo>
                  <a:lnTo>
                    <a:pt x="2610" y="108"/>
                  </a:lnTo>
                  <a:lnTo>
                    <a:pt x="2378" y="144"/>
                  </a:lnTo>
                  <a:lnTo>
                    <a:pt x="2163" y="180"/>
                  </a:lnTo>
                  <a:lnTo>
                    <a:pt x="1931" y="215"/>
                  </a:lnTo>
                  <a:lnTo>
                    <a:pt x="1931" y="215"/>
                  </a:lnTo>
                  <a:lnTo>
                    <a:pt x="1788" y="233"/>
                  </a:lnTo>
                  <a:lnTo>
                    <a:pt x="1645" y="269"/>
                  </a:lnTo>
                  <a:lnTo>
                    <a:pt x="1359" y="358"/>
                  </a:lnTo>
                  <a:lnTo>
                    <a:pt x="1359" y="358"/>
                  </a:lnTo>
                  <a:lnTo>
                    <a:pt x="1252" y="412"/>
                  </a:lnTo>
                  <a:lnTo>
                    <a:pt x="1163" y="448"/>
                  </a:lnTo>
                  <a:lnTo>
                    <a:pt x="1163" y="448"/>
                  </a:lnTo>
                  <a:lnTo>
                    <a:pt x="1073" y="484"/>
                  </a:lnTo>
                  <a:lnTo>
                    <a:pt x="984" y="555"/>
                  </a:lnTo>
                  <a:lnTo>
                    <a:pt x="912" y="627"/>
                  </a:lnTo>
                  <a:lnTo>
                    <a:pt x="859" y="716"/>
                  </a:lnTo>
                  <a:lnTo>
                    <a:pt x="859" y="716"/>
                  </a:lnTo>
                  <a:lnTo>
                    <a:pt x="752" y="930"/>
                  </a:lnTo>
                  <a:lnTo>
                    <a:pt x="662" y="1127"/>
                  </a:lnTo>
                  <a:lnTo>
                    <a:pt x="662" y="1127"/>
                  </a:lnTo>
                  <a:lnTo>
                    <a:pt x="537" y="1466"/>
                  </a:lnTo>
                  <a:lnTo>
                    <a:pt x="448" y="1824"/>
                  </a:lnTo>
                  <a:lnTo>
                    <a:pt x="448" y="1824"/>
                  </a:lnTo>
                  <a:lnTo>
                    <a:pt x="341" y="2360"/>
                  </a:lnTo>
                  <a:lnTo>
                    <a:pt x="251" y="2878"/>
                  </a:lnTo>
                  <a:lnTo>
                    <a:pt x="251" y="2878"/>
                  </a:lnTo>
                  <a:lnTo>
                    <a:pt x="162" y="3504"/>
                  </a:lnTo>
                  <a:lnTo>
                    <a:pt x="126" y="3826"/>
                  </a:lnTo>
                  <a:lnTo>
                    <a:pt x="144" y="4129"/>
                  </a:lnTo>
                  <a:lnTo>
                    <a:pt x="144" y="4129"/>
                  </a:lnTo>
                  <a:lnTo>
                    <a:pt x="144" y="4201"/>
                  </a:lnTo>
                  <a:lnTo>
                    <a:pt x="144" y="4255"/>
                  </a:lnTo>
                  <a:lnTo>
                    <a:pt x="144" y="4255"/>
                  </a:lnTo>
                  <a:lnTo>
                    <a:pt x="108" y="4451"/>
                  </a:lnTo>
                  <a:lnTo>
                    <a:pt x="108" y="4844"/>
                  </a:lnTo>
                  <a:lnTo>
                    <a:pt x="90" y="5917"/>
                  </a:lnTo>
                  <a:lnTo>
                    <a:pt x="90" y="7579"/>
                  </a:lnTo>
                  <a:lnTo>
                    <a:pt x="90" y="7579"/>
                  </a:lnTo>
                  <a:lnTo>
                    <a:pt x="72" y="7811"/>
                  </a:lnTo>
                  <a:lnTo>
                    <a:pt x="37" y="8043"/>
                  </a:lnTo>
                  <a:lnTo>
                    <a:pt x="37" y="8043"/>
                  </a:lnTo>
                  <a:lnTo>
                    <a:pt x="1" y="8311"/>
                  </a:lnTo>
                  <a:lnTo>
                    <a:pt x="1" y="8580"/>
                  </a:lnTo>
                  <a:lnTo>
                    <a:pt x="1" y="8580"/>
                  </a:lnTo>
                  <a:lnTo>
                    <a:pt x="19" y="12797"/>
                  </a:lnTo>
                  <a:lnTo>
                    <a:pt x="19" y="12797"/>
                  </a:lnTo>
                  <a:lnTo>
                    <a:pt x="19" y="13834"/>
                  </a:lnTo>
                  <a:lnTo>
                    <a:pt x="19" y="13834"/>
                  </a:lnTo>
                  <a:lnTo>
                    <a:pt x="37" y="14191"/>
                  </a:lnTo>
                  <a:lnTo>
                    <a:pt x="37" y="14191"/>
                  </a:lnTo>
                  <a:lnTo>
                    <a:pt x="19" y="14531"/>
                  </a:lnTo>
                  <a:lnTo>
                    <a:pt x="19" y="14531"/>
                  </a:lnTo>
                  <a:lnTo>
                    <a:pt x="19" y="15568"/>
                  </a:lnTo>
                  <a:lnTo>
                    <a:pt x="19" y="15568"/>
                  </a:lnTo>
                  <a:lnTo>
                    <a:pt x="1" y="19803"/>
                  </a:lnTo>
                  <a:lnTo>
                    <a:pt x="1" y="19803"/>
                  </a:lnTo>
                  <a:lnTo>
                    <a:pt x="1" y="20053"/>
                  </a:lnTo>
                  <a:lnTo>
                    <a:pt x="37" y="20322"/>
                  </a:lnTo>
                  <a:lnTo>
                    <a:pt x="37" y="20322"/>
                  </a:lnTo>
                  <a:lnTo>
                    <a:pt x="72" y="20554"/>
                  </a:lnTo>
                  <a:lnTo>
                    <a:pt x="90" y="20804"/>
                  </a:lnTo>
                  <a:lnTo>
                    <a:pt x="90" y="20804"/>
                  </a:lnTo>
                  <a:lnTo>
                    <a:pt x="90" y="22448"/>
                  </a:lnTo>
                  <a:lnTo>
                    <a:pt x="108" y="23539"/>
                  </a:lnTo>
                  <a:lnTo>
                    <a:pt x="108" y="23914"/>
                  </a:lnTo>
                  <a:lnTo>
                    <a:pt x="144" y="24110"/>
                  </a:lnTo>
                  <a:lnTo>
                    <a:pt x="144" y="24110"/>
                  </a:lnTo>
                  <a:lnTo>
                    <a:pt x="144" y="24164"/>
                  </a:lnTo>
                  <a:lnTo>
                    <a:pt x="144" y="24236"/>
                  </a:lnTo>
                  <a:lnTo>
                    <a:pt x="144" y="24236"/>
                  </a:lnTo>
                  <a:lnTo>
                    <a:pt x="126" y="24557"/>
                  </a:lnTo>
                  <a:lnTo>
                    <a:pt x="162" y="24861"/>
                  </a:lnTo>
                  <a:lnTo>
                    <a:pt x="251" y="25487"/>
                  </a:lnTo>
                  <a:lnTo>
                    <a:pt x="251" y="25487"/>
                  </a:lnTo>
                  <a:lnTo>
                    <a:pt x="341" y="26023"/>
                  </a:lnTo>
                  <a:lnTo>
                    <a:pt x="448" y="26541"/>
                  </a:lnTo>
                  <a:lnTo>
                    <a:pt x="448" y="26541"/>
                  </a:lnTo>
                  <a:lnTo>
                    <a:pt x="537" y="26898"/>
                  </a:lnTo>
                  <a:lnTo>
                    <a:pt x="662" y="27238"/>
                  </a:lnTo>
                  <a:lnTo>
                    <a:pt x="662" y="27238"/>
                  </a:lnTo>
                  <a:lnTo>
                    <a:pt x="752" y="27435"/>
                  </a:lnTo>
                  <a:lnTo>
                    <a:pt x="859" y="27649"/>
                  </a:lnTo>
                  <a:lnTo>
                    <a:pt x="859" y="27649"/>
                  </a:lnTo>
                  <a:lnTo>
                    <a:pt x="912" y="27738"/>
                  </a:lnTo>
                  <a:lnTo>
                    <a:pt x="984" y="27810"/>
                  </a:lnTo>
                  <a:lnTo>
                    <a:pt x="1073" y="27881"/>
                  </a:lnTo>
                  <a:lnTo>
                    <a:pt x="1163" y="27917"/>
                  </a:lnTo>
                  <a:lnTo>
                    <a:pt x="1163" y="27917"/>
                  </a:lnTo>
                  <a:lnTo>
                    <a:pt x="1252" y="27953"/>
                  </a:lnTo>
                  <a:lnTo>
                    <a:pt x="1359" y="28007"/>
                  </a:lnTo>
                  <a:lnTo>
                    <a:pt x="1359" y="28007"/>
                  </a:lnTo>
                  <a:lnTo>
                    <a:pt x="1645" y="28096"/>
                  </a:lnTo>
                  <a:lnTo>
                    <a:pt x="1788" y="28132"/>
                  </a:lnTo>
                  <a:lnTo>
                    <a:pt x="1931" y="28149"/>
                  </a:lnTo>
                  <a:lnTo>
                    <a:pt x="1931" y="28149"/>
                  </a:lnTo>
                  <a:lnTo>
                    <a:pt x="2163" y="28185"/>
                  </a:lnTo>
                  <a:lnTo>
                    <a:pt x="2378" y="28221"/>
                  </a:lnTo>
                  <a:lnTo>
                    <a:pt x="2610" y="28257"/>
                  </a:lnTo>
                  <a:lnTo>
                    <a:pt x="2825" y="28275"/>
                  </a:lnTo>
                  <a:lnTo>
                    <a:pt x="2825" y="28275"/>
                  </a:lnTo>
                  <a:lnTo>
                    <a:pt x="2968" y="28292"/>
                  </a:lnTo>
                  <a:lnTo>
                    <a:pt x="3111" y="28310"/>
                  </a:lnTo>
                  <a:lnTo>
                    <a:pt x="3397" y="28310"/>
                  </a:lnTo>
                  <a:lnTo>
                    <a:pt x="3397" y="28310"/>
                  </a:lnTo>
                  <a:lnTo>
                    <a:pt x="4165" y="28310"/>
                  </a:lnTo>
                  <a:lnTo>
                    <a:pt x="4165" y="28310"/>
                  </a:lnTo>
                  <a:lnTo>
                    <a:pt x="4290" y="28328"/>
                  </a:lnTo>
                  <a:lnTo>
                    <a:pt x="4433" y="28346"/>
                  </a:lnTo>
                  <a:lnTo>
                    <a:pt x="4433" y="28346"/>
                  </a:lnTo>
                  <a:lnTo>
                    <a:pt x="4576" y="28364"/>
                  </a:lnTo>
                  <a:lnTo>
                    <a:pt x="4719" y="28364"/>
                  </a:lnTo>
                  <a:lnTo>
                    <a:pt x="4862" y="28364"/>
                  </a:lnTo>
                  <a:lnTo>
                    <a:pt x="5005" y="28346"/>
                  </a:lnTo>
                  <a:lnTo>
                    <a:pt x="5005" y="28346"/>
                  </a:lnTo>
                  <a:lnTo>
                    <a:pt x="5309" y="28292"/>
                  </a:lnTo>
                  <a:lnTo>
                    <a:pt x="5595" y="28257"/>
                  </a:lnTo>
                  <a:lnTo>
                    <a:pt x="5881" y="28239"/>
                  </a:lnTo>
                  <a:lnTo>
                    <a:pt x="6185" y="28221"/>
                  </a:lnTo>
                  <a:lnTo>
                    <a:pt x="6185" y="28221"/>
                  </a:lnTo>
                  <a:lnTo>
                    <a:pt x="10367" y="28239"/>
                  </a:lnTo>
                  <a:lnTo>
                    <a:pt x="10367" y="28239"/>
                  </a:lnTo>
                  <a:lnTo>
                    <a:pt x="10474" y="28239"/>
                  </a:lnTo>
                  <a:lnTo>
                    <a:pt x="10528" y="28239"/>
                  </a:lnTo>
                  <a:lnTo>
                    <a:pt x="10581" y="28221"/>
                  </a:lnTo>
                  <a:lnTo>
                    <a:pt x="10581" y="28221"/>
                  </a:lnTo>
                  <a:lnTo>
                    <a:pt x="10706" y="28203"/>
                  </a:lnTo>
                  <a:lnTo>
                    <a:pt x="10957" y="28203"/>
                  </a:lnTo>
                  <a:lnTo>
                    <a:pt x="11707" y="28185"/>
                  </a:lnTo>
                  <a:lnTo>
                    <a:pt x="12833" y="28185"/>
                  </a:lnTo>
                  <a:lnTo>
                    <a:pt x="12833" y="28185"/>
                  </a:lnTo>
                  <a:lnTo>
                    <a:pt x="19392" y="28203"/>
                  </a:lnTo>
                  <a:lnTo>
                    <a:pt x="19392" y="28203"/>
                  </a:lnTo>
                  <a:lnTo>
                    <a:pt x="19624" y="28185"/>
                  </a:lnTo>
                  <a:lnTo>
                    <a:pt x="19624" y="28185"/>
                  </a:lnTo>
                  <a:lnTo>
                    <a:pt x="19660" y="28167"/>
                  </a:lnTo>
                  <a:lnTo>
                    <a:pt x="19678" y="28149"/>
                  </a:lnTo>
                  <a:lnTo>
                    <a:pt x="19714" y="28132"/>
                  </a:lnTo>
                  <a:lnTo>
                    <a:pt x="19714" y="28096"/>
                  </a:lnTo>
                  <a:lnTo>
                    <a:pt x="19714" y="28096"/>
                  </a:lnTo>
                  <a:lnTo>
                    <a:pt x="19714" y="28042"/>
                  </a:lnTo>
                  <a:lnTo>
                    <a:pt x="19678" y="28007"/>
                  </a:lnTo>
                  <a:lnTo>
                    <a:pt x="19642" y="27989"/>
                  </a:lnTo>
                  <a:lnTo>
                    <a:pt x="19607" y="27971"/>
                  </a:lnTo>
                  <a:lnTo>
                    <a:pt x="19607" y="27971"/>
                  </a:lnTo>
                  <a:lnTo>
                    <a:pt x="19428" y="27971"/>
                  </a:lnTo>
                  <a:lnTo>
                    <a:pt x="19428" y="27971"/>
                  </a:lnTo>
                  <a:lnTo>
                    <a:pt x="12815" y="27989"/>
                  </a:lnTo>
                  <a:lnTo>
                    <a:pt x="12815" y="27989"/>
                  </a:lnTo>
                  <a:lnTo>
                    <a:pt x="10402" y="28007"/>
                  </a:lnTo>
                  <a:lnTo>
                    <a:pt x="10402" y="28007"/>
                  </a:lnTo>
                  <a:lnTo>
                    <a:pt x="8454" y="28024"/>
                  </a:lnTo>
                  <a:lnTo>
                    <a:pt x="8454" y="28024"/>
                  </a:lnTo>
                  <a:lnTo>
                    <a:pt x="6363" y="28042"/>
                  </a:lnTo>
                  <a:lnTo>
                    <a:pt x="6363" y="28042"/>
                  </a:lnTo>
                  <a:lnTo>
                    <a:pt x="5827" y="28042"/>
                  </a:lnTo>
                  <a:lnTo>
                    <a:pt x="5577" y="28060"/>
                  </a:lnTo>
                  <a:lnTo>
                    <a:pt x="5309" y="28114"/>
                  </a:lnTo>
                  <a:lnTo>
                    <a:pt x="5309" y="28114"/>
                  </a:lnTo>
                  <a:lnTo>
                    <a:pt x="5255" y="28132"/>
                  </a:lnTo>
                  <a:lnTo>
                    <a:pt x="5184" y="28132"/>
                  </a:lnTo>
                  <a:lnTo>
                    <a:pt x="5184" y="28132"/>
                  </a:lnTo>
                  <a:lnTo>
                    <a:pt x="4987" y="28114"/>
                  </a:lnTo>
                  <a:lnTo>
                    <a:pt x="4791" y="28114"/>
                  </a:lnTo>
                  <a:lnTo>
                    <a:pt x="4576" y="28114"/>
                  </a:lnTo>
                  <a:lnTo>
                    <a:pt x="4380" y="28078"/>
                  </a:lnTo>
                  <a:lnTo>
                    <a:pt x="4380" y="28078"/>
                  </a:lnTo>
                  <a:lnTo>
                    <a:pt x="4326" y="28060"/>
                  </a:lnTo>
                  <a:lnTo>
                    <a:pt x="4255" y="28060"/>
                  </a:lnTo>
                  <a:lnTo>
                    <a:pt x="4255" y="28060"/>
                  </a:lnTo>
                  <a:lnTo>
                    <a:pt x="3897" y="28060"/>
                  </a:lnTo>
                  <a:lnTo>
                    <a:pt x="3522" y="28078"/>
                  </a:lnTo>
                  <a:lnTo>
                    <a:pt x="3164" y="28060"/>
                  </a:lnTo>
                  <a:lnTo>
                    <a:pt x="2986" y="28042"/>
                  </a:lnTo>
                  <a:lnTo>
                    <a:pt x="2807" y="28024"/>
                  </a:lnTo>
                  <a:lnTo>
                    <a:pt x="2807" y="28024"/>
                  </a:lnTo>
                  <a:lnTo>
                    <a:pt x="2664" y="28024"/>
                  </a:lnTo>
                  <a:lnTo>
                    <a:pt x="2521" y="28007"/>
                  </a:lnTo>
                  <a:lnTo>
                    <a:pt x="2253" y="27953"/>
                  </a:lnTo>
                  <a:lnTo>
                    <a:pt x="2253" y="27953"/>
                  </a:lnTo>
                  <a:lnTo>
                    <a:pt x="2163" y="27935"/>
                  </a:lnTo>
                  <a:lnTo>
                    <a:pt x="2056" y="27917"/>
                  </a:lnTo>
                  <a:lnTo>
                    <a:pt x="2056" y="27917"/>
                  </a:lnTo>
                  <a:lnTo>
                    <a:pt x="1842" y="27899"/>
                  </a:lnTo>
                  <a:lnTo>
                    <a:pt x="1627" y="27828"/>
                  </a:lnTo>
                  <a:lnTo>
                    <a:pt x="1431" y="27756"/>
                  </a:lnTo>
                  <a:lnTo>
                    <a:pt x="1216" y="27667"/>
                  </a:lnTo>
                  <a:lnTo>
                    <a:pt x="1216" y="27667"/>
                  </a:lnTo>
                  <a:lnTo>
                    <a:pt x="1181" y="27631"/>
                  </a:lnTo>
                  <a:lnTo>
                    <a:pt x="1127" y="27595"/>
                  </a:lnTo>
                  <a:lnTo>
                    <a:pt x="1073" y="27506"/>
                  </a:lnTo>
                  <a:lnTo>
                    <a:pt x="1073" y="27506"/>
                  </a:lnTo>
                  <a:lnTo>
                    <a:pt x="895" y="27131"/>
                  </a:lnTo>
                  <a:lnTo>
                    <a:pt x="823" y="26934"/>
                  </a:lnTo>
                  <a:lnTo>
                    <a:pt x="752" y="26738"/>
                  </a:lnTo>
                  <a:lnTo>
                    <a:pt x="752" y="26738"/>
                  </a:lnTo>
                  <a:lnTo>
                    <a:pt x="662" y="26380"/>
                  </a:lnTo>
                  <a:lnTo>
                    <a:pt x="573" y="26005"/>
                  </a:lnTo>
                  <a:lnTo>
                    <a:pt x="573" y="26005"/>
                  </a:lnTo>
                  <a:lnTo>
                    <a:pt x="501" y="25504"/>
                  </a:lnTo>
                  <a:lnTo>
                    <a:pt x="430" y="25004"/>
                  </a:lnTo>
                  <a:lnTo>
                    <a:pt x="430" y="25004"/>
                  </a:lnTo>
                  <a:lnTo>
                    <a:pt x="394" y="24718"/>
                  </a:lnTo>
                  <a:lnTo>
                    <a:pt x="376" y="24432"/>
                  </a:lnTo>
                  <a:lnTo>
                    <a:pt x="376" y="24432"/>
                  </a:lnTo>
                  <a:lnTo>
                    <a:pt x="358" y="23717"/>
                  </a:lnTo>
                  <a:lnTo>
                    <a:pt x="341" y="22520"/>
                  </a:lnTo>
                  <a:lnTo>
                    <a:pt x="323" y="21304"/>
                  </a:lnTo>
                  <a:lnTo>
                    <a:pt x="305" y="20590"/>
                  </a:lnTo>
                  <a:lnTo>
                    <a:pt x="305" y="20590"/>
                  </a:lnTo>
                  <a:lnTo>
                    <a:pt x="287" y="20411"/>
                  </a:lnTo>
                  <a:lnTo>
                    <a:pt x="287" y="20411"/>
                  </a:lnTo>
                  <a:lnTo>
                    <a:pt x="233" y="20089"/>
                  </a:lnTo>
                  <a:lnTo>
                    <a:pt x="215" y="19767"/>
                  </a:lnTo>
                  <a:lnTo>
                    <a:pt x="215" y="19767"/>
                  </a:lnTo>
                  <a:lnTo>
                    <a:pt x="180" y="14334"/>
                  </a:lnTo>
                  <a:lnTo>
                    <a:pt x="180" y="14334"/>
                  </a:lnTo>
                  <a:lnTo>
                    <a:pt x="180" y="14174"/>
                  </a:lnTo>
                  <a:lnTo>
                    <a:pt x="180" y="14174"/>
                  </a:lnTo>
                  <a:lnTo>
                    <a:pt x="180" y="14031"/>
                  </a:lnTo>
                  <a:lnTo>
                    <a:pt x="180" y="14031"/>
                  </a:lnTo>
                  <a:lnTo>
                    <a:pt x="215" y="8597"/>
                  </a:lnTo>
                  <a:lnTo>
                    <a:pt x="215" y="8597"/>
                  </a:lnTo>
                  <a:lnTo>
                    <a:pt x="233" y="8276"/>
                  </a:lnTo>
                  <a:lnTo>
                    <a:pt x="287" y="7954"/>
                  </a:lnTo>
                  <a:lnTo>
                    <a:pt x="287" y="7954"/>
                  </a:lnTo>
                  <a:lnTo>
                    <a:pt x="305" y="7775"/>
                  </a:lnTo>
                  <a:lnTo>
                    <a:pt x="305" y="7775"/>
                  </a:lnTo>
                  <a:lnTo>
                    <a:pt x="323" y="7060"/>
                  </a:lnTo>
                  <a:lnTo>
                    <a:pt x="341" y="5845"/>
                  </a:lnTo>
                  <a:lnTo>
                    <a:pt x="358" y="4648"/>
                  </a:lnTo>
                  <a:lnTo>
                    <a:pt x="376" y="3933"/>
                  </a:lnTo>
                  <a:lnTo>
                    <a:pt x="376" y="3933"/>
                  </a:lnTo>
                  <a:lnTo>
                    <a:pt x="394" y="3647"/>
                  </a:lnTo>
                  <a:lnTo>
                    <a:pt x="430" y="3361"/>
                  </a:lnTo>
                  <a:lnTo>
                    <a:pt x="430" y="3361"/>
                  </a:lnTo>
                  <a:lnTo>
                    <a:pt x="501" y="2861"/>
                  </a:lnTo>
                  <a:lnTo>
                    <a:pt x="573" y="2360"/>
                  </a:lnTo>
                  <a:lnTo>
                    <a:pt x="573" y="2360"/>
                  </a:lnTo>
                  <a:lnTo>
                    <a:pt x="662" y="2003"/>
                  </a:lnTo>
                  <a:lnTo>
                    <a:pt x="752" y="1627"/>
                  </a:lnTo>
                  <a:lnTo>
                    <a:pt x="752" y="1627"/>
                  </a:lnTo>
                  <a:lnTo>
                    <a:pt x="823" y="1431"/>
                  </a:lnTo>
                  <a:lnTo>
                    <a:pt x="895" y="1234"/>
                  </a:lnTo>
                  <a:lnTo>
                    <a:pt x="1073" y="859"/>
                  </a:lnTo>
                  <a:lnTo>
                    <a:pt x="1073" y="859"/>
                  </a:lnTo>
                  <a:lnTo>
                    <a:pt x="1127" y="769"/>
                  </a:lnTo>
                  <a:lnTo>
                    <a:pt x="1181" y="734"/>
                  </a:lnTo>
                  <a:lnTo>
                    <a:pt x="1216" y="698"/>
                  </a:lnTo>
                  <a:lnTo>
                    <a:pt x="1216" y="698"/>
                  </a:lnTo>
                  <a:lnTo>
                    <a:pt x="1431" y="609"/>
                  </a:lnTo>
                  <a:lnTo>
                    <a:pt x="1627" y="537"/>
                  </a:lnTo>
                  <a:lnTo>
                    <a:pt x="1842" y="466"/>
                  </a:lnTo>
                  <a:lnTo>
                    <a:pt x="2056" y="448"/>
                  </a:lnTo>
                  <a:lnTo>
                    <a:pt x="2056" y="448"/>
                  </a:lnTo>
                  <a:lnTo>
                    <a:pt x="2163" y="430"/>
                  </a:lnTo>
                  <a:lnTo>
                    <a:pt x="2253" y="412"/>
                  </a:lnTo>
                  <a:lnTo>
                    <a:pt x="2253" y="412"/>
                  </a:lnTo>
                  <a:lnTo>
                    <a:pt x="2521" y="358"/>
                  </a:lnTo>
                  <a:lnTo>
                    <a:pt x="2664" y="341"/>
                  </a:lnTo>
                  <a:lnTo>
                    <a:pt x="2807" y="341"/>
                  </a:lnTo>
                  <a:lnTo>
                    <a:pt x="2807" y="341"/>
                  </a:lnTo>
                  <a:lnTo>
                    <a:pt x="2986" y="323"/>
                  </a:lnTo>
                  <a:lnTo>
                    <a:pt x="3164" y="305"/>
                  </a:lnTo>
                  <a:lnTo>
                    <a:pt x="3522" y="287"/>
                  </a:lnTo>
                  <a:lnTo>
                    <a:pt x="3897" y="305"/>
                  </a:lnTo>
                  <a:lnTo>
                    <a:pt x="4255" y="305"/>
                  </a:lnTo>
                  <a:lnTo>
                    <a:pt x="4255" y="305"/>
                  </a:lnTo>
                  <a:lnTo>
                    <a:pt x="4326" y="305"/>
                  </a:lnTo>
                  <a:lnTo>
                    <a:pt x="4380" y="287"/>
                  </a:lnTo>
                  <a:lnTo>
                    <a:pt x="4380" y="287"/>
                  </a:lnTo>
                  <a:lnTo>
                    <a:pt x="4576" y="251"/>
                  </a:lnTo>
                  <a:lnTo>
                    <a:pt x="4791" y="251"/>
                  </a:lnTo>
                  <a:lnTo>
                    <a:pt x="4987" y="251"/>
                  </a:lnTo>
                  <a:lnTo>
                    <a:pt x="5184" y="251"/>
                  </a:lnTo>
                  <a:lnTo>
                    <a:pt x="5184" y="251"/>
                  </a:lnTo>
                  <a:lnTo>
                    <a:pt x="5255" y="251"/>
                  </a:lnTo>
                  <a:lnTo>
                    <a:pt x="5309" y="251"/>
                  </a:lnTo>
                  <a:lnTo>
                    <a:pt x="5309" y="251"/>
                  </a:lnTo>
                  <a:lnTo>
                    <a:pt x="5577" y="305"/>
                  </a:lnTo>
                  <a:lnTo>
                    <a:pt x="5827" y="323"/>
                  </a:lnTo>
                  <a:lnTo>
                    <a:pt x="6363" y="323"/>
                  </a:lnTo>
                  <a:lnTo>
                    <a:pt x="6363" y="323"/>
                  </a:lnTo>
                  <a:lnTo>
                    <a:pt x="9491" y="341"/>
                  </a:lnTo>
                  <a:lnTo>
                    <a:pt x="9491" y="341"/>
                  </a:lnTo>
                  <a:lnTo>
                    <a:pt x="13101" y="358"/>
                  </a:lnTo>
                  <a:lnTo>
                    <a:pt x="13101" y="358"/>
                  </a:lnTo>
                  <a:lnTo>
                    <a:pt x="15514" y="376"/>
                  </a:lnTo>
                  <a:lnTo>
                    <a:pt x="15514" y="376"/>
                  </a:lnTo>
                  <a:lnTo>
                    <a:pt x="23771" y="394"/>
                  </a:lnTo>
                  <a:lnTo>
                    <a:pt x="23771" y="394"/>
                  </a:lnTo>
                  <a:lnTo>
                    <a:pt x="23860" y="394"/>
                  </a:lnTo>
                  <a:lnTo>
                    <a:pt x="23860" y="394"/>
                  </a:lnTo>
                  <a:lnTo>
                    <a:pt x="23932" y="394"/>
                  </a:lnTo>
                  <a:lnTo>
                    <a:pt x="23932" y="394"/>
                  </a:lnTo>
                  <a:lnTo>
                    <a:pt x="34047" y="376"/>
                  </a:lnTo>
                  <a:lnTo>
                    <a:pt x="34047" y="376"/>
                  </a:lnTo>
                  <a:lnTo>
                    <a:pt x="38837" y="358"/>
                  </a:lnTo>
                  <a:lnTo>
                    <a:pt x="38837" y="358"/>
                  </a:lnTo>
                  <a:lnTo>
                    <a:pt x="40803" y="341"/>
                  </a:lnTo>
                  <a:lnTo>
                    <a:pt x="40803" y="341"/>
                  </a:lnTo>
                  <a:lnTo>
                    <a:pt x="42894" y="323"/>
                  </a:lnTo>
                  <a:lnTo>
                    <a:pt x="42894" y="323"/>
                  </a:lnTo>
                  <a:lnTo>
                    <a:pt x="43412" y="323"/>
                  </a:lnTo>
                  <a:lnTo>
                    <a:pt x="43680" y="305"/>
                  </a:lnTo>
                  <a:lnTo>
                    <a:pt x="43948" y="251"/>
                  </a:lnTo>
                  <a:lnTo>
                    <a:pt x="43948" y="251"/>
                  </a:lnTo>
                  <a:lnTo>
                    <a:pt x="44002" y="251"/>
                  </a:lnTo>
                  <a:lnTo>
                    <a:pt x="44073" y="251"/>
                  </a:lnTo>
                  <a:lnTo>
                    <a:pt x="44073" y="251"/>
                  </a:lnTo>
                  <a:lnTo>
                    <a:pt x="44270" y="251"/>
                  </a:lnTo>
                  <a:lnTo>
                    <a:pt x="44467" y="251"/>
                  </a:lnTo>
                  <a:lnTo>
                    <a:pt x="44663" y="251"/>
                  </a:lnTo>
                  <a:lnTo>
                    <a:pt x="44878" y="287"/>
                  </a:lnTo>
                  <a:lnTo>
                    <a:pt x="44878" y="287"/>
                  </a:lnTo>
                  <a:lnTo>
                    <a:pt x="44931" y="305"/>
                  </a:lnTo>
                  <a:lnTo>
                    <a:pt x="45003" y="305"/>
                  </a:lnTo>
                  <a:lnTo>
                    <a:pt x="45003" y="305"/>
                  </a:lnTo>
                  <a:lnTo>
                    <a:pt x="45360" y="305"/>
                  </a:lnTo>
                  <a:lnTo>
                    <a:pt x="45718" y="287"/>
                  </a:lnTo>
                  <a:lnTo>
                    <a:pt x="46093" y="305"/>
                  </a:lnTo>
                  <a:lnTo>
                    <a:pt x="46272" y="323"/>
                  </a:lnTo>
                  <a:lnTo>
                    <a:pt x="46450" y="341"/>
                  </a:lnTo>
                  <a:lnTo>
                    <a:pt x="46450" y="341"/>
                  </a:lnTo>
                  <a:lnTo>
                    <a:pt x="46593" y="341"/>
                  </a:lnTo>
                  <a:lnTo>
                    <a:pt x="46718" y="358"/>
                  </a:lnTo>
                  <a:lnTo>
                    <a:pt x="47004" y="412"/>
                  </a:lnTo>
                  <a:lnTo>
                    <a:pt x="47004" y="412"/>
                  </a:lnTo>
                  <a:lnTo>
                    <a:pt x="47094" y="430"/>
                  </a:lnTo>
                  <a:lnTo>
                    <a:pt x="47201" y="448"/>
                  </a:lnTo>
                  <a:lnTo>
                    <a:pt x="47201" y="448"/>
                  </a:lnTo>
                  <a:lnTo>
                    <a:pt x="47415" y="466"/>
                  </a:lnTo>
                  <a:lnTo>
                    <a:pt x="47630" y="537"/>
                  </a:lnTo>
                  <a:lnTo>
                    <a:pt x="47826" y="609"/>
                  </a:lnTo>
                  <a:lnTo>
                    <a:pt x="48023" y="698"/>
                  </a:lnTo>
                  <a:lnTo>
                    <a:pt x="48023" y="698"/>
                  </a:lnTo>
                  <a:lnTo>
                    <a:pt x="48077" y="734"/>
                  </a:lnTo>
                  <a:lnTo>
                    <a:pt x="48112" y="769"/>
                  </a:lnTo>
                  <a:lnTo>
                    <a:pt x="48184" y="859"/>
                  </a:lnTo>
                  <a:lnTo>
                    <a:pt x="48184" y="859"/>
                  </a:lnTo>
                  <a:lnTo>
                    <a:pt x="48363" y="1234"/>
                  </a:lnTo>
                  <a:lnTo>
                    <a:pt x="48434" y="1431"/>
                  </a:lnTo>
                  <a:lnTo>
                    <a:pt x="48488" y="1627"/>
                  </a:lnTo>
                  <a:lnTo>
                    <a:pt x="48488" y="1627"/>
                  </a:lnTo>
                  <a:lnTo>
                    <a:pt x="48595" y="2003"/>
                  </a:lnTo>
                  <a:lnTo>
                    <a:pt x="48666" y="2360"/>
                  </a:lnTo>
                  <a:lnTo>
                    <a:pt x="48666" y="2360"/>
                  </a:lnTo>
                  <a:lnTo>
                    <a:pt x="48756" y="2861"/>
                  </a:lnTo>
                  <a:lnTo>
                    <a:pt x="48827" y="3361"/>
                  </a:lnTo>
                  <a:lnTo>
                    <a:pt x="48827" y="3361"/>
                  </a:lnTo>
                  <a:lnTo>
                    <a:pt x="48863" y="3647"/>
                  </a:lnTo>
                  <a:lnTo>
                    <a:pt x="48881" y="3933"/>
                  </a:lnTo>
                  <a:lnTo>
                    <a:pt x="48881" y="3933"/>
                  </a:lnTo>
                  <a:lnTo>
                    <a:pt x="48899" y="4648"/>
                  </a:lnTo>
                  <a:lnTo>
                    <a:pt x="48917" y="5845"/>
                  </a:lnTo>
                  <a:lnTo>
                    <a:pt x="48935" y="7060"/>
                  </a:lnTo>
                  <a:lnTo>
                    <a:pt x="48952" y="7775"/>
                  </a:lnTo>
                  <a:lnTo>
                    <a:pt x="48952" y="7775"/>
                  </a:lnTo>
                  <a:lnTo>
                    <a:pt x="48970" y="7954"/>
                  </a:lnTo>
                  <a:lnTo>
                    <a:pt x="48970" y="7954"/>
                  </a:lnTo>
                  <a:lnTo>
                    <a:pt x="49006" y="8276"/>
                  </a:lnTo>
                  <a:lnTo>
                    <a:pt x="49042" y="8597"/>
                  </a:lnTo>
                  <a:lnTo>
                    <a:pt x="49042" y="8597"/>
                  </a:lnTo>
                  <a:lnTo>
                    <a:pt x="49060" y="14031"/>
                  </a:lnTo>
                  <a:lnTo>
                    <a:pt x="49060" y="14031"/>
                  </a:lnTo>
                  <a:lnTo>
                    <a:pt x="49060" y="14191"/>
                  </a:lnTo>
                  <a:lnTo>
                    <a:pt x="49060" y="14191"/>
                  </a:lnTo>
                  <a:lnTo>
                    <a:pt x="49060" y="14334"/>
                  </a:lnTo>
                  <a:lnTo>
                    <a:pt x="49060" y="14334"/>
                  </a:lnTo>
                  <a:lnTo>
                    <a:pt x="49042" y="19767"/>
                  </a:lnTo>
                  <a:lnTo>
                    <a:pt x="49042" y="19767"/>
                  </a:lnTo>
                  <a:lnTo>
                    <a:pt x="49006" y="20089"/>
                  </a:lnTo>
                  <a:lnTo>
                    <a:pt x="48970" y="20411"/>
                  </a:lnTo>
                  <a:lnTo>
                    <a:pt x="48970" y="20411"/>
                  </a:lnTo>
                  <a:lnTo>
                    <a:pt x="48952" y="20590"/>
                  </a:lnTo>
                  <a:lnTo>
                    <a:pt x="48952" y="20590"/>
                  </a:lnTo>
                  <a:lnTo>
                    <a:pt x="48935" y="21304"/>
                  </a:lnTo>
                  <a:lnTo>
                    <a:pt x="48917" y="22520"/>
                  </a:lnTo>
                  <a:lnTo>
                    <a:pt x="48899" y="23717"/>
                  </a:lnTo>
                  <a:lnTo>
                    <a:pt x="48881" y="24432"/>
                  </a:lnTo>
                  <a:lnTo>
                    <a:pt x="48881" y="24432"/>
                  </a:lnTo>
                  <a:lnTo>
                    <a:pt x="48863" y="24718"/>
                  </a:lnTo>
                  <a:lnTo>
                    <a:pt x="48827" y="25004"/>
                  </a:lnTo>
                  <a:lnTo>
                    <a:pt x="48827" y="25004"/>
                  </a:lnTo>
                  <a:lnTo>
                    <a:pt x="48756" y="25504"/>
                  </a:lnTo>
                  <a:lnTo>
                    <a:pt x="48666" y="26005"/>
                  </a:lnTo>
                  <a:lnTo>
                    <a:pt x="48666" y="26005"/>
                  </a:lnTo>
                  <a:lnTo>
                    <a:pt x="48595" y="26380"/>
                  </a:lnTo>
                  <a:lnTo>
                    <a:pt x="48488" y="26738"/>
                  </a:lnTo>
                  <a:lnTo>
                    <a:pt x="48488" y="26738"/>
                  </a:lnTo>
                  <a:lnTo>
                    <a:pt x="48434" y="26934"/>
                  </a:lnTo>
                  <a:lnTo>
                    <a:pt x="48363" y="27131"/>
                  </a:lnTo>
                  <a:lnTo>
                    <a:pt x="48184" y="27506"/>
                  </a:lnTo>
                  <a:lnTo>
                    <a:pt x="48184" y="27506"/>
                  </a:lnTo>
                  <a:lnTo>
                    <a:pt x="48112" y="27595"/>
                  </a:lnTo>
                  <a:lnTo>
                    <a:pt x="48077" y="27631"/>
                  </a:lnTo>
                  <a:lnTo>
                    <a:pt x="48023" y="27667"/>
                  </a:lnTo>
                  <a:lnTo>
                    <a:pt x="48023" y="27667"/>
                  </a:lnTo>
                  <a:lnTo>
                    <a:pt x="47826" y="27756"/>
                  </a:lnTo>
                  <a:lnTo>
                    <a:pt x="47630" y="27828"/>
                  </a:lnTo>
                  <a:lnTo>
                    <a:pt x="47415" y="27899"/>
                  </a:lnTo>
                  <a:lnTo>
                    <a:pt x="47201" y="27917"/>
                  </a:lnTo>
                  <a:lnTo>
                    <a:pt x="47201" y="27917"/>
                  </a:lnTo>
                  <a:lnTo>
                    <a:pt x="47094" y="27935"/>
                  </a:lnTo>
                  <a:lnTo>
                    <a:pt x="47004" y="27953"/>
                  </a:lnTo>
                  <a:lnTo>
                    <a:pt x="47004" y="27953"/>
                  </a:lnTo>
                  <a:lnTo>
                    <a:pt x="46718" y="28007"/>
                  </a:lnTo>
                  <a:lnTo>
                    <a:pt x="46593" y="28024"/>
                  </a:lnTo>
                  <a:lnTo>
                    <a:pt x="46450" y="28024"/>
                  </a:lnTo>
                  <a:lnTo>
                    <a:pt x="46450" y="28024"/>
                  </a:lnTo>
                  <a:lnTo>
                    <a:pt x="46272" y="28042"/>
                  </a:lnTo>
                  <a:lnTo>
                    <a:pt x="46093" y="28060"/>
                  </a:lnTo>
                  <a:lnTo>
                    <a:pt x="45718" y="28078"/>
                  </a:lnTo>
                  <a:lnTo>
                    <a:pt x="45360" y="28060"/>
                  </a:lnTo>
                  <a:lnTo>
                    <a:pt x="45003" y="28060"/>
                  </a:lnTo>
                  <a:lnTo>
                    <a:pt x="45003" y="28060"/>
                  </a:lnTo>
                  <a:lnTo>
                    <a:pt x="44931" y="28060"/>
                  </a:lnTo>
                  <a:lnTo>
                    <a:pt x="44878" y="28078"/>
                  </a:lnTo>
                  <a:lnTo>
                    <a:pt x="44878" y="28078"/>
                  </a:lnTo>
                  <a:lnTo>
                    <a:pt x="44663" y="28114"/>
                  </a:lnTo>
                  <a:lnTo>
                    <a:pt x="44467" y="28114"/>
                  </a:lnTo>
                  <a:lnTo>
                    <a:pt x="44270" y="28114"/>
                  </a:lnTo>
                  <a:lnTo>
                    <a:pt x="44073" y="28132"/>
                  </a:lnTo>
                  <a:lnTo>
                    <a:pt x="44073" y="28132"/>
                  </a:lnTo>
                  <a:lnTo>
                    <a:pt x="44002" y="28132"/>
                  </a:lnTo>
                  <a:lnTo>
                    <a:pt x="43948" y="28114"/>
                  </a:lnTo>
                  <a:lnTo>
                    <a:pt x="43948" y="28114"/>
                  </a:lnTo>
                  <a:lnTo>
                    <a:pt x="43680" y="28060"/>
                  </a:lnTo>
                  <a:lnTo>
                    <a:pt x="43412" y="28042"/>
                  </a:lnTo>
                  <a:lnTo>
                    <a:pt x="42894" y="28042"/>
                  </a:lnTo>
                  <a:lnTo>
                    <a:pt x="42894" y="28042"/>
                  </a:lnTo>
                  <a:lnTo>
                    <a:pt x="40803" y="28024"/>
                  </a:lnTo>
                  <a:lnTo>
                    <a:pt x="40803" y="28024"/>
                  </a:lnTo>
                  <a:lnTo>
                    <a:pt x="38837" y="28007"/>
                  </a:lnTo>
                  <a:lnTo>
                    <a:pt x="38837" y="28007"/>
                  </a:lnTo>
                  <a:lnTo>
                    <a:pt x="36424" y="27989"/>
                  </a:lnTo>
                  <a:lnTo>
                    <a:pt x="36424" y="27989"/>
                  </a:lnTo>
                  <a:lnTo>
                    <a:pt x="29829" y="27971"/>
                  </a:lnTo>
                  <a:lnTo>
                    <a:pt x="29829" y="27971"/>
                  </a:lnTo>
                  <a:lnTo>
                    <a:pt x="29651" y="27971"/>
                  </a:lnTo>
                  <a:lnTo>
                    <a:pt x="29651" y="27971"/>
                  </a:lnTo>
                  <a:lnTo>
                    <a:pt x="29597" y="27989"/>
                  </a:lnTo>
                  <a:lnTo>
                    <a:pt x="29561" y="28007"/>
                  </a:lnTo>
                  <a:lnTo>
                    <a:pt x="29543" y="28042"/>
                  </a:lnTo>
                  <a:lnTo>
                    <a:pt x="29543" y="28096"/>
                  </a:lnTo>
                  <a:lnTo>
                    <a:pt x="29543" y="28096"/>
                  </a:lnTo>
                  <a:lnTo>
                    <a:pt x="29543" y="28132"/>
                  </a:lnTo>
                  <a:lnTo>
                    <a:pt x="29561" y="28149"/>
                  </a:lnTo>
                  <a:lnTo>
                    <a:pt x="29597" y="28167"/>
                  </a:lnTo>
                  <a:lnTo>
                    <a:pt x="29633" y="28185"/>
                  </a:lnTo>
                  <a:lnTo>
                    <a:pt x="29633" y="28185"/>
                  </a:lnTo>
                  <a:lnTo>
                    <a:pt x="29865" y="28203"/>
                  </a:lnTo>
                  <a:lnTo>
                    <a:pt x="29865" y="28203"/>
                  </a:lnTo>
                  <a:lnTo>
                    <a:pt x="36424" y="28185"/>
                  </a:lnTo>
                  <a:lnTo>
                    <a:pt x="36424" y="28185"/>
                  </a:lnTo>
                  <a:lnTo>
                    <a:pt x="37550" y="28185"/>
                  </a:lnTo>
                  <a:lnTo>
                    <a:pt x="38283" y="28203"/>
                  </a:lnTo>
                  <a:lnTo>
                    <a:pt x="38551" y="28203"/>
                  </a:lnTo>
                  <a:lnTo>
                    <a:pt x="38676" y="28221"/>
                  </a:lnTo>
                  <a:lnTo>
                    <a:pt x="38676" y="28221"/>
                  </a:lnTo>
                  <a:lnTo>
                    <a:pt x="38730" y="28239"/>
                  </a:lnTo>
                  <a:lnTo>
                    <a:pt x="38783" y="28239"/>
                  </a:lnTo>
                  <a:lnTo>
                    <a:pt x="38890" y="28239"/>
                  </a:lnTo>
                  <a:lnTo>
                    <a:pt x="38890" y="28239"/>
                  </a:lnTo>
                  <a:lnTo>
                    <a:pt x="43073" y="28221"/>
                  </a:lnTo>
                  <a:lnTo>
                    <a:pt x="43073" y="28221"/>
                  </a:lnTo>
                  <a:lnTo>
                    <a:pt x="43358" y="28239"/>
                  </a:lnTo>
                  <a:lnTo>
                    <a:pt x="43662" y="28257"/>
                  </a:lnTo>
                  <a:lnTo>
                    <a:pt x="43948" y="28292"/>
                  </a:lnTo>
                  <a:lnTo>
                    <a:pt x="44252" y="28346"/>
                  </a:lnTo>
                  <a:lnTo>
                    <a:pt x="44252" y="28346"/>
                  </a:lnTo>
                  <a:lnTo>
                    <a:pt x="44395" y="28364"/>
                  </a:lnTo>
                  <a:lnTo>
                    <a:pt x="44538" y="28364"/>
                  </a:lnTo>
                  <a:lnTo>
                    <a:pt x="44681" y="28364"/>
                  </a:lnTo>
                  <a:lnTo>
                    <a:pt x="44824" y="28346"/>
                  </a:lnTo>
                  <a:lnTo>
                    <a:pt x="44824" y="28346"/>
                  </a:lnTo>
                  <a:lnTo>
                    <a:pt x="44949" y="28328"/>
                  </a:lnTo>
                  <a:lnTo>
                    <a:pt x="45092" y="28310"/>
                  </a:lnTo>
                  <a:lnTo>
                    <a:pt x="45092" y="28310"/>
                  </a:lnTo>
                  <a:lnTo>
                    <a:pt x="45843" y="28310"/>
                  </a:lnTo>
                  <a:lnTo>
                    <a:pt x="45843" y="28310"/>
                  </a:lnTo>
                  <a:lnTo>
                    <a:pt x="46147" y="28310"/>
                  </a:lnTo>
                  <a:lnTo>
                    <a:pt x="46289" y="28292"/>
                  </a:lnTo>
                  <a:lnTo>
                    <a:pt x="46432" y="28275"/>
                  </a:lnTo>
                  <a:lnTo>
                    <a:pt x="46432" y="28275"/>
                  </a:lnTo>
                  <a:lnTo>
                    <a:pt x="46647" y="28257"/>
                  </a:lnTo>
                  <a:lnTo>
                    <a:pt x="46879" y="28221"/>
                  </a:lnTo>
                  <a:lnTo>
                    <a:pt x="47094" y="28185"/>
                  </a:lnTo>
                  <a:lnTo>
                    <a:pt x="47326" y="28149"/>
                  </a:lnTo>
                  <a:lnTo>
                    <a:pt x="47326" y="28149"/>
                  </a:lnTo>
                  <a:lnTo>
                    <a:pt x="47469" y="28132"/>
                  </a:lnTo>
                  <a:lnTo>
                    <a:pt x="47612" y="28096"/>
                  </a:lnTo>
                  <a:lnTo>
                    <a:pt x="47898" y="28007"/>
                  </a:lnTo>
                  <a:lnTo>
                    <a:pt x="47898" y="28007"/>
                  </a:lnTo>
                  <a:lnTo>
                    <a:pt x="47987" y="27953"/>
                  </a:lnTo>
                  <a:lnTo>
                    <a:pt x="48095" y="27917"/>
                  </a:lnTo>
                  <a:lnTo>
                    <a:pt x="48095" y="27917"/>
                  </a:lnTo>
                  <a:lnTo>
                    <a:pt x="48184" y="27881"/>
                  </a:lnTo>
                  <a:lnTo>
                    <a:pt x="48273" y="27810"/>
                  </a:lnTo>
                  <a:lnTo>
                    <a:pt x="48345" y="27738"/>
                  </a:lnTo>
                  <a:lnTo>
                    <a:pt x="48398" y="27649"/>
                  </a:lnTo>
                  <a:lnTo>
                    <a:pt x="48398" y="27649"/>
                  </a:lnTo>
                  <a:lnTo>
                    <a:pt x="48488" y="27435"/>
                  </a:lnTo>
                  <a:lnTo>
                    <a:pt x="48595" y="27238"/>
                  </a:lnTo>
                  <a:lnTo>
                    <a:pt x="48595" y="27238"/>
                  </a:lnTo>
                  <a:lnTo>
                    <a:pt x="48702" y="26898"/>
                  </a:lnTo>
                  <a:lnTo>
                    <a:pt x="48809" y="26541"/>
                  </a:lnTo>
                  <a:lnTo>
                    <a:pt x="48809" y="26541"/>
                  </a:lnTo>
                  <a:lnTo>
                    <a:pt x="48917" y="26023"/>
                  </a:lnTo>
                  <a:lnTo>
                    <a:pt x="49006" y="25487"/>
                  </a:lnTo>
                  <a:lnTo>
                    <a:pt x="49006" y="25487"/>
                  </a:lnTo>
                  <a:lnTo>
                    <a:pt x="49095" y="24861"/>
                  </a:lnTo>
                  <a:lnTo>
                    <a:pt x="49113" y="24557"/>
                  </a:lnTo>
                  <a:lnTo>
                    <a:pt x="49113" y="24236"/>
                  </a:lnTo>
                  <a:lnTo>
                    <a:pt x="49113" y="24236"/>
                  </a:lnTo>
                  <a:lnTo>
                    <a:pt x="49113" y="24164"/>
                  </a:lnTo>
                  <a:lnTo>
                    <a:pt x="49113" y="24110"/>
                  </a:lnTo>
                  <a:lnTo>
                    <a:pt x="49113" y="24110"/>
                  </a:lnTo>
                  <a:lnTo>
                    <a:pt x="49131" y="23914"/>
                  </a:lnTo>
                  <a:lnTo>
                    <a:pt x="49149" y="23539"/>
                  </a:lnTo>
                  <a:lnTo>
                    <a:pt x="49167" y="22448"/>
                  </a:lnTo>
                  <a:lnTo>
                    <a:pt x="49167" y="20804"/>
                  </a:lnTo>
                  <a:lnTo>
                    <a:pt x="49167" y="20804"/>
                  </a:lnTo>
                  <a:lnTo>
                    <a:pt x="49185" y="20554"/>
                  </a:lnTo>
                  <a:lnTo>
                    <a:pt x="49220" y="20322"/>
                  </a:lnTo>
                  <a:lnTo>
                    <a:pt x="49220" y="20322"/>
                  </a:lnTo>
                  <a:lnTo>
                    <a:pt x="49238" y="20053"/>
                  </a:lnTo>
                  <a:lnTo>
                    <a:pt x="49256" y="19803"/>
                  </a:lnTo>
                  <a:lnTo>
                    <a:pt x="49256" y="19803"/>
                  </a:lnTo>
                  <a:lnTo>
                    <a:pt x="49238" y="15568"/>
                  </a:lnTo>
                  <a:lnTo>
                    <a:pt x="49238" y="15568"/>
                  </a:lnTo>
                  <a:lnTo>
                    <a:pt x="49238" y="14531"/>
                  </a:lnTo>
                  <a:lnTo>
                    <a:pt x="49238" y="14531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18"/>
            <p:cNvSpPr/>
            <p:nvPr/>
          </p:nvSpPr>
          <p:spPr>
            <a:xfrm>
              <a:off x="8113931" y="4596876"/>
              <a:ext cx="252028" cy="66965"/>
            </a:xfrm>
            <a:custGeom>
              <a:avLst/>
              <a:gdLst/>
              <a:ahLst/>
              <a:cxnLst/>
              <a:rect l="l" t="t" r="r" b="b"/>
              <a:pathLst>
                <a:path w="1448" h="412" extrusionOk="0">
                  <a:moveTo>
                    <a:pt x="72" y="376"/>
                  </a:moveTo>
                  <a:lnTo>
                    <a:pt x="72" y="376"/>
                  </a:lnTo>
                  <a:lnTo>
                    <a:pt x="143" y="393"/>
                  </a:lnTo>
                  <a:lnTo>
                    <a:pt x="233" y="411"/>
                  </a:lnTo>
                  <a:lnTo>
                    <a:pt x="322" y="411"/>
                  </a:lnTo>
                  <a:lnTo>
                    <a:pt x="411" y="393"/>
                  </a:lnTo>
                  <a:lnTo>
                    <a:pt x="411" y="393"/>
                  </a:lnTo>
                  <a:lnTo>
                    <a:pt x="608" y="340"/>
                  </a:lnTo>
                  <a:lnTo>
                    <a:pt x="822" y="322"/>
                  </a:lnTo>
                  <a:lnTo>
                    <a:pt x="1019" y="286"/>
                  </a:lnTo>
                  <a:lnTo>
                    <a:pt x="1216" y="268"/>
                  </a:lnTo>
                  <a:lnTo>
                    <a:pt x="1216" y="268"/>
                  </a:lnTo>
                  <a:lnTo>
                    <a:pt x="1305" y="250"/>
                  </a:lnTo>
                  <a:lnTo>
                    <a:pt x="1394" y="215"/>
                  </a:lnTo>
                  <a:lnTo>
                    <a:pt x="1394" y="215"/>
                  </a:lnTo>
                  <a:lnTo>
                    <a:pt x="1430" y="179"/>
                  </a:lnTo>
                  <a:lnTo>
                    <a:pt x="1448" y="125"/>
                  </a:lnTo>
                  <a:lnTo>
                    <a:pt x="1448" y="125"/>
                  </a:lnTo>
                  <a:lnTo>
                    <a:pt x="1448" y="90"/>
                  </a:lnTo>
                  <a:lnTo>
                    <a:pt x="1430" y="54"/>
                  </a:lnTo>
                  <a:lnTo>
                    <a:pt x="1412" y="36"/>
                  </a:lnTo>
                  <a:lnTo>
                    <a:pt x="1376" y="18"/>
                  </a:lnTo>
                  <a:lnTo>
                    <a:pt x="1376" y="18"/>
                  </a:lnTo>
                  <a:lnTo>
                    <a:pt x="1216" y="0"/>
                  </a:lnTo>
                  <a:lnTo>
                    <a:pt x="1216" y="0"/>
                  </a:lnTo>
                  <a:lnTo>
                    <a:pt x="1019" y="18"/>
                  </a:lnTo>
                  <a:lnTo>
                    <a:pt x="805" y="36"/>
                  </a:lnTo>
                  <a:lnTo>
                    <a:pt x="608" y="72"/>
                  </a:lnTo>
                  <a:lnTo>
                    <a:pt x="394" y="125"/>
                  </a:lnTo>
                  <a:lnTo>
                    <a:pt x="394" y="125"/>
                  </a:lnTo>
                  <a:lnTo>
                    <a:pt x="251" y="143"/>
                  </a:lnTo>
                  <a:lnTo>
                    <a:pt x="108" y="179"/>
                  </a:lnTo>
                  <a:lnTo>
                    <a:pt x="108" y="179"/>
                  </a:lnTo>
                  <a:lnTo>
                    <a:pt x="54" y="197"/>
                  </a:lnTo>
                  <a:lnTo>
                    <a:pt x="18" y="250"/>
                  </a:lnTo>
                  <a:lnTo>
                    <a:pt x="18" y="250"/>
                  </a:lnTo>
                  <a:lnTo>
                    <a:pt x="0" y="286"/>
                  </a:lnTo>
                  <a:lnTo>
                    <a:pt x="18" y="322"/>
                  </a:lnTo>
                  <a:lnTo>
                    <a:pt x="36" y="358"/>
                  </a:lnTo>
                  <a:lnTo>
                    <a:pt x="72" y="376"/>
                  </a:lnTo>
                  <a:lnTo>
                    <a:pt x="72" y="376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18"/>
            <p:cNvSpPr/>
            <p:nvPr/>
          </p:nvSpPr>
          <p:spPr>
            <a:xfrm>
              <a:off x="8558808" y="4198821"/>
              <a:ext cx="65444" cy="232591"/>
            </a:xfrm>
            <a:custGeom>
              <a:avLst/>
              <a:gdLst/>
              <a:ahLst/>
              <a:cxnLst/>
              <a:rect l="l" t="t" r="r" b="b"/>
              <a:pathLst>
                <a:path w="376" h="1431" extrusionOk="0">
                  <a:moveTo>
                    <a:pt x="36" y="591"/>
                  </a:moveTo>
                  <a:lnTo>
                    <a:pt x="36" y="591"/>
                  </a:lnTo>
                  <a:lnTo>
                    <a:pt x="125" y="948"/>
                  </a:lnTo>
                  <a:lnTo>
                    <a:pt x="161" y="1305"/>
                  </a:lnTo>
                  <a:lnTo>
                    <a:pt x="161" y="1305"/>
                  </a:lnTo>
                  <a:lnTo>
                    <a:pt x="179" y="1341"/>
                  </a:lnTo>
                  <a:lnTo>
                    <a:pt x="197" y="1395"/>
                  </a:lnTo>
                  <a:lnTo>
                    <a:pt x="215" y="1413"/>
                  </a:lnTo>
                  <a:lnTo>
                    <a:pt x="268" y="1431"/>
                  </a:lnTo>
                  <a:lnTo>
                    <a:pt x="268" y="1431"/>
                  </a:lnTo>
                  <a:lnTo>
                    <a:pt x="304" y="1431"/>
                  </a:lnTo>
                  <a:lnTo>
                    <a:pt x="340" y="1395"/>
                  </a:lnTo>
                  <a:lnTo>
                    <a:pt x="357" y="1359"/>
                  </a:lnTo>
                  <a:lnTo>
                    <a:pt x="375" y="1288"/>
                  </a:lnTo>
                  <a:lnTo>
                    <a:pt x="375" y="1288"/>
                  </a:lnTo>
                  <a:lnTo>
                    <a:pt x="375" y="1127"/>
                  </a:lnTo>
                  <a:lnTo>
                    <a:pt x="357" y="948"/>
                  </a:lnTo>
                  <a:lnTo>
                    <a:pt x="357" y="948"/>
                  </a:lnTo>
                  <a:lnTo>
                    <a:pt x="268" y="555"/>
                  </a:lnTo>
                  <a:lnTo>
                    <a:pt x="179" y="162"/>
                  </a:lnTo>
                  <a:lnTo>
                    <a:pt x="179" y="162"/>
                  </a:lnTo>
                  <a:lnTo>
                    <a:pt x="143" y="72"/>
                  </a:lnTo>
                  <a:lnTo>
                    <a:pt x="143" y="72"/>
                  </a:lnTo>
                  <a:lnTo>
                    <a:pt x="107" y="19"/>
                  </a:lnTo>
                  <a:lnTo>
                    <a:pt x="89" y="1"/>
                  </a:lnTo>
                  <a:lnTo>
                    <a:pt x="54" y="19"/>
                  </a:lnTo>
                  <a:lnTo>
                    <a:pt x="54" y="19"/>
                  </a:lnTo>
                  <a:lnTo>
                    <a:pt x="18" y="37"/>
                  </a:lnTo>
                  <a:lnTo>
                    <a:pt x="0" y="90"/>
                  </a:lnTo>
                  <a:lnTo>
                    <a:pt x="0" y="90"/>
                  </a:lnTo>
                  <a:lnTo>
                    <a:pt x="0" y="126"/>
                  </a:lnTo>
                  <a:lnTo>
                    <a:pt x="18" y="162"/>
                  </a:lnTo>
                  <a:lnTo>
                    <a:pt x="18" y="162"/>
                  </a:lnTo>
                  <a:lnTo>
                    <a:pt x="18" y="305"/>
                  </a:lnTo>
                  <a:lnTo>
                    <a:pt x="18" y="305"/>
                  </a:lnTo>
                  <a:lnTo>
                    <a:pt x="18" y="305"/>
                  </a:lnTo>
                  <a:lnTo>
                    <a:pt x="18" y="448"/>
                  </a:lnTo>
                  <a:lnTo>
                    <a:pt x="36" y="591"/>
                  </a:lnTo>
                  <a:lnTo>
                    <a:pt x="36" y="591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18"/>
            <p:cNvSpPr/>
            <p:nvPr/>
          </p:nvSpPr>
          <p:spPr>
            <a:xfrm>
              <a:off x="8344028" y="4257010"/>
              <a:ext cx="112264" cy="151160"/>
            </a:xfrm>
            <a:custGeom>
              <a:avLst/>
              <a:gdLst/>
              <a:ahLst/>
              <a:cxnLst/>
              <a:rect l="l" t="t" r="r" b="b"/>
              <a:pathLst>
                <a:path w="645" h="930" extrusionOk="0">
                  <a:moveTo>
                    <a:pt x="483" y="912"/>
                  </a:moveTo>
                  <a:lnTo>
                    <a:pt x="483" y="912"/>
                  </a:lnTo>
                  <a:lnTo>
                    <a:pt x="519" y="930"/>
                  </a:lnTo>
                  <a:lnTo>
                    <a:pt x="573" y="930"/>
                  </a:lnTo>
                  <a:lnTo>
                    <a:pt x="573" y="930"/>
                  </a:lnTo>
                  <a:lnTo>
                    <a:pt x="609" y="894"/>
                  </a:lnTo>
                  <a:lnTo>
                    <a:pt x="644" y="840"/>
                  </a:lnTo>
                  <a:lnTo>
                    <a:pt x="644" y="840"/>
                  </a:lnTo>
                  <a:lnTo>
                    <a:pt x="644" y="769"/>
                  </a:lnTo>
                  <a:lnTo>
                    <a:pt x="626" y="679"/>
                  </a:lnTo>
                  <a:lnTo>
                    <a:pt x="626" y="679"/>
                  </a:lnTo>
                  <a:lnTo>
                    <a:pt x="519" y="483"/>
                  </a:lnTo>
                  <a:lnTo>
                    <a:pt x="394" y="304"/>
                  </a:lnTo>
                  <a:lnTo>
                    <a:pt x="251" y="161"/>
                  </a:lnTo>
                  <a:lnTo>
                    <a:pt x="108" y="18"/>
                  </a:lnTo>
                  <a:lnTo>
                    <a:pt x="108" y="18"/>
                  </a:lnTo>
                  <a:lnTo>
                    <a:pt x="72" y="0"/>
                  </a:lnTo>
                  <a:lnTo>
                    <a:pt x="37" y="0"/>
                  </a:lnTo>
                  <a:lnTo>
                    <a:pt x="37" y="0"/>
                  </a:lnTo>
                  <a:lnTo>
                    <a:pt x="1" y="36"/>
                  </a:lnTo>
                  <a:lnTo>
                    <a:pt x="1" y="72"/>
                  </a:lnTo>
                  <a:lnTo>
                    <a:pt x="1" y="72"/>
                  </a:lnTo>
                  <a:lnTo>
                    <a:pt x="37" y="233"/>
                  </a:lnTo>
                  <a:lnTo>
                    <a:pt x="54" y="304"/>
                  </a:lnTo>
                  <a:lnTo>
                    <a:pt x="90" y="358"/>
                  </a:lnTo>
                  <a:lnTo>
                    <a:pt x="90" y="358"/>
                  </a:lnTo>
                  <a:lnTo>
                    <a:pt x="180" y="465"/>
                  </a:lnTo>
                  <a:lnTo>
                    <a:pt x="269" y="572"/>
                  </a:lnTo>
                  <a:lnTo>
                    <a:pt x="412" y="804"/>
                  </a:lnTo>
                  <a:lnTo>
                    <a:pt x="412" y="804"/>
                  </a:lnTo>
                  <a:lnTo>
                    <a:pt x="483" y="912"/>
                  </a:lnTo>
                  <a:lnTo>
                    <a:pt x="483" y="912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18"/>
            <p:cNvSpPr/>
            <p:nvPr/>
          </p:nvSpPr>
          <p:spPr>
            <a:xfrm>
              <a:off x="8210356" y="4416784"/>
              <a:ext cx="161869" cy="58188"/>
            </a:xfrm>
            <a:custGeom>
              <a:avLst/>
              <a:gdLst/>
              <a:ahLst/>
              <a:cxnLst/>
              <a:rect l="l" t="t" r="r" b="b"/>
              <a:pathLst>
                <a:path w="930" h="358" extrusionOk="0">
                  <a:moveTo>
                    <a:pt x="429" y="0"/>
                  </a:moveTo>
                  <a:lnTo>
                    <a:pt x="429" y="0"/>
                  </a:lnTo>
                  <a:lnTo>
                    <a:pt x="322" y="0"/>
                  </a:lnTo>
                  <a:lnTo>
                    <a:pt x="215" y="18"/>
                  </a:lnTo>
                  <a:lnTo>
                    <a:pt x="108" y="54"/>
                  </a:lnTo>
                  <a:lnTo>
                    <a:pt x="0" y="107"/>
                  </a:lnTo>
                  <a:lnTo>
                    <a:pt x="0" y="107"/>
                  </a:lnTo>
                  <a:lnTo>
                    <a:pt x="54" y="161"/>
                  </a:lnTo>
                  <a:lnTo>
                    <a:pt x="125" y="197"/>
                  </a:lnTo>
                  <a:lnTo>
                    <a:pt x="251" y="233"/>
                  </a:lnTo>
                  <a:lnTo>
                    <a:pt x="251" y="233"/>
                  </a:lnTo>
                  <a:lnTo>
                    <a:pt x="501" y="268"/>
                  </a:lnTo>
                  <a:lnTo>
                    <a:pt x="608" y="304"/>
                  </a:lnTo>
                  <a:lnTo>
                    <a:pt x="733" y="358"/>
                  </a:lnTo>
                  <a:lnTo>
                    <a:pt x="733" y="358"/>
                  </a:lnTo>
                  <a:lnTo>
                    <a:pt x="787" y="358"/>
                  </a:lnTo>
                  <a:lnTo>
                    <a:pt x="787" y="358"/>
                  </a:lnTo>
                  <a:lnTo>
                    <a:pt x="822" y="358"/>
                  </a:lnTo>
                  <a:lnTo>
                    <a:pt x="858" y="358"/>
                  </a:lnTo>
                  <a:lnTo>
                    <a:pt x="894" y="322"/>
                  </a:lnTo>
                  <a:lnTo>
                    <a:pt x="912" y="286"/>
                  </a:lnTo>
                  <a:lnTo>
                    <a:pt x="912" y="286"/>
                  </a:lnTo>
                  <a:lnTo>
                    <a:pt x="930" y="233"/>
                  </a:lnTo>
                  <a:lnTo>
                    <a:pt x="912" y="197"/>
                  </a:lnTo>
                  <a:lnTo>
                    <a:pt x="894" y="161"/>
                  </a:lnTo>
                  <a:lnTo>
                    <a:pt x="858" y="125"/>
                  </a:lnTo>
                  <a:lnTo>
                    <a:pt x="858" y="125"/>
                  </a:lnTo>
                  <a:lnTo>
                    <a:pt x="662" y="54"/>
                  </a:lnTo>
                  <a:lnTo>
                    <a:pt x="554" y="18"/>
                  </a:lnTo>
                  <a:lnTo>
                    <a:pt x="429" y="0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18"/>
            <p:cNvSpPr/>
            <p:nvPr/>
          </p:nvSpPr>
          <p:spPr>
            <a:xfrm>
              <a:off x="8113931" y="477686"/>
              <a:ext cx="252028" cy="66965"/>
            </a:xfrm>
            <a:custGeom>
              <a:avLst/>
              <a:gdLst/>
              <a:ahLst/>
              <a:cxnLst/>
              <a:rect l="l" t="t" r="r" b="b"/>
              <a:pathLst>
                <a:path w="1448" h="412" extrusionOk="0">
                  <a:moveTo>
                    <a:pt x="1394" y="197"/>
                  </a:moveTo>
                  <a:lnTo>
                    <a:pt x="1394" y="197"/>
                  </a:lnTo>
                  <a:lnTo>
                    <a:pt x="1305" y="161"/>
                  </a:lnTo>
                  <a:lnTo>
                    <a:pt x="1216" y="144"/>
                  </a:lnTo>
                  <a:lnTo>
                    <a:pt x="1216" y="144"/>
                  </a:lnTo>
                  <a:lnTo>
                    <a:pt x="1019" y="126"/>
                  </a:lnTo>
                  <a:lnTo>
                    <a:pt x="822" y="108"/>
                  </a:lnTo>
                  <a:lnTo>
                    <a:pt x="608" y="72"/>
                  </a:lnTo>
                  <a:lnTo>
                    <a:pt x="411" y="19"/>
                  </a:lnTo>
                  <a:lnTo>
                    <a:pt x="411" y="19"/>
                  </a:lnTo>
                  <a:lnTo>
                    <a:pt x="322" y="1"/>
                  </a:lnTo>
                  <a:lnTo>
                    <a:pt x="233" y="1"/>
                  </a:lnTo>
                  <a:lnTo>
                    <a:pt x="143" y="19"/>
                  </a:lnTo>
                  <a:lnTo>
                    <a:pt x="72" y="36"/>
                  </a:lnTo>
                  <a:lnTo>
                    <a:pt x="72" y="36"/>
                  </a:lnTo>
                  <a:lnTo>
                    <a:pt x="36" y="72"/>
                  </a:lnTo>
                  <a:lnTo>
                    <a:pt x="18" y="90"/>
                  </a:lnTo>
                  <a:lnTo>
                    <a:pt x="0" y="126"/>
                  </a:lnTo>
                  <a:lnTo>
                    <a:pt x="18" y="161"/>
                  </a:lnTo>
                  <a:lnTo>
                    <a:pt x="18" y="161"/>
                  </a:lnTo>
                  <a:lnTo>
                    <a:pt x="54" y="215"/>
                  </a:lnTo>
                  <a:lnTo>
                    <a:pt x="108" y="251"/>
                  </a:lnTo>
                  <a:lnTo>
                    <a:pt x="108" y="251"/>
                  </a:lnTo>
                  <a:lnTo>
                    <a:pt x="251" y="269"/>
                  </a:lnTo>
                  <a:lnTo>
                    <a:pt x="394" y="304"/>
                  </a:lnTo>
                  <a:lnTo>
                    <a:pt x="394" y="304"/>
                  </a:lnTo>
                  <a:lnTo>
                    <a:pt x="608" y="340"/>
                  </a:lnTo>
                  <a:lnTo>
                    <a:pt x="805" y="376"/>
                  </a:lnTo>
                  <a:lnTo>
                    <a:pt x="1019" y="394"/>
                  </a:lnTo>
                  <a:lnTo>
                    <a:pt x="1216" y="412"/>
                  </a:lnTo>
                  <a:lnTo>
                    <a:pt x="1216" y="412"/>
                  </a:lnTo>
                  <a:lnTo>
                    <a:pt x="1376" y="394"/>
                  </a:lnTo>
                  <a:lnTo>
                    <a:pt x="1376" y="394"/>
                  </a:lnTo>
                  <a:lnTo>
                    <a:pt x="1412" y="376"/>
                  </a:lnTo>
                  <a:lnTo>
                    <a:pt x="1430" y="358"/>
                  </a:lnTo>
                  <a:lnTo>
                    <a:pt x="1448" y="322"/>
                  </a:lnTo>
                  <a:lnTo>
                    <a:pt x="1448" y="287"/>
                  </a:lnTo>
                  <a:lnTo>
                    <a:pt x="1448" y="287"/>
                  </a:lnTo>
                  <a:lnTo>
                    <a:pt x="1430" y="233"/>
                  </a:lnTo>
                  <a:lnTo>
                    <a:pt x="1394" y="197"/>
                  </a:lnTo>
                  <a:lnTo>
                    <a:pt x="1394" y="197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18"/>
            <p:cNvSpPr/>
            <p:nvPr/>
          </p:nvSpPr>
          <p:spPr>
            <a:xfrm>
              <a:off x="8558808" y="710115"/>
              <a:ext cx="65444" cy="232591"/>
            </a:xfrm>
            <a:custGeom>
              <a:avLst/>
              <a:gdLst/>
              <a:ahLst/>
              <a:cxnLst/>
              <a:rect l="l" t="t" r="r" b="b"/>
              <a:pathLst>
                <a:path w="376" h="1431" extrusionOk="0">
                  <a:moveTo>
                    <a:pt x="0" y="1341"/>
                  </a:moveTo>
                  <a:lnTo>
                    <a:pt x="0" y="1341"/>
                  </a:lnTo>
                  <a:lnTo>
                    <a:pt x="18" y="1394"/>
                  </a:lnTo>
                  <a:lnTo>
                    <a:pt x="54" y="1430"/>
                  </a:lnTo>
                  <a:lnTo>
                    <a:pt x="54" y="1430"/>
                  </a:lnTo>
                  <a:lnTo>
                    <a:pt x="89" y="1430"/>
                  </a:lnTo>
                  <a:lnTo>
                    <a:pt x="107" y="1412"/>
                  </a:lnTo>
                  <a:lnTo>
                    <a:pt x="143" y="1359"/>
                  </a:lnTo>
                  <a:lnTo>
                    <a:pt x="143" y="1359"/>
                  </a:lnTo>
                  <a:lnTo>
                    <a:pt x="179" y="1269"/>
                  </a:lnTo>
                  <a:lnTo>
                    <a:pt x="179" y="1269"/>
                  </a:lnTo>
                  <a:lnTo>
                    <a:pt x="268" y="876"/>
                  </a:lnTo>
                  <a:lnTo>
                    <a:pt x="357" y="483"/>
                  </a:lnTo>
                  <a:lnTo>
                    <a:pt x="357" y="483"/>
                  </a:lnTo>
                  <a:lnTo>
                    <a:pt x="375" y="322"/>
                  </a:lnTo>
                  <a:lnTo>
                    <a:pt x="375" y="143"/>
                  </a:lnTo>
                  <a:lnTo>
                    <a:pt x="375" y="143"/>
                  </a:lnTo>
                  <a:lnTo>
                    <a:pt x="357" y="72"/>
                  </a:lnTo>
                  <a:lnTo>
                    <a:pt x="340" y="36"/>
                  </a:lnTo>
                  <a:lnTo>
                    <a:pt x="304" y="0"/>
                  </a:lnTo>
                  <a:lnTo>
                    <a:pt x="268" y="0"/>
                  </a:lnTo>
                  <a:lnTo>
                    <a:pt x="268" y="0"/>
                  </a:lnTo>
                  <a:lnTo>
                    <a:pt x="215" y="18"/>
                  </a:lnTo>
                  <a:lnTo>
                    <a:pt x="197" y="36"/>
                  </a:lnTo>
                  <a:lnTo>
                    <a:pt x="179" y="90"/>
                  </a:lnTo>
                  <a:lnTo>
                    <a:pt x="161" y="126"/>
                  </a:lnTo>
                  <a:lnTo>
                    <a:pt x="161" y="126"/>
                  </a:lnTo>
                  <a:lnTo>
                    <a:pt x="125" y="483"/>
                  </a:lnTo>
                  <a:lnTo>
                    <a:pt x="36" y="840"/>
                  </a:lnTo>
                  <a:lnTo>
                    <a:pt x="36" y="840"/>
                  </a:lnTo>
                  <a:lnTo>
                    <a:pt x="18" y="983"/>
                  </a:lnTo>
                  <a:lnTo>
                    <a:pt x="18" y="1126"/>
                  </a:lnTo>
                  <a:lnTo>
                    <a:pt x="18" y="1126"/>
                  </a:lnTo>
                  <a:lnTo>
                    <a:pt x="18" y="1126"/>
                  </a:lnTo>
                  <a:lnTo>
                    <a:pt x="18" y="1269"/>
                  </a:lnTo>
                  <a:lnTo>
                    <a:pt x="18" y="1269"/>
                  </a:lnTo>
                  <a:lnTo>
                    <a:pt x="0" y="1305"/>
                  </a:lnTo>
                  <a:lnTo>
                    <a:pt x="0" y="1341"/>
                  </a:lnTo>
                  <a:lnTo>
                    <a:pt x="0" y="1341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18"/>
            <p:cNvSpPr/>
            <p:nvPr/>
          </p:nvSpPr>
          <p:spPr>
            <a:xfrm>
              <a:off x="8344028" y="733358"/>
              <a:ext cx="112264" cy="151160"/>
            </a:xfrm>
            <a:custGeom>
              <a:avLst/>
              <a:gdLst/>
              <a:ahLst/>
              <a:cxnLst/>
              <a:rect l="l" t="t" r="r" b="b"/>
              <a:pathLst>
                <a:path w="645" h="930" extrusionOk="0">
                  <a:moveTo>
                    <a:pt x="573" y="0"/>
                  </a:moveTo>
                  <a:lnTo>
                    <a:pt x="573" y="0"/>
                  </a:lnTo>
                  <a:lnTo>
                    <a:pt x="519" y="18"/>
                  </a:lnTo>
                  <a:lnTo>
                    <a:pt x="483" y="18"/>
                  </a:lnTo>
                  <a:lnTo>
                    <a:pt x="483" y="18"/>
                  </a:lnTo>
                  <a:lnTo>
                    <a:pt x="412" y="125"/>
                  </a:lnTo>
                  <a:lnTo>
                    <a:pt x="412" y="125"/>
                  </a:lnTo>
                  <a:lnTo>
                    <a:pt x="269" y="358"/>
                  </a:lnTo>
                  <a:lnTo>
                    <a:pt x="180" y="465"/>
                  </a:lnTo>
                  <a:lnTo>
                    <a:pt x="90" y="572"/>
                  </a:lnTo>
                  <a:lnTo>
                    <a:pt x="90" y="572"/>
                  </a:lnTo>
                  <a:lnTo>
                    <a:pt x="54" y="644"/>
                  </a:lnTo>
                  <a:lnTo>
                    <a:pt x="37" y="697"/>
                  </a:lnTo>
                  <a:lnTo>
                    <a:pt x="1" y="858"/>
                  </a:lnTo>
                  <a:lnTo>
                    <a:pt x="1" y="858"/>
                  </a:lnTo>
                  <a:lnTo>
                    <a:pt x="1" y="894"/>
                  </a:lnTo>
                  <a:lnTo>
                    <a:pt x="37" y="930"/>
                  </a:lnTo>
                  <a:lnTo>
                    <a:pt x="37" y="930"/>
                  </a:lnTo>
                  <a:lnTo>
                    <a:pt x="72" y="930"/>
                  </a:lnTo>
                  <a:lnTo>
                    <a:pt x="108" y="912"/>
                  </a:lnTo>
                  <a:lnTo>
                    <a:pt x="108" y="912"/>
                  </a:lnTo>
                  <a:lnTo>
                    <a:pt x="251" y="769"/>
                  </a:lnTo>
                  <a:lnTo>
                    <a:pt x="394" y="626"/>
                  </a:lnTo>
                  <a:lnTo>
                    <a:pt x="519" y="447"/>
                  </a:lnTo>
                  <a:lnTo>
                    <a:pt x="626" y="251"/>
                  </a:lnTo>
                  <a:lnTo>
                    <a:pt x="626" y="251"/>
                  </a:lnTo>
                  <a:lnTo>
                    <a:pt x="644" y="179"/>
                  </a:lnTo>
                  <a:lnTo>
                    <a:pt x="644" y="90"/>
                  </a:lnTo>
                  <a:lnTo>
                    <a:pt x="644" y="90"/>
                  </a:lnTo>
                  <a:lnTo>
                    <a:pt x="609" y="36"/>
                  </a:lnTo>
                  <a:lnTo>
                    <a:pt x="573" y="0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18"/>
            <p:cNvSpPr/>
            <p:nvPr/>
          </p:nvSpPr>
          <p:spPr>
            <a:xfrm>
              <a:off x="8210356" y="666555"/>
              <a:ext cx="161869" cy="58188"/>
            </a:xfrm>
            <a:custGeom>
              <a:avLst/>
              <a:gdLst/>
              <a:ahLst/>
              <a:cxnLst/>
              <a:rect l="l" t="t" r="r" b="b"/>
              <a:pathLst>
                <a:path w="930" h="358" extrusionOk="0">
                  <a:moveTo>
                    <a:pt x="787" y="0"/>
                  </a:moveTo>
                  <a:lnTo>
                    <a:pt x="787" y="0"/>
                  </a:lnTo>
                  <a:lnTo>
                    <a:pt x="733" y="0"/>
                  </a:lnTo>
                  <a:lnTo>
                    <a:pt x="733" y="0"/>
                  </a:lnTo>
                  <a:lnTo>
                    <a:pt x="608" y="54"/>
                  </a:lnTo>
                  <a:lnTo>
                    <a:pt x="501" y="90"/>
                  </a:lnTo>
                  <a:lnTo>
                    <a:pt x="251" y="125"/>
                  </a:lnTo>
                  <a:lnTo>
                    <a:pt x="251" y="125"/>
                  </a:lnTo>
                  <a:lnTo>
                    <a:pt x="125" y="161"/>
                  </a:lnTo>
                  <a:lnTo>
                    <a:pt x="54" y="197"/>
                  </a:lnTo>
                  <a:lnTo>
                    <a:pt x="0" y="251"/>
                  </a:lnTo>
                  <a:lnTo>
                    <a:pt x="0" y="251"/>
                  </a:lnTo>
                  <a:lnTo>
                    <a:pt x="108" y="304"/>
                  </a:lnTo>
                  <a:lnTo>
                    <a:pt x="215" y="340"/>
                  </a:lnTo>
                  <a:lnTo>
                    <a:pt x="322" y="358"/>
                  </a:lnTo>
                  <a:lnTo>
                    <a:pt x="429" y="358"/>
                  </a:lnTo>
                  <a:lnTo>
                    <a:pt x="429" y="358"/>
                  </a:lnTo>
                  <a:lnTo>
                    <a:pt x="554" y="340"/>
                  </a:lnTo>
                  <a:lnTo>
                    <a:pt x="662" y="304"/>
                  </a:lnTo>
                  <a:lnTo>
                    <a:pt x="858" y="233"/>
                  </a:lnTo>
                  <a:lnTo>
                    <a:pt x="858" y="233"/>
                  </a:lnTo>
                  <a:lnTo>
                    <a:pt x="894" y="197"/>
                  </a:lnTo>
                  <a:lnTo>
                    <a:pt x="912" y="161"/>
                  </a:lnTo>
                  <a:lnTo>
                    <a:pt x="930" y="125"/>
                  </a:lnTo>
                  <a:lnTo>
                    <a:pt x="912" y="72"/>
                  </a:lnTo>
                  <a:lnTo>
                    <a:pt x="912" y="72"/>
                  </a:lnTo>
                  <a:lnTo>
                    <a:pt x="894" y="36"/>
                  </a:lnTo>
                  <a:lnTo>
                    <a:pt x="858" y="18"/>
                  </a:lnTo>
                  <a:lnTo>
                    <a:pt x="822" y="0"/>
                  </a:lnTo>
                  <a:lnTo>
                    <a:pt x="787" y="0"/>
                  </a:lnTo>
                  <a:lnTo>
                    <a:pt x="787" y="0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18"/>
            <p:cNvSpPr/>
            <p:nvPr/>
          </p:nvSpPr>
          <p:spPr>
            <a:xfrm>
              <a:off x="797658" y="477686"/>
              <a:ext cx="255161" cy="66965"/>
            </a:xfrm>
            <a:custGeom>
              <a:avLst/>
              <a:gdLst/>
              <a:ahLst/>
              <a:cxnLst/>
              <a:rect l="l" t="t" r="r" b="b"/>
              <a:pathLst>
                <a:path w="1466" h="412" extrusionOk="0">
                  <a:moveTo>
                    <a:pt x="90" y="394"/>
                  </a:moveTo>
                  <a:lnTo>
                    <a:pt x="90" y="394"/>
                  </a:lnTo>
                  <a:lnTo>
                    <a:pt x="233" y="412"/>
                  </a:lnTo>
                  <a:lnTo>
                    <a:pt x="233" y="412"/>
                  </a:lnTo>
                  <a:lnTo>
                    <a:pt x="447" y="394"/>
                  </a:lnTo>
                  <a:lnTo>
                    <a:pt x="662" y="376"/>
                  </a:lnTo>
                  <a:lnTo>
                    <a:pt x="858" y="340"/>
                  </a:lnTo>
                  <a:lnTo>
                    <a:pt x="1055" y="304"/>
                  </a:lnTo>
                  <a:lnTo>
                    <a:pt x="1055" y="304"/>
                  </a:lnTo>
                  <a:lnTo>
                    <a:pt x="1198" y="269"/>
                  </a:lnTo>
                  <a:lnTo>
                    <a:pt x="1359" y="251"/>
                  </a:lnTo>
                  <a:lnTo>
                    <a:pt x="1359" y="251"/>
                  </a:lnTo>
                  <a:lnTo>
                    <a:pt x="1412" y="215"/>
                  </a:lnTo>
                  <a:lnTo>
                    <a:pt x="1448" y="161"/>
                  </a:lnTo>
                  <a:lnTo>
                    <a:pt x="1448" y="161"/>
                  </a:lnTo>
                  <a:lnTo>
                    <a:pt x="1466" y="126"/>
                  </a:lnTo>
                  <a:lnTo>
                    <a:pt x="1448" y="90"/>
                  </a:lnTo>
                  <a:lnTo>
                    <a:pt x="1430" y="72"/>
                  </a:lnTo>
                  <a:lnTo>
                    <a:pt x="1394" y="36"/>
                  </a:lnTo>
                  <a:lnTo>
                    <a:pt x="1394" y="36"/>
                  </a:lnTo>
                  <a:lnTo>
                    <a:pt x="1305" y="19"/>
                  </a:lnTo>
                  <a:lnTo>
                    <a:pt x="1234" y="1"/>
                  </a:lnTo>
                  <a:lnTo>
                    <a:pt x="1144" y="1"/>
                  </a:lnTo>
                  <a:lnTo>
                    <a:pt x="1055" y="19"/>
                  </a:lnTo>
                  <a:lnTo>
                    <a:pt x="1055" y="19"/>
                  </a:lnTo>
                  <a:lnTo>
                    <a:pt x="858" y="72"/>
                  </a:lnTo>
                  <a:lnTo>
                    <a:pt x="644" y="108"/>
                  </a:lnTo>
                  <a:lnTo>
                    <a:pt x="447" y="126"/>
                  </a:lnTo>
                  <a:lnTo>
                    <a:pt x="233" y="144"/>
                  </a:lnTo>
                  <a:lnTo>
                    <a:pt x="233" y="144"/>
                  </a:lnTo>
                  <a:lnTo>
                    <a:pt x="161" y="161"/>
                  </a:lnTo>
                  <a:lnTo>
                    <a:pt x="72" y="197"/>
                  </a:lnTo>
                  <a:lnTo>
                    <a:pt x="72" y="197"/>
                  </a:lnTo>
                  <a:lnTo>
                    <a:pt x="36" y="233"/>
                  </a:lnTo>
                  <a:lnTo>
                    <a:pt x="0" y="287"/>
                  </a:lnTo>
                  <a:lnTo>
                    <a:pt x="0" y="287"/>
                  </a:lnTo>
                  <a:lnTo>
                    <a:pt x="18" y="322"/>
                  </a:lnTo>
                  <a:lnTo>
                    <a:pt x="36" y="358"/>
                  </a:lnTo>
                  <a:lnTo>
                    <a:pt x="54" y="376"/>
                  </a:lnTo>
                  <a:lnTo>
                    <a:pt x="90" y="394"/>
                  </a:lnTo>
                  <a:lnTo>
                    <a:pt x="90" y="394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18"/>
            <p:cNvSpPr/>
            <p:nvPr/>
          </p:nvSpPr>
          <p:spPr>
            <a:xfrm>
              <a:off x="542498" y="710115"/>
              <a:ext cx="65618" cy="232591"/>
            </a:xfrm>
            <a:custGeom>
              <a:avLst/>
              <a:gdLst/>
              <a:ahLst/>
              <a:cxnLst/>
              <a:rect l="l" t="t" r="r" b="b"/>
              <a:pathLst>
                <a:path w="377" h="1431" extrusionOk="0">
                  <a:moveTo>
                    <a:pt x="323" y="840"/>
                  </a:moveTo>
                  <a:lnTo>
                    <a:pt x="323" y="840"/>
                  </a:lnTo>
                  <a:lnTo>
                    <a:pt x="251" y="483"/>
                  </a:lnTo>
                  <a:lnTo>
                    <a:pt x="197" y="126"/>
                  </a:lnTo>
                  <a:lnTo>
                    <a:pt x="197" y="126"/>
                  </a:lnTo>
                  <a:lnTo>
                    <a:pt x="197" y="90"/>
                  </a:lnTo>
                  <a:lnTo>
                    <a:pt x="180" y="36"/>
                  </a:lnTo>
                  <a:lnTo>
                    <a:pt x="144" y="18"/>
                  </a:lnTo>
                  <a:lnTo>
                    <a:pt x="108" y="0"/>
                  </a:lnTo>
                  <a:lnTo>
                    <a:pt x="108" y="0"/>
                  </a:lnTo>
                  <a:lnTo>
                    <a:pt x="72" y="0"/>
                  </a:lnTo>
                  <a:lnTo>
                    <a:pt x="37" y="36"/>
                  </a:lnTo>
                  <a:lnTo>
                    <a:pt x="19" y="72"/>
                  </a:lnTo>
                  <a:lnTo>
                    <a:pt x="1" y="143"/>
                  </a:lnTo>
                  <a:lnTo>
                    <a:pt x="1" y="143"/>
                  </a:lnTo>
                  <a:lnTo>
                    <a:pt x="1" y="322"/>
                  </a:lnTo>
                  <a:lnTo>
                    <a:pt x="19" y="483"/>
                  </a:lnTo>
                  <a:lnTo>
                    <a:pt x="19" y="483"/>
                  </a:lnTo>
                  <a:lnTo>
                    <a:pt x="90" y="876"/>
                  </a:lnTo>
                  <a:lnTo>
                    <a:pt x="197" y="1269"/>
                  </a:lnTo>
                  <a:lnTo>
                    <a:pt x="197" y="1269"/>
                  </a:lnTo>
                  <a:lnTo>
                    <a:pt x="215" y="1359"/>
                  </a:lnTo>
                  <a:lnTo>
                    <a:pt x="215" y="1359"/>
                  </a:lnTo>
                  <a:lnTo>
                    <a:pt x="251" y="1412"/>
                  </a:lnTo>
                  <a:lnTo>
                    <a:pt x="287" y="1430"/>
                  </a:lnTo>
                  <a:lnTo>
                    <a:pt x="323" y="1430"/>
                  </a:lnTo>
                  <a:lnTo>
                    <a:pt x="323" y="1430"/>
                  </a:lnTo>
                  <a:lnTo>
                    <a:pt x="340" y="1394"/>
                  </a:lnTo>
                  <a:lnTo>
                    <a:pt x="376" y="1341"/>
                  </a:lnTo>
                  <a:lnTo>
                    <a:pt x="376" y="1341"/>
                  </a:lnTo>
                  <a:lnTo>
                    <a:pt x="376" y="1305"/>
                  </a:lnTo>
                  <a:lnTo>
                    <a:pt x="358" y="1269"/>
                  </a:lnTo>
                  <a:lnTo>
                    <a:pt x="358" y="1269"/>
                  </a:lnTo>
                  <a:lnTo>
                    <a:pt x="340" y="1126"/>
                  </a:lnTo>
                  <a:lnTo>
                    <a:pt x="358" y="1126"/>
                  </a:lnTo>
                  <a:lnTo>
                    <a:pt x="358" y="1126"/>
                  </a:lnTo>
                  <a:lnTo>
                    <a:pt x="340" y="983"/>
                  </a:lnTo>
                  <a:lnTo>
                    <a:pt x="323" y="840"/>
                  </a:lnTo>
                  <a:lnTo>
                    <a:pt x="323" y="840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18"/>
            <p:cNvSpPr/>
            <p:nvPr/>
          </p:nvSpPr>
          <p:spPr>
            <a:xfrm>
              <a:off x="710458" y="733358"/>
              <a:ext cx="112264" cy="151160"/>
            </a:xfrm>
            <a:custGeom>
              <a:avLst/>
              <a:gdLst/>
              <a:ahLst/>
              <a:cxnLst/>
              <a:rect l="l" t="t" r="r" b="b"/>
              <a:pathLst>
                <a:path w="645" h="930" extrusionOk="0">
                  <a:moveTo>
                    <a:pt x="144" y="18"/>
                  </a:moveTo>
                  <a:lnTo>
                    <a:pt x="144" y="18"/>
                  </a:lnTo>
                  <a:lnTo>
                    <a:pt x="126" y="18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19" y="36"/>
                  </a:lnTo>
                  <a:lnTo>
                    <a:pt x="1" y="90"/>
                  </a:lnTo>
                  <a:lnTo>
                    <a:pt x="1" y="90"/>
                  </a:lnTo>
                  <a:lnTo>
                    <a:pt x="1" y="179"/>
                  </a:lnTo>
                  <a:lnTo>
                    <a:pt x="19" y="251"/>
                  </a:lnTo>
                  <a:lnTo>
                    <a:pt x="19" y="251"/>
                  </a:lnTo>
                  <a:lnTo>
                    <a:pt x="126" y="447"/>
                  </a:lnTo>
                  <a:lnTo>
                    <a:pt x="233" y="626"/>
                  </a:lnTo>
                  <a:lnTo>
                    <a:pt x="376" y="769"/>
                  </a:lnTo>
                  <a:lnTo>
                    <a:pt x="537" y="912"/>
                  </a:lnTo>
                  <a:lnTo>
                    <a:pt x="537" y="912"/>
                  </a:lnTo>
                  <a:lnTo>
                    <a:pt x="573" y="930"/>
                  </a:lnTo>
                  <a:lnTo>
                    <a:pt x="609" y="930"/>
                  </a:lnTo>
                  <a:lnTo>
                    <a:pt x="609" y="930"/>
                  </a:lnTo>
                  <a:lnTo>
                    <a:pt x="644" y="894"/>
                  </a:lnTo>
                  <a:lnTo>
                    <a:pt x="644" y="858"/>
                  </a:lnTo>
                  <a:lnTo>
                    <a:pt x="644" y="858"/>
                  </a:lnTo>
                  <a:lnTo>
                    <a:pt x="609" y="697"/>
                  </a:lnTo>
                  <a:lnTo>
                    <a:pt x="591" y="644"/>
                  </a:lnTo>
                  <a:lnTo>
                    <a:pt x="537" y="572"/>
                  </a:lnTo>
                  <a:lnTo>
                    <a:pt x="537" y="572"/>
                  </a:lnTo>
                  <a:lnTo>
                    <a:pt x="448" y="465"/>
                  </a:lnTo>
                  <a:lnTo>
                    <a:pt x="376" y="358"/>
                  </a:lnTo>
                  <a:lnTo>
                    <a:pt x="233" y="125"/>
                  </a:lnTo>
                  <a:lnTo>
                    <a:pt x="233" y="125"/>
                  </a:lnTo>
                  <a:lnTo>
                    <a:pt x="144" y="18"/>
                  </a:lnTo>
                  <a:lnTo>
                    <a:pt x="144" y="18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18"/>
            <p:cNvSpPr/>
            <p:nvPr/>
          </p:nvSpPr>
          <p:spPr>
            <a:xfrm>
              <a:off x="794525" y="666555"/>
              <a:ext cx="161869" cy="58188"/>
            </a:xfrm>
            <a:custGeom>
              <a:avLst/>
              <a:gdLst/>
              <a:ahLst/>
              <a:cxnLst/>
              <a:rect l="l" t="t" r="r" b="b"/>
              <a:pathLst>
                <a:path w="930" h="358" extrusionOk="0">
                  <a:moveTo>
                    <a:pt x="72" y="233"/>
                  </a:moveTo>
                  <a:lnTo>
                    <a:pt x="72" y="233"/>
                  </a:lnTo>
                  <a:lnTo>
                    <a:pt x="269" y="304"/>
                  </a:lnTo>
                  <a:lnTo>
                    <a:pt x="376" y="340"/>
                  </a:lnTo>
                  <a:lnTo>
                    <a:pt x="501" y="358"/>
                  </a:lnTo>
                  <a:lnTo>
                    <a:pt x="501" y="358"/>
                  </a:lnTo>
                  <a:lnTo>
                    <a:pt x="608" y="358"/>
                  </a:lnTo>
                  <a:lnTo>
                    <a:pt x="715" y="340"/>
                  </a:lnTo>
                  <a:lnTo>
                    <a:pt x="823" y="304"/>
                  </a:lnTo>
                  <a:lnTo>
                    <a:pt x="930" y="251"/>
                  </a:lnTo>
                  <a:lnTo>
                    <a:pt x="930" y="251"/>
                  </a:lnTo>
                  <a:lnTo>
                    <a:pt x="876" y="197"/>
                  </a:lnTo>
                  <a:lnTo>
                    <a:pt x="805" y="161"/>
                  </a:lnTo>
                  <a:lnTo>
                    <a:pt x="680" y="125"/>
                  </a:lnTo>
                  <a:lnTo>
                    <a:pt x="680" y="125"/>
                  </a:lnTo>
                  <a:lnTo>
                    <a:pt x="429" y="90"/>
                  </a:lnTo>
                  <a:lnTo>
                    <a:pt x="304" y="54"/>
                  </a:lnTo>
                  <a:lnTo>
                    <a:pt x="197" y="0"/>
                  </a:lnTo>
                  <a:lnTo>
                    <a:pt x="197" y="0"/>
                  </a:lnTo>
                  <a:lnTo>
                    <a:pt x="143" y="0"/>
                  </a:lnTo>
                  <a:lnTo>
                    <a:pt x="143" y="0"/>
                  </a:lnTo>
                  <a:lnTo>
                    <a:pt x="108" y="0"/>
                  </a:lnTo>
                  <a:lnTo>
                    <a:pt x="54" y="18"/>
                  </a:lnTo>
                  <a:lnTo>
                    <a:pt x="36" y="36"/>
                  </a:lnTo>
                  <a:lnTo>
                    <a:pt x="18" y="72"/>
                  </a:lnTo>
                  <a:lnTo>
                    <a:pt x="18" y="72"/>
                  </a:lnTo>
                  <a:lnTo>
                    <a:pt x="1" y="125"/>
                  </a:lnTo>
                  <a:lnTo>
                    <a:pt x="18" y="161"/>
                  </a:lnTo>
                  <a:lnTo>
                    <a:pt x="36" y="197"/>
                  </a:lnTo>
                  <a:lnTo>
                    <a:pt x="72" y="233"/>
                  </a:lnTo>
                  <a:lnTo>
                    <a:pt x="72" y="233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18"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26"/>
          <p:cNvSpPr txBox="1">
            <a:spLocks noGrp="1"/>
          </p:cNvSpPr>
          <p:nvPr>
            <p:ph type="title"/>
          </p:nvPr>
        </p:nvSpPr>
        <p:spPr>
          <a:xfrm>
            <a:off x="1871049" y="1589888"/>
            <a:ext cx="23241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682" name="Google Shape;682;p26"/>
          <p:cNvSpPr txBox="1">
            <a:spLocks noGrp="1"/>
          </p:cNvSpPr>
          <p:nvPr>
            <p:ph type="subTitle" idx="1"/>
          </p:nvPr>
        </p:nvSpPr>
        <p:spPr>
          <a:xfrm>
            <a:off x="1871049" y="1955582"/>
            <a:ext cx="23241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683" name="Google Shape;683;p26"/>
          <p:cNvSpPr txBox="1">
            <a:spLocks noGrp="1"/>
          </p:cNvSpPr>
          <p:nvPr>
            <p:ph type="title" idx="2"/>
          </p:nvPr>
        </p:nvSpPr>
        <p:spPr>
          <a:xfrm>
            <a:off x="6023972" y="1589888"/>
            <a:ext cx="23241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684" name="Google Shape;684;p26"/>
          <p:cNvSpPr txBox="1">
            <a:spLocks noGrp="1"/>
          </p:cNvSpPr>
          <p:nvPr>
            <p:ph type="subTitle" idx="3"/>
          </p:nvPr>
        </p:nvSpPr>
        <p:spPr>
          <a:xfrm>
            <a:off x="6023972" y="1955582"/>
            <a:ext cx="23241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685" name="Google Shape;685;p26"/>
          <p:cNvSpPr txBox="1">
            <a:spLocks noGrp="1"/>
          </p:cNvSpPr>
          <p:nvPr>
            <p:ph type="title" idx="4"/>
          </p:nvPr>
        </p:nvSpPr>
        <p:spPr>
          <a:xfrm>
            <a:off x="1871049" y="3023293"/>
            <a:ext cx="23205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686" name="Google Shape;686;p26"/>
          <p:cNvSpPr txBox="1">
            <a:spLocks noGrp="1"/>
          </p:cNvSpPr>
          <p:nvPr>
            <p:ph type="subTitle" idx="5"/>
          </p:nvPr>
        </p:nvSpPr>
        <p:spPr>
          <a:xfrm>
            <a:off x="1871049" y="3388987"/>
            <a:ext cx="23241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687" name="Google Shape;687;p26"/>
          <p:cNvSpPr txBox="1">
            <a:spLocks noGrp="1"/>
          </p:cNvSpPr>
          <p:nvPr>
            <p:ph type="title" idx="6"/>
          </p:nvPr>
        </p:nvSpPr>
        <p:spPr>
          <a:xfrm>
            <a:off x="6023972" y="3023293"/>
            <a:ext cx="23241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688" name="Google Shape;688;p26"/>
          <p:cNvSpPr txBox="1">
            <a:spLocks noGrp="1"/>
          </p:cNvSpPr>
          <p:nvPr>
            <p:ph type="subTitle" idx="7"/>
          </p:nvPr>
        </p:nvSpPr>
        <p:spPr>
          <a:xfrm>
            <a:off x="6023972" y="3388987"/>
            <a:ext cx="23241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689" name="Google Shape;689;p26"/>
          <p:cNvSpPr txBox="1">
            <a:spLocks noGrp="1"/>
          </p:cNvSpPr>
          <p:nvPr>
            <p:ph type="title" idx="8"/>
          </p:nvPr>
        </p:nvSpPr>
        <p:spPr>
          <a:xfrm>
            <a:off x="720000" y="530352"/>
            <a:ext cx="7704000" cy="45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highlight>
                  <a:schemeClr val="dk2"/>
                </a:highlight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690" name="Google Shape;690;p26"/>
          <p:cNvGrpSpPr/>
          <p:nvPr/>
        </p:nvGrpSpPr>
        <p:grpSpPr>
          <a:xfrm rot="10800000" flipH="1">
            <a:off x="172609" y="529178"/>
            <a:ext cx="8798782" cy="4393073"/>
            <a:chOff x="296736" y="265575"/>
            <a:chExt cx="8573304" cy="4610214"/>
          </a:xfrm>
        </p:grpSpPr>
        <p:sp>
          <p:nvSpPr>
            <p:cNvPr id="691" name="Google Shape;691;p26"/>
            <p:cNvSpPr/>
            <p:nvPr/>
          </p:nvSpPr>
          <p:spPr>
            <a:xfrm>
              <a:off x="797658" y="4596876"/>
              <a:ext cx="255161" cy="66965"/>
            </a:xfrm>
            <a:custGeom>
              <a:avLst/>
              <a:gdLst/>
              <a:ahLst/>
              <a:cxnLst/>
              <a:rect l="l" t="t" r="r" b="b"/>
              <a:pathLst>
                <a:path w="1466" h="412" extrusionOk="0">
                  <a:moveTo>
                    <a:pt x="72" y="215"/>
                  </a:moveTo>
                  <a:lnTo>
                    <a:pt x="72" y="215"/>
                  </a:lnTo>
                  <a:lnTo>
                    <a:pt x="161" y="250"/>
                  </a:lnTo>
                  <a:lnTo>
                    <a:pt x="233" y="268"/>
                  </a:lnTo>
                  <a:lnTo>
                    <a:pt x="233" y="268"/>
                  </a:lnTo>
                  <a:lnTo>
                    <a:pt x="447" y="286"/>
                  </a:lnTo>
                  <a:lnTo>
                    <a:pt x="644" y="322"/>
                  </a:lnTo>
                  <a:lnTo>
                    <a:pt x="858" y="340"/>
                  </a:lnTo>
                  <a:lnTo>
                    <a:pt x="1055" y="393"/>
                  </a:lnTo>
                  <a:lnTo>
                    <a:pt x="1055" y="393"/>
                  </a:lnTo>
                  <a:lnTo>
                    <a:pt x="1144" y="411"/>
                  </a:lnTo>
                  <a:lnTo>
                    <a:pt x="1234" y="411"/>
                  </a:lnTo>
                  <a:lnTo>
                    <a:pt x="1305" y="393"/>
                  </a:lnTo>
                  <a:lnTo>
                    <a:pt x="1394" y="376"/>
                  </a:lnTo>
                  <a:lnTo>
                    <a:pt x="1394" y="376"/>
                  </a:lnTo>
                  <a:lnTo>
                    <a:pt x="1430" y="358"/>
                  </a:lnTo>
                  <a:lnTo>
                    <a:pt x="1448" y="322"/>
                  </a:lnTo>
                  <a:lnTo>
                    <a:pt x="1466" y="286"/>
                  </a:lnTo>
                  <a:lnTo>
                    <a:pt x="1448" y="250"/>
                  </a:lnTo>
                  <a:lnTo>
                    <a:pt x="1448" y="250"/>
                  </a:lnTo>
                  <a:lnTo>
                    <a:pt x="1412" y="197"/>
                  </a:lnTo>
                  <a:lnTo>
                    <a:pt x="1359" y="179"/>
                  </a:lnTo>
                  <a:lnTo>
                    <a:pt x="1359" y="179"/>
                  </a:lnTo>
                  <a:lnTo>
                    <a:pt x="1198" y="143"/>
                  </a:lnTo>
                  <a:lnTo>
                    <a:pt x="1055" y="125"/>
                  </a:lnTo>
                  <a:lnTo>
                    <a:pt x="1055" y="125"/>
                  </a:lnTo>
                  <a:lnTo>
                    <a:pt x="858" y="72"/>
                  </a:lnTo>
                  <a:lnTo>
                    <a:pt x="662" y="36"/>
                  </a:lnTo>
                  <a:lnTo>
                    <a:pt x="447" y="18"/>
                  </a:lnTo>
                  <a:lnTo>
                    <a:pt x="233" y="0"/>
                  </a:lnTo>
                  <a:lnTo>
                    <a:pt x="233" y="0"/>
                  </a:lnTo>
                  <a:lnTo>
                    <a:pt x="90" y="18"/>
                  </a:lnTo>
                  <a:lnTo>
                    <a:pt x="90" y="18"/>
                  </a:lnTo>
                  <a:lnTo>
                    <a:pt x="54" y="36"/>
                  </a:lnTo>
                  <a:lnTo>
                    <a:pt x="36" y="54"/>
                  </a:lnTo>
                  <a:lnTo>
                    <a:pt x="18" y="90"/>
                  </a:lnTo>
                  <a:lnTo>
                    <a:pt x="0" y="125"/>
                  </a:lnTo>
                  <a:lnTo>
                    <a:pt x="0" y="125"/>
                  </a:lnTo>
                  <a:lnTo>
                    <a:pt x="36" y="179"/>
                  </a:lnTo>
                  <a:lnTo>
                    <a:pt x="72" y="215"/>
                  </a:lnTo>
                  <a:lnTo>
                    <a:pt x="72" y="215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26"/>
            <p:cNvSpPr/>
            <p:nvPr/>
          </p:nvSpPr>
          <p:spPr>
            <a:xfrm>
              <a:off x="542498" y="4198821"/>
              <a:ext cx="65618" cy="232591"/>
            </a:xfrm>
            <a:custGeom>
              <a:avLst/>
              <a:gdLst/>
              <a:ahLst/>
              <a:cxnLst/>
              <a:rect l="l" t="t" r="r" b="b"/>
              <a:pathLst>
                <a:path w="377" h="1431" extrusionOk="0">
                  <a:moveTo>
                    <a:pt x="376" y="90"/>
                  </a:moveTo>
                  <a:lnTo>
                    <a:pt x="376" y="90"/>
                  </a:lnTo>
                  <a:lnTo>
                    <a:pt x="340" y="37"/>
                  </a:lnTo>
                  <a:lnTo>
                    <a:pt x="323" y="19"/>
                  </a:lnTo>
                  <a:lnTo>
                    <a:pt x="323" y="19"/>
                  </a:lnTo>
                  <a:lnTo>
                    <a:pt x="287" y="1"/>
                  </a:lnTo>
                  <a:lnTo>
                    <a:pt x="251" y="19"/>
                  </a:lnTo>
                  <a:lnTo>
                    <a:pt x="215" y="72"/>
                  </a:lnTo>
                  <a:lnTo>
                    <a:pt x="215" y="72"/>
                  </a:lnTo>
                  <a:lnTo>
                    <a:pt x="197" y="162"/>
                  </a:lnTo>
                  <a:lnTo>
                    <a:pt x="197" y="162"/>
                  </a:lnTo>
                  <a:lnTo>
                    <a:pt x="90" y="555"/>
                  </a:lnTo>
                  <a:lnTo>
                    <a:pt x="19" y="948"/>
                  </a:lnTo>
                  <a:lnTo>
                    <a:pt x="19" y="948"/>
                  </a:lnTo>
                  <a:lnTo>
                    <a:pt x="1" y="1127"/>
                  </a:lnTo>
                  <a:lnTo>
                    <a:pt x="1" y="1288"/>
                  </a:lnTo>
                  <a:lnTo>
                    <a:pt x="1" y="1288"/>
                  </a:lnTo>
                  <a:lnTo>
                    <a:pt x="19" y="1359"/>
                  </a:lnTo>
                  <a:lnTo>
                    <a:pt x="37" y="1395"/>
                  </a:lnTo>
                  <a:lnTo>
                    <a:pt x="72" y="1431"/>
                  </a:lnTo>
                  <a:lnTo>
                    <a:pt x="108" y="1431"/>
                  </a:lnTo>
                  <a:lnTo>
                    <a:pt x="108" y="1431"/>
                  </a:lnTo>
                  <a:lnTo>
                    <a:pt x="144" y="1413"/>
                  </a:lnTo>
                  <a:lnTo>
                    <a:pt x="180" y="1395"/>
                  </a:lnTo>
                  <a:lnTo>
                    <a:pt x="197" y="1341"/>
                  </a:lnTo>
                  <a:lnTo>
                    <a:pt x="197" y="1305"/>
                  </a:lnTo>
                  <a:lnTo>
                    <a:pt x="197" y="1305"/>
                  </a:lnTo>
                  <a:lnTo>
                    <a:pt x="251" y="948"/>
                  </a:lnTo>
                  <a:lnTo>
                    <a:pt x="323" y="591"/>
                  </a:lnTo>
                  <a:lnTo>
                    <a:pt x="323" y="591"/>
                  </a:lnTo>
                  <a:lnTo>
                    <a:pt x="340" y="448"/>
                  </a:lnTo>
                  <a:lnTo>
                    <a:pt x="358" y="305"/>
                  </a:lnTo>
                  <a:lnTo>
                    <a:pt x="340" y="305"/>
                  </a:lnTo>
                  <a:lnTo>
                    <a:pt x="340" y="305"/>
                  </a:lnTo>
                  <a:lnTo>
                    <a:pt x="358" y="162"/>
                  </a:lnTo>
                  <a:lnTo>
                    <a:pt x="358" y="162"/>
                  </a:lnTo>
                  <a:lnTo>
                    <a:pt x="376" y="126"/>
                  </a:lnTo>
                  <a:lnTo>
                    <a:pt x="376" y="90"/>
                  </a:lnTo>
                  <a:lnTo>
                    <a:pt x="376" y="90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26"/>
            <p:cNvSpPr/>
            <p:nvPr/>
          </p:nvSpPr>
          <p:spPr>
            <a:xfrm>
              <a:off x="710458" y="4257010"/>
              <a:ext cx="112264" cy="151160"/>
            </a:xfrm>
            <a:custGeom>
              <a:avLst/>
              <a:gdLst/>
              <a:ahLst/>
              <a:cxnLst/>
              <a:rect l="l" t="t" r="r" b="b"/>
              <a:pathLst>
                <a:path w="645" h="930" extrusionOk="0">
                  <a:moveTo>
                    <a:pt x="72" y="930"/>
                  </a:moveTo>
                  <a:lnTo>
                    <a:pt x="72" y="930"/>
                  </a:lnTo>
                  <a:lnTo>
                    <a:pt x="126" y="930"/>
                  </a:lnTo>
                  <a:lnTo>
                    <a:pt x="144" y="912"/>
                  </a:lnTo>
                  <a:lnTo>
                    <a:pt x="144" y="912"/>
                  </a:lnTo>
                  <a:lnTo>
                    <a:pt x="233" y="804"/>
                  </a:lnTo>
                  <a:lnTo>
                    <a:pt x="233" y="804"/>
                  </a:lnTo>
                  <a:lnTo>
                    <a:pt x="376" y="572"/>
                  </a:lnTo>
                  <a:lnTo>
                    <a:pt x="448" y="465"/>
                  </a:lnTo>
                  <a:lnTo>
                    <a:pt x="537" y="358"/>
                  </a:lnTo>
                  <a:lnTo>
                    <a:pt x="537" y="358"/>
                  </a:lnTo>
                  <a:lnTo>
                    <a:pt x="591" y="304"/>
                  </a:lnTo>
                  <a:lnTo>
                    <a:pt x="609" y="233"/>
                  </a:lnTo>
                  <a:lnTo>
                    <a:pt x="644" y="72"/>
                  </a:lnTo>
                  <a:lnTo>
                    <a:pt x="644" y="72"/>
                  </a:lnTo>
                  <a:lnTo>
                    <a:pt x="644" y="36"/>
                  </a:lnTo>
                  <a:lnTo>
                    <a:pt x="609" y="0"/>
                  </a:lnTo>
                  <a:lnTo>
                    <a:pt x="609" y="0"/>
                  </a:lnTo>
                  <a:lnTo>
                    <a:pt x="573" y="0"/>
                  </a:lnTo>
                  <a:lnTo>
                    <a:pt x="537" y="18"/>
                  </a:lnTo>
                  <a:lnTo>
                    <a:pt x="537" y="18"/>
                  </a:lnTo>
                  <a:lnTo>
                    <a:pt x="376" y="161"/>
                  </a:lnTo>
                  <a:lnTo>
                    <a:pt x="233" y="304"/>
                  </a:lnTo>
                  <a:lnTo>
                    <a:pt x="126" y="483"/>
                  </a:lnTo>
                  <a:lnTo>
                    <a:pt x="19" y="679"/>
                  </a:lnTo>
                  <a:lnTo>
                    <a:pt x="19" y="679"/>
                  </a:lnTo>
                  <a:lnTo>
                    <a:pt x="1" y="769"/>
                  </a:lnTo>
                  <a:lnTo>
                    <a:pt x="1" y="840"/>
                  </a:lnTo>
                  <a:lnTo>
                    <a:pt x="1" y="840"/>
                  </a:lnTo>
                  <a:lnTo>
                    <a:pt x="19" y="894"/>
                  </a:lnTo>
                  <a:lnTo>
                    <a:pt x="72" y="930"/>
                  </a:lnTo>
                  <a:lnTo>
                    <a:pt x="72" y="930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26"/>
            <p:cNvSpPr/>
            <p:nvPr/>
          </p:nvSpPr>
          <p:spPr>
            <a:xfrm>
              <a:off x="794525" y="4416784"/>
              <a:ext cx="161869" cy="58188"/>
            </a:xfrm>
            <a:custGeom>
              <a:avLst/>
              <a:gdLst/>
              <a:ahLst/>
              <a:cxnLst/>
              <a:rect l="l" t="t" r="r" b="b"/>
              <a:pathLst>
                <a:path w="930" h="358" extrusionOk="0">
                  <a:moveTo>
                    <a:pt x="143" y="358"/>
                  </a:moveTo>
                  <a:lnTo>
                    <a:pt x="143" y="358"/>
                  </a:lnTo>
                  <a:lnTo>
                    <a:pt x="197" y="358"/>
                  </a:lnTo>
                  <a:lnTo>
                    <a:pt x="197" y="358"/>
                  </a:lnTo>
                  <a:lnTo>
                    <a:pt x="304" y="304"/>
                  </a:lnTo>
                  <a:lnTo>
                    <a:pt x="429" y="268"/>
                  </a:lnTo>
                  <a:lnTo>
                    <a:pt x="680" y="233"/>
                  </a:lnTo>
                  <a:lnTo>
                    <a:pt x="680" y="233"/>
                  </a:lnTo>
                  <a:lnTo>
                    <a:pt x="805" y="197"/>
                  </a:lnTo>
                  <a:lnTo>
                    <a:pt x="876" y="161"/>
                  </a:lnTo>
                  <a:lnTo>
                    <a:pt x="930" y="107"/>
                  </a:lnTo>
                  <a:lnTo>
                    <a:pt x="930" y="107"/>
                  </a:lnTo>
                  <a:lnTo>
                    <a:pt x="823" y="54"/>
                  </a:lnTo>
                  <a:lnTo>
                    <a:pt x="715" y="18"/>
                  </a:lnTo>
                  <a:lnTo>
                    <a:pt x="608" y="0"/>
                  </a:lnTo>
                  <a:lnTo>
                    <a:pt x="501" y="0"/>
                  </a:lnTo>
                  <a:lnTo>
                    <a:pt x="501" y="0"/>
                  </a:lnTo>
                  <a:lnTo>
                    <a:pt x="376" y="18"/>
                  </a:lnTo>
                  <a:lnTo>
                    <a:pt x="269" y="54"/>
                  </a:lnTo>
                  <a:lnTo>
                    <a:pt x="72" y="125"/>
                  </a:lnTo>
                  <a:lnTo>
                    <a:pt x="72" y="125"/>
                  </a:lnTo>
                  <a:lnTo>
                    <a:pt x="36" y="161"/>
                  </a:lnTo>
                  <a:lnTo>
                    <a:pt x="18" y="197"/>
                  </a:lnTo>
                  <a:lnTo>
                    <a:pt x="1" y="233"/>
                  </a:lnTo>
                  <a:lnTo>
                    <a:pt x="18" y="286"/>
                  </a:lnTo>
                  <a:lnTo>
                    <a:pt x="18" y="286"/>
                  </a:lnTo>
                  <a:lnTo>
                    <a:pt x="36" y="322"/>
                  </a:lnTo>
                  <a:lnTo>
                    <a:pt x="54" y="358"/>
                  </a:lnTo>
                  <a:lnTo>
                    <a:pt x="108" y="358"/>
                  </a:lnTo>
                  <a:lnTo>
                    <a:pt x="143" y="358"/>
                  </a:lnTo>
                  <a:lnTo>
                    <a:pt x="143" y="358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26"/>
            <p:cNvSpPr/>
            <p:nvPr/>
          </p:nvSpPr>
          <p:spPr>
            <a:xfrm>
              <a:off x="408826" y="364398"/>
              <a:ext cx="8349124" cy="4412731"/>
            </a:xfrm>
            <a:custGeom>
              <a:avLst/>
              <a:gdLst/>
              <a:ahLst/>
              <a:cxnLst/>
              <a:rect l="l" t="t" r="r" b="b"/>
              <a:pathLst>
                <a:path w="47969" h="27149" extrusionOk="0">
                  <a:moveTo>
                    <a:pt x="30454" y="26934"/>
                  </a:moveTo>
                  <a:lnTo>
                    <a:pt x="30454" y="26934"/>
                  </a:lnTo>
                  <a:lnTo>
                    <a:pt x="33242" y="26970"/>
                  </a:lnTo>
                  <a:lnTo>
                    <a:pt x="33242" y="26970"/>
                  </a:lnTo>
                  <a:lnTo>
                    <a:pt x="34386" y="26970"/>
                  </a:lnTo>
                  <a:lnTo>
                    <a:pt x="35512" y="26987"/>
                  </a:lnTo>
                  <a:lnTo>
                    <a:pt x="35512" y="26987"/>
                  </a:lnTo>
                  <a:lnTo>
                    <a:pt x="35887" y="27023"/>
                  </a:lnTo>
                  <a:lnTo>
                    <a:pt x="35887" y="27023"/>
                  </a:lnTo>
                  <a:lnTo>
                    <a:pt x="38086" y="27041"/>
                  </a:lnTo>
                  <a:lnTo>
                    <a:pt x="38086" y="27041"/>
                  </a:lnTo>
                  <a:lnTo>
                    <a:pt x="40284" y="27041"/>
                  </a:lnTo>
                  <a:lnTo>
                    <a:pt x="40284" y="27041"/>
                  </a:lnTo>
                  <a:lnTo>
                    <a:pt x="40641" y="27059"/>
                  </a:lnTo>
                  <a:lnTo>
                    <a:pt x="41017" y="27077"/>
                  </a:lnTo>
                  <a:lnTo>
                    <a:pt x="41017" y="27077"/>
                  </a:lnTo>
                  <a:lnTo>
                    <a:pt x="41571" y="27113"/>
                  </a:lnTo>
                  <a:lnTo>
                    <a:pt x="42125" y="27148"/>
                  </a:lnTo>
                  <a:lnTo>
                    <a:pt x="42125" y="27148"/>
                  </a:lnTo>
                  <a:lnTo>
                    <a:pt x="42571" y="27148"/>
                  </a:lnTo>
                  <a:lnTo>
                    <a:pt x="43018" y="27148"/>
                  </a:lnTo>
                  <a:lnTo>
                    <a:pt x="43018" y="27148"/>
                  </a:lnTo>
                  <a:lnTo>
                    <a:pt x="43590" y="27148"/>
                  </a:lnTo>
                  <a:lnTo>
                    <a:pt x="43876" y="27130"/>
                  </a:lnTo>
                  <a:lnTo>
                    <a:pt x="44162" y="27095"/>
                  </a:lnTo>
                  <a:lnTo>
                    <a:pt x="44162" y="27095"/>
                  </a:lnTo>
                  <a:lnTo>
                    <a:pt x="44537" y="27059"/>
                  </a:lnTo>
                  <a:lnTo>
                    <a:pt x="44931" y="27041"/>
                  </a:lnTo>
                  <a:lnTo>
                    <a:pt x="45699" y="27041"/>
                  </a:lnTo>
                  <a:lnTo>
                    <a:pt x="45699" y="27041"/>
                  </a:lnTo>
                  <a:lnTo>
                    <a:pt x="45967" y="27023"/>
                  </a:lnTo>
                  <a:lnTo>
                    <a:pt x="46110" y="27005"/>
                  </a:lnTo>
                  <a:lnTo>
                    <a:pt x="46235" y="26970"/>
                  </a:lnTo>
                  <a:lnTo>
                    <a:pt x="46235" y="26970"/>
                  </a:lnTo>
                  <a:lnTo>
                    <a:pt x="46503" y="26862"/>
                  </a:lnTo>
                  <a:lnTo>
                    <a:pt x="46771" y="26737"/>
                  </a:lnTo>
                  <a:lnTo>
                    <a:pt x="46771" y="26737"/>
                  </a:lnTo>
                  <a:lnTo>
                    <a:pt x="46861" y="26684"/>
                  </a:lnTo>
                  <a:lnTo>
                    <a:pt x="46932" y="26594"/>
                  </a:lnTo>
                  <a:lnTo>
                    <a:pt x="47004" y="26505"/>
                  </a:lnTo>
                  <a:lnTo>
                    <a:pt x="47040" y="26398"/>
                  </a:lnTo>
                  <a:lnTo>
                    <a:pt x="47040" y="26398"/>
                  </a:lnTo>
                  <a:lnTo>
                    <a:pt x="47147" y="26380"/>
                  </a:lnTo>
                  <a:lnTo>
                    <a:pt x="47147" y="26380"/>
                  </a:lnTo>
                  <a:lnTo>
                    <a:pt x="47218" y="26362"/>
                  </a:lnTo>
                  <a:lnTo>
                    <a:pt x="47290" y="26326"/>
                  </a:lnTo>
                  <a:lnTo>
                    <a:pt x="47361" y="26290"/>
                  </a:lnTo>
                  <a:lnTo>
                    <a:pt x="47415" y="26255"/>
                  </a:lnTo>
                  <a:lnTo>
                    <a:pt x="47504" y="26147"/>
                  </a:lnTo>
                  <a:lnTo>
                    <a:pt x="47558" y="25987"/>
                  </a:lnTo>
                  <a:lnTo>
                    <a:pt x="47558" y="25987"/>
                  </a:lnTo>
                  <a:lnTo>
                    <a:pt x="47629" y="25790"/>
                  </a:lnTo>
                  <a:lnTo>
                    <a:pt x="47665" y="25576"/>
                  </a:lnTo>
                  <a:lnTo>
                    <a:pt x="47754" y="25147"/>
                  </a:lnTo>
                  <a:lnTo>
                    <a:pt x="47754" y="25147"/>
                  </a:lnTo>
                  <a:lnTo>
                    <a:pt x="47754" y="24986"/>
                  </a:lnTo>
                  <a:lnTo>
                    <a:pt x="47754" y="24986"/>
                  </a:lnTo>
                  <a:lnTo>
                    <a:pt x="47754" y="24593"/>
                  </a:lnTo>
                  <a:lnTo>
                    <a:pt x="47790" y="24199"/>
                  </a:lnTo>
                  <a:lnTo>
                    <a:pt x="47879" y="23413"/>
                  </a:lnTo>
                  <a:lnTo>
                    <a:pt x="47879" y="23413"/>
                  </a:lnTo>
                  <a:lnTo>
                    <a:pt x="47915" y="22698"/>
                  </a:lnTo>
                  <a:lnTo>
                    <a:pt x="47933" y="21501"/>
                  </a:lnTo>
                  <a:lnTo>
                    <a:pt x="47969" y="19571"/>
                  </a:lnTo>
                  <a:lnTo>
                    <a:pt x="47969" y="19571"/>
                  </a:lnTo>
                  <a:lnTo>
                    <a:pt x="47969" y="13548"/>
                  </a:lnTo>
                  <a:lnTo>
                    <a:pt x="47969" y="13548"/>
                  </a:lnTo>
                  <a:lnTo>
                    <a:pt x="47969" y="7578"/>
                  </a:lnTo>
                  <a:lnTo>
                    <a:pt x="47969" y="7578"/>
                  </a:lnTo>
                  <a:lnTo>
                    <a:pt x="47933" y="5666"/>
                  </a:lnTo>
                  <a:lnTo>
                    <a:pt x="47915" y="4451"/>
                  </a:lnTo>
                  <a:lnTo>
                    <a:pt x="47879" y="3736"/>
                  </a:lnTo>
                  <a:lnTo>
                    <a:pt x="47879" y="3736"/>
                  </a:lnTo>
                  <a:lnTo>
                    <a:pt x="47790" y="2950"/>
                  </a:lnTo>
                  <a:lnTo>
                    <a:pt x="47754" y="2556"/>
                  </a:lnTo>
                  <a:lnTo>
                    <a:pt x="47754" y="2163"/>
                  </a:lnTo>
                  <a:lnTo>
                    <a:pt x="47754" y="2163"/>
                  </a:lnTo>
                  <a:lnTo>
                    <a:pt x="47754" y="2002"/>
                  </a:lnTo>
                  <a:lnTo>
                    <a:pt x="47754" y="2002"/>
                  </a:lnTo>
                  <a:lnTo>
                    <a:pt x="47665" y="1573"/>
                  </a:lnTo>
                  <a:lnTo>
                    <a:pt x="47629" y="1359"/>
                  </a:lnTo>
                  <a:lnTo>
                    <a:pt x="47558" y="1162"/>
                  </a:lnTo>
                  <a:lnTo>
                    <a:pt x="47558" y="1162"/>
                  </a:lnTo>
                  <a:lnTo>
                    <a:pt x="47504" y="1019"/>
                  </a:lnTo>
                  <a:lnTo>
                    <a:pt x="47415" y="894"/>
                  </a:lnTo>
                  <a:lnTo>
                    <a:pt x="47361" y="858"/>
                  </a:lnTo>
                  <a:lnTo>
                    <a:pt x="47290" y="823"/>
                  </a:lnTo>
                  <a:lnTo>
                    <a:pt x="47218" y="787"/>
                  </a:lnTo>
                  <a:lnTo>
                    <a:pt x="47147" y="769"/>
                  </a:lnTo>
                  <a:lnTo>
                    <a:pt x="47147" y="769"/>
                  </a:lnTo>
                  <a:lnTo>
                    <a:pt x="47040" y="751"/>
                  </a:lnTo>
                  <a:lnTo>
                    <a:pt x="47040" y="751"/>
                  </a:lnTo>
                  <a:lnTo>
                    <a:pt x="47004" y="644"/>
                  </a:lnTo>
                  <a:lnTo>
                    <a:pt x="46932" y="555"/>
                  </a:lnTo>
                  <a:lnTo>
                    <a:pt x="46861" y="465"/>
                  </a:lnTo>
                  <a:lnTo>
                    <a:pt x="46771" y="412"/>
                  </a:lnTo>
                  <a:lnTo>
                    <a:pt x="46771" y="412"/>
                  </a:lnTo>
                  <a:lnTo>
                    <a:pt x="46503" y="287"/>
                  </a:lnTo>
                  <a:lnTo>
                    <a:pt x="46235" y="179"/>
                  </a:lnTo>
                  <a:lnTo>
                    <a:pt x="46235" y="179"/>
                  </a:lnTo>
                  <a:lnTo>
                    <a:pt x="46110" y="144"/>
                  </a:lnTo>
                  <a:lnTo>
                    <a:pt x="45967" y="126"/>
                  </a:lnTo>
                  <a:lnTo>
                    <a:pt x="45699" y="108"/>
                  </a:lnTo>
                  <a:lnTo>
                    <a:pt x="45699" y="108"/>
                  </a:lnTo>
                  <a:lnTo>
                    <a:pt x="44931" y="108"/>
                  </a:lnTo>
                  <a:lnTo>
                    <a:pt x="44537" y="90"/>
                  </a:lnTo>
                  <a:lnTo>
                    <a:pt x="44162" y="54"/>
                  </a:lnTo>
                  <a:lnTo>
                    <a:pt x="44162" y="54"/>
                  </a:lnTo>
                  <a:lnTo>
                    <a:pt x="43876" y="19"/>
                  </a:lnTo>
                  <a:lnTo>
                    <a:pt x="43590" y="19"/>
                  </a:lnTo>
                  <a:lnTo>
                    <a:pt x="43018" y="1"/>
                  </a:lnTo>
                  <a:lnTo>
                    <a:pt x="43018" y="1"/>
                  </a:lnTo>
                  <a:lnTo>
                    <a:pt x="42571" y="1"/>
                  </a:lnTo>
                  <a:lnTo>
                    <a:pt x="42125" y="1"/>
                  </a:lnTo>
                  <a:lnTo>
                    <a:pt x="42125" y="1"/>
                  </a:lnTo>
                  <a:lnTo>
                    <a:pt x="41571" y="36"/>
                  </a:lnTo>
                  <a:lnTo>
                    <a:pt x="41017" y="72"/>
                  </a:lnTo>
                  <a:lnTo>
                    <a:pt x="41017" y="72"/>
                  </a:lnTo>
                  <a:lnTo>
                    <a:pt x="40641" y="108"/>
                  </a:lnTo>
                  <a:lnTo>
                    <a:pt x="40284" y="108"/>
                  </a:lnTo>
                  <a:lnTo>
                    <a:pt x="40284" y="108"/>
                  </a:lnTo>
                  <a:lnTo>
                    <a:pt x="38086" y="108"/>
                  </a:lnTo>
                  <a:lnTo>
                    <a:pt x="38086" y="108"/>
                  </a:lnTo>
                  <a:lnTo>
                    <a:pt x="33510" y="126"/>
                  </a:lnTo>
                  <a:lnTo>
                    <a:pt x="33510" y="126"/>
                  </a:lnTo>
                  <a:lnTo>
                    <a:pt x="33135" y="161"/>
                  </a:lnTo>
                  <a:lnTo>
                    <a:pt x="33135" y="161"/>
                  </a:lnTo>
                  <a:lnTo>
                    <a:pt x="32009" y="179"/>
                  </a:lnTo>
                  <a:lnTo>
                    <a:pt x="30865" y="197"/>
                  </a:lnTo>
                  <a:lnTo>
                    <a:pt x="30865" y="197"/>
                  </a:lnTo>
                  <a:lnTo>
                    <a:pt x="27720" y="197"/>
                  </a:lnTo>
                  <a:lnTo>
                    <a:pt x="24557" y="215"/>
                  </a:lnTo>
                  <a:lnTo>
                    <a:pt x="24557" y="215"/>
                  </a:lnTo>
                  <a:lnTo>
                    <a:pt x="23252" y="215"/>
                  </a:lnTo>
                  <a:lnTo>
                    <a:pt x="23252" y="215"/>
                  </a:lnTo>
                  <a:lnTo>
                    <a:pt x="23216" y="215"/>
                  </a:lnTo>
                  <a:lnTo>
                    <a:pt x="23216" y="215"/>
                  </a:lnTo>
                  <a:lnTo>
                    <a:pt x="23162" y="215"/>
                  </a:lnTo>
                  <a:lnTo>
                    <a:pt x="23162" y="215"/>
                  </a:lnTo>
                  <a:lnTo>
                    <a:pt x="21858" y="215"/>
                  </a:lnTo>
                  <a:lnTo>
                    <a:pt x="21858" y="215"/>
                  </a:lnTo>
                  <a:lnTo>
                    <a:pt x="17408" y="197"/>
                  </a:lnTo>
                  <a:lnTo>
                    <a:pt x="17408" y="197"/>
                  </a:lnTo>
                  <a:lnTo>
                    <a:pt x="16264" y="179"/>
                  </a:lnTo>
                  <a:lnTo>
                    <a:pt x="15138" y="161"/>
                  </a:lnTo>
                  <a:lnTo>
                    <a:pt x="15138" y="161"/>
                  </a:lnTo>
                  <a:lnTo>
                    <a:pt x="14763" y="126"/>
                  </a:lnTo>
                  <a:lnTo>
                    <a:pt x="14763" y="126"/>
                  </a:lnTo>
                  <a:lnTo>
                    <a:pt x="12582" y="108"/>
                  </a:lnTo>
                  <a:lnTo>
                    <a:pt x="12582" y="108"/>
                  </a:lnTo>
                  <a:lnTo>
                    <a:pt x="8722" y="108"/>
                  </a:lnTo>
                  <a:lnTo>
                    <a:pt x="8722" y="108"/>
                  </a:lnTo>
                  <a:lnTo>
                    <a:pt x="7828" y="108"/>
                  </a:lnTo>
                  <a:lnTo>
                    <a:pt x="7292" y="90"/>
                  </a:lnTo>
                  <a:lnTo>
                    <a:pt x="6953" y="72"/>
                  </a:lnTo>
                  <a:lnTo>
                    <a:pt x="6953" y="72"/>
                  </a:lnTo>
                  <a:lnTo>
                    <a:pt x="6399" y="36"/>
                  </a:lnTo>
                  <a:lnTo>
                    <a:pt x="5845" y="1"/>
                  </a:lnTo>
                  <a:lnTo>
                    <a:pt x="5845" y="1"/>
                  </a:lnTo>
                  <a:lnTo>
                    <a:pt x="5398" y="1"/>
                  </a:lnTo>
                  <a:lnTo>
                    <a:pt x="4933" y="1"/>
                  </a:lnTo>
                  <a:lnTo>
                    <a:pt x="4933" y="1"/>
                  </a:lnTo>
                  <a:lnTo>
                    <a:pt x="4379" y="19"/>
                  </a:lnTo>
                  <a:lnTo>
                    <a:pt x="4093" y="19"/>
                  </a:lnTo>
                  <a:lnTo>
                    <a:pt x="3807" y="54"/>
                  </a:lnTo>
                  <a:lnTo>
                    <a:pt x="3807" y="54"/>
                  </a:lnTo>
                  <a:lnTo>
                    <a:pt x="3432" y="90"/>
                  </a:lnTo>
                  <a:lnTo>
                    <a:pt x="3039" y="108"/>
                  </a:lnTo>
                  <a:lnTo>
                    <a:pt x="2270" y="108"/>
                  </a:lnTo>
                  <a:lnTo>
                    <a:pt x="2270" y="108"/>
                  </a:lnTo>
                  <a:lnTo>
                    <a:pt x="2002" y="126"/>
                  </a:lnTo>
                  <a:lnTo>
                    <a:pt x="1859" y="144"/>
                  </a:lnTo>
                  <a:lnTo>
                    <a:pt x="1734" y="179"/>
                  </a:lnTo>
                  <a:lnTo>
                    <a:pt x="1734" y="179"/>
                  </a:lnTo>
                  <a:lnTo>
                    <a:pt x="1448" y="287"/>
                  </a:lnTo>
                  <a:lnTo>
                    <a:pt x="1198" y="412"/>
                  </a:lnTo>
                  <a:lnTo>
                    <a:pt x="1198" y="412"/>
                  </a:lnTo>
                  <a:lnTo>
                    <a:pt x="1108" y="465"/>
                  </a:lnTo>
                  <a:lnTo>
                    <a:pt x="1037" y="555"/>
                  </a:lnTo>
                  <a:lnTo>
                    <a:pt x="965" y="644"/>
                  </a:lnTo>
                  <a:lnTo>
                    <a:pt x="930" y="751"/>
                  </a:lnTo>
                  <a:lnTo>
                    <a:pt x="930" y="751"/>
                  </a:lnTo>
                  <a:lnTo>
                    <a:pt x="822" y="769"/>
                  </a:lnTo>
                  <a:lnTo>
                    <a:pt x="822" y="769"/>
                  </a:lnTo>
                  <a:lnTo>
                    <a:pt x="733" y="787"/>
                  </a:lnTo>
                  <a:lnTo>
                    <a:pt x="680" y="823"/>
                  </a:lnTo>
                  <a:lnTo>
                    <a:pt x="608" y="858"/>
                  </a:lnTo>
                  <a:lnTo>
                    <a:pt x="554" y="894"/>
                  </a:lnTo>
                  <a:lnTo>
                    <a:pt x="465" y="1019"/>
                  </a:lnTo>
                  <a:lnTo>
                    <a:pt x="411" y="1162"/>
                  </a:lnTo>
                  <a:lnTo>
                    <a:pt x="411" y="1162"/>
                  </a:lnTo>
                  <a:lnTo>
                    <a:pt x="340" y="1359"/>
                  </a:lnTo>
                  <a:lnTo>
                    <a:pt x="286" y="1573"/>
                  </a:lnTo>
                  <a:lnTo>
                    <a:pt x="215" y="2002"/>
                  </a:lnTo>
                  <a:lnTo>
                    <a:pt x="215" y="2002"/>
                  </a:lnTo>
                  <a:lnTo>
                    <a:pt x="197" y="2163"/>
                  </a:lnTo>
                  <a:lnTo>
                    <a:pt x="197" y="2163"/>
                  </a:lnTo>
                  <a:lnTo>
                    <a:pt x="197" y="2556"/>
                  </a:lnTo>
                  <a:lnTo>
                    <a:pt x="179" y="2950"/>
                  </a:lnTo>
                  <a:lnTo>
                    <a:pt x="90" y="3736"/>
                  </a:lnTo>
                  <a:lnTo>
                    <a:pt x="90" y="3736"/>
                  </a:lnTo>
                  <a:lnTo>
                    <a:pt x="54" y="4451"/>
                  </a:lnTo>
                  <a:lnTo>
                    <a:pt x="36" y="5666"/>
                  </a:lnTo>
                  <a:lnTo>
                    <a:pt x="0" y="7578"/>
                  </a:lnTo>
                  <a:lnTo>
                    <a:pt x="0" y="7578"/>
                  </a:lnTo>
                  <a:lnTo>
                    <a:pt x="0" y="13583"/>
                  </a:lnTo>
                  <a:lnTo>
                    <a:pt x="0" y="13583"/>
                  </a:lnTo>
                  <a:lnTo>
                    <a:pt x="0" y="19571"/>
                  </a:lnTo>
                  <a:lnTo>
                    <a:pt x="0" y="19571"/>
                  </a:lnTo>
                  <a:lnTo>
                    <a:pt x="36" y="21501"/>
                  </a:lnTo>
                  <a:lnTo>
                    <a:pt x="54" y="22698"/>
                  </a:lnTo>
                  <a:lnTo>
                    <a:pt x="90" y="23413"/>
                  </a:lnTo>
                  <a:lnTo>
                    <a:pt x="90" y="23413"/>
                  </a:lnTo>
                  <a:lnTo>
                    <a:pt x="179" y="24199"/>
                  </a:lnTo>
                  <a:lnTo>
                    <a:pt x="197" y="24593"/>
                  </a:lnTo>
                  <a:lnTo>
                    <a:pt x="197" y="24986"/>
                  </a:lnTo>
                  <a:lnTo>
                    <a:pt x="197" y="24986"/>
                  </a:lnTo>
                  <a:lnTo>
                    <a:pt x="215" y="25147"/>
                  </a:lnTo>
                  <a:lnTo>
                    <a:pt x="215" y="25147"/>
                  </a:lnTo>
                  <a:lnTo>
                    <a:pt x="286" y="25576"/>
                  </a:lnTo>
                  <a:lnTo>
                    <a:pt x="340" y="25790"/>
                  </a:lnTo>
                  <a:lnTo>
                    <a:pt x="411" y="25987"/>
                  </a:lnTo>
                  <a:lnTo>
                    <a:pt x="411" y="25987"/>
                  </a:lnTo>
                  <a:lnTo>
                    <a:pt x="465" y="26147"/>
                  </a:lnTo>
                  <a:lnTo>
                    <a:pt x="554" y="26255"/>
                  </a:lnTo>
                  <a:lnTo>
                    <a:pt x="608" y="26290"/>
                  </a:lnTo>
                  <a:lnTo>
                    <a:pt x="680" y="26326"/>
                  </a:lnTo>
                  <a:lnTo>
                    <a:pt x="733" y="26362"/>
                  </a:lnTo>
                  <a:lnTo>
                    <a:pt x="822" y="26380"/>
                  </a:lnTo>
                  <a:lnTo>
                    <a:pt x="822" y="26380"/>
                  </a:lnTo>
                  <a:lnTo>
                    <a:pt x="930" y="26398"/>
                  </a:lnTo>
                  <a:lnTo>
                    <a:pt x="930" y="26398"/>
                  </a:lnTo>
                  <a:lnTo>
                    <a:pt x="965" y="26505"/>
                  </a:lnTo>
                  <a:lnTo>
                    <a:pt x="1037" y="26594"/>
                  </a:lnTo>
                  <a:lnTo>
                    <a:pt x="1108" y="26684"/>
                  </a:lnTo>
                  <a:lnTo>
                    <a:pt x="1198" y="26737"/>
                  </a:lnTo>
                  <a:lnTo>
                    <a:pt x="1198" y="26737"/>
                  </a:lnTo>
                  <a:lnTo>
                    <a:pt x="1448" y="26862"/>
                  </a:lnTo>
                  <a:lnTo>
                    <a:pt x="1734" y="26970"/>
                  </a:lnTo>
                  <a:lnTo>
                    <a:pt x="1734" y="26970"/>
                  </a:lnTo>
                  <a:lnTo>
                    <a:pt x="1859" y="27005"/>
                  </a:lnTo>
                  <a:lnTo>
                    <a:pt x="2002" y="27023"/>
                  </a:lnTo>
                  <a:lnTo>
                    <a:pt x="2270" y="27041"/>
                  </a:lnTo>
                  <a:lnTo>
                    <a:pt x="2270" y="27041"/>
                  </a:lnTo>
                  <a:lnTo>
                    <a:pt x="3039" y="27041"/>
                  </a:lnTo>
                  <a:lnTo>
                    <a:pt x="3432" y="27059"/>
                  </a:lnTo>
                  <a:lnTo>
                    <a:pt x="3807" y="27095"/>
                  </a:lnTo>
                  <a:lnTo>
                    <a:pt x="3807" y="27095"/>
                  </a:lnTo>
                  <a:lnTo>
                    <a:pt x="4093" y="27130"/>
                  </a:lnTo>
                  <a:lnTo>
                    <a:pt x="4379" y="27148"/>
                  </a:lnTo>
                  <a:lnTo>
                    <a:pt x="4933" y="27148"/>
                  </a:lnTo>
                  <a:lnTo>
                    <a:pt x="4933" y="27148"/>
                  </a:lnTo>
                  <a:lnTo>
                    <a:pt x="5398" y="27148"/>
                  </a:lnTo>
                  <a:lnTo>
                    <a:pt x="5845" y="27148"/>
                  </a:lnTo>
                  <a:lnTo>
                    <a:pt x="5845" y="27148"/>
                  </a:lnTo>
                  <a:lnTo>
                    <a:pt x="6399" y="27113"/>
                  </a:lnTo>
                  <a:lnTo>
                    <a:pt x="6953" y="27077"/>
                  </a:lnTo>
                  <a:lnTo>
                    <a:pt x="6953" y="27077"/>
                  </a:lnTo>
                  <a:lnTo>
                    <a:pt x="7310" y="27059"/>
                  </a:lnTo>
                  <a:lnTo>
                    <a:pt x="7685" y="27041"/>
                  </a:lnTo>
                  <a:lnTo>
                    <a:pt x="7685" y="27041"/>
                  </a:lnTo>
                  <a:lnTo>
                    <a:pt x="9884" y="27041"/>
                  </a:lnTo>
                  <a:lnTo>
                    <a:pt x="9884" y="27041"/>
                  </a:lnTo>
                  <a:lnTo>
                    <a:pt x="12082" y="27023"/>
                  </a:lnTo>
                  <a:lnTo>
                    <a:pt x="12082" y="27023"/>
                  </a:lnTo>
                  <a:lnTo>
                    <a:pt x="12457" y="26987"/>
                  </a:lnTo>
                  <a:lnTo>
                    <a:pt x="12457" y="26987"/>
                  </a:lnTo>
                  <a:lnTo>
                    <a:pt x="13583" y="26970"/>
                  </a:lnTo>
                  <a:lnTo>
                    <a:pt x="14709" y="26970"/>
                  </a:lnTo>
                  <a:lnTo>
                    <a:pt x="14709" y="26970"/>
                  </a:lnTo>
                  <a:lnTo>
                    <a:pt x="17515" y="26934"/>
                  </a:lnTo>
                  <a:lnTo>
                    <a:pt x="17515" y="26934"/>
                  </a:lnTo>
                  <a:lnTo>
                    <a:pt x="18820" y="26934"/>
                  </a:lnTo>
                  <a:lnTo>
                    <a:pt x="18820" y="26934"/>
                  </a:lnTo>
                  <a:lnTo>
                    <a:pt x="18980" y="26934"/>
                  </a:lnTo>
                  <a:lnTo>
                    <a:pt x="19141" y="26916"/>
                  </a:lnTo>
                  <a:lnTo>
                    <a:pt x="19141" y="26916"/>
                  </a:lnTo>
                  <a:lnTo>
                    <a:pt x="19177" y="26898"/>
                  </a:lnTo>
                  <a:lnTo>
                    <a:pt x="19213" y="26880"/>
                  </a:lnTo>
                  <a:lnTo>
                    <a:pt x="19213" y="26862"/>
                  </a:lnTo>
                  <a:lnTo>
                    <a:pt x="19213" y="26827"/>
                  </a:lnTo>
                  <a:lnTo>
                    <a:pt x="19213" y="26827"/>
                  </a:lnTo>
                  <a:lnTo>
                    <a:pt x="19195" y="26773"/>
                  </a:lnTo>
                  <a:lnTo>
                    <a:pt x="19141" y="26737"/>
                  </a:lnTo>
                  <a:lnTo>
                    <a:pt x="19141" y="26737"/>
                  </a:lnTo>
                  <a:lnTo>
                    <a:pt x="19034" y="26719"/>
                  </a:lnTo>
                  <a:lnTo>
                    <a:pt x="18927" y="26702"/>
                  </a:lnTo>
                  <a:lnTo>
                    <a:pt x="18927" y="26702"/>
                  </a:lnTo>
                  <a:lnTo>
                    <a:pt x="17372" y="26702"/>
                  </a:lnTo>
                  <a:lnTo>
                    <a:pt x="17372" y="26702"/>
                  </a:lnTo>
                  <a:lnTo>
                    <a:pt x="16032" y="26702"/>
                  </a:lnTo>
                  <a:lnTo>
                    <a:pt x="15156" y="26719"/>
                  </a:lnTo>
                  <a:lnTo>
                    <a:pt x="14709" y="26719"/>
                  </a:lnTo>
                  <a:lnTo>
                    <a:pt x="14709" y="26719"/>
                  </a:lnTo>
                  <a:lnTo>
                    <a:pt x="14584" y="26737"/>
                  </a:lnTo>
                  <a:lnTo>
                    <a:pt x="14316" y="26737"/>
                  </a:lnTo>
                  <a:lnTo>
                    <a:pt x="13565" y="26755"/>
                  </a:lnTo>
                  <a:lnTo>
                    <a:pt x="12404" y="26755"/>
                  </a:lnTo>
                  <a:lnTo>
                    <a:pt x="12404" y="26755"/>
                  </a:lnTo>
                  <a:lnTo>
                    <a:pt x="12278" y="26755"/>
                  </a:lnTo>
                  <a:lnTo>
                    <a:pt x="12171" y="26755"/>
                  </a:lnTo>
                  <a:lnTo>
                    <a:pt x="12171" y="26755"/>
                  </a:lnTo>
                  <a:lnTo>
                    <a:pt x="11939" y="26791"/>
                  </a:lnTo>
                  <a:lnTo>
                    <a:pt x="11456" y="26791"/>
                  </a:lnTo>
                  <a:lnTo>
                    <a:pt x="10098" y="26809"/>
                  </a:lnTo>
                  <a:lnTo>
                    <a:pt x="8007" y="26809"/>
                  </a:lnTo>
                  <a:lnTo>
                    <a:pt x="8007" y="26809"/>
                  </a:lnTo>
                  <a:lnTo>
                    <a:pt x="7632" y="26809"/>
                  </a:lnTo>
                  <a:lnTo>
                    <a:pt x="7274" y="26809"/>
                  </a:lnTo>
                  <a:lnTo>
                    <a:pt x="6524" y="26862"/>
                  </a:lnTo>
                  <a:lnTo>
                    <a:pt x="6524" y="26862"/>
                  </a:lnTo>
                  <a:lnTo>
                    <a:pt x="6077" y="26898"/>
                  </a:lnTo>
                  <a:lnTo>
                    <a:pt x="5630" y="26898"/>
                  </a:lnTo>
                  <a:lnTo>
                    <a:pt x="5630" y="26898"/>
                  </a:lnTo>
                  <a:lnTo>
                    <a:pt x="4415" y="26898"/>
                  </a:lnTo>
                  <a:lnTo>
                    <a:pt x="4415" y="26898"/>
                  </a:lnTo>
                  <a:lnTo>
                    <a:pt x="4236" y="26898"/>
                  </a:lnTo>
                  <a:lnTo>
                    <a:pt x="4057" y="26880"/>
                  </a:lnTo>
                  <a:lnTo>
                    <a:pt x="4057" y="26880"/>
                  </a:lnTo>
                  <a:lnTo>
                    <a:pt x="3539" y="26827"/>
                  </a:lnTo>
                  <a:lnTo>
                    <a:pt x="3271" y="26809"/>
                  </a:lnTo>
                  <a:lnTo>
                    <a:pt x="3003" y="26809"/>
                  </a:lnTo>
                  <a:lnTo>
                    <a:pt x="3003" y="26809"/>
                  </a:lnTo>
                  <a:lnTo>
                    <a:pt x="2592" y="26809"/>
                  </a:lnTo>
                  <a:lnTo>
                    <a:pt x="2181" y="26809"/>
                  </a:lnTo>
                  <a:lnTo>
                    <a:pt x="2181" y="26809"/>
                  </a:lnTo>
                  <a:lnTo>
                    <a:pt x="2056" y="26791"/>
                  </a:lnTo>
                  <a:lnTo>
                    <a:pt x="1948" y="26791"/>
                  </a:lnTo>
                  <a:lnTo>
                    <a:pt x="1716" y="26719"/>
                  </a:lnTo>
                  <a:lnTo>
                    <a:pt x="1502" y="26630"/>
                  </a:lnTo>
                  <a:lnTo>
                    <a:pt x="1305" y="26523"/>
                  </a:lnTo>
                  <a:lnTo>
                    <a:pt x="1305" y="26523"/>
                  </a:lnTo>
                  <a:lnTo>
                    <a:pt x="1269" y="26505"/>
                  </a:lnTo>
                  <a:lnTo>
                    <a:pt x="1234" y="26469"/>
                  </a:lnTo>
                  <a:lnTo>
                    <a:pt x="1234" y="26433"/>
                  </a:lnTo>
                  <a:lnTo>
                    <a:pt x="1234" y="26362"/>
                  </a:lnTo>
                  <a:lnTo>
                    <a:pt x="1234" y="26362"/>
                  </a:lnTo>
                  <a:lnTo>
                    <a:pt x="1341" y="26344"/>
                  </a:lnTo>
                  <a:lnTo>
                    <a:pt x="1448" y="26290"/>
                  </a:lnTo>
                  <a:lnTo>
                    <a:pt x="1555" y="26219"/>
                  </a:lnTo>
                  <a:lnTo>
                    <a:pt x="1645" y="26147"/>
                  </a:lnTo>
                  <a:lnTo>
                    <a:pt x="1645" y="26147"/>
                  </a:lnTo>
                  <a:lnTo>
                    <a:pt x="1698" y="26094"/>
                  </a:lnTo>
                  <a:lnTo>
                    <a:pt x="1752" y="26022"/>
                  </a:lnTo>
                  <a:lnTo>
                    <a:pt x="1788" y="25951"/>
                  </a:lnTo>
                  <a:lnTo>
                    <a:pt x="1805" y="25879"/>
                  </a:lnTo>
                  <a:lnTo>
                    <a:pt x="1805" y="25879"/>
                  </a:lnTo>
                  <a:lnTo>
                    <a:pt x="1841" y="25736"/>
                  </a:lnTo>
                  <a:lnTo>
                    <a:pt x="1823" y="25593"/>
                  </a:lnTo>
                  <a:lnTo>
                    <a:pt x="1805" y="25522"/>
                  </a:lnTo>
                  <a:lnTo>
                    <a:pt x="1788" y="25468"/>
                  </a:lnTo>
                  <a:lnTo>
                    <a:pt x="1752" y="25397"/>
                  </a:lnTo>
                  <a:lnTo>
                    <a:pt x="1698" y="25343"/>
                  </a:lnTo>
                  <a:lnTo>
                    <a:pt x="1698" y="25343"/>
                  </a:lnTo>
                  <a:lnTo>
                    <a:pt x="1609" y="25290"/>
                  </a:lnTo>
                  <a:lnTo>
                    <a:pt x="1519" y="25254"/>
                  </a:lnTo>
                  <a:lnTo>
                    <a:pt x="1412" y="25254"/>
                  </a:lnTo>
                  <a:lnTo>
                    <a:pt x="1359" y="25272"/>
                  </a:lnTo>
                  <a:lnTo>
                    <a:pt x="1323" y="25290"/>
                  </a:lnTo>
                  <a:lnTo>
                    <a:pt x="1323" y="25290"/>
                  </a:lnTo>
                  <a:lnTo>
                    <a:pt x="1198" y="25379"/>
                  </a:lnTo>
                  <a:lnTo>
                    <a:pt x="1091" y="25504"/>
                  </a:lnTo>
                  <a:lnTo>
                    <a:pt x="1019" y="25629"/>
                  </a:lnTo>
                  <a:lnTo>
                    <a:pt x="965" y="25790"/>
                  </a:lnTo>
                  <a:lnTo>
                    <a:pt x="965" y="25790"/>
                  </a:lnTo>
                  <a:lnTo>
                    <a:pt x="894" y="26147"/>
                  </a:lnTo>
                  <a:lnTo>
                    <a:pt x="894" y="26147"/>
                  </a:lnTo>
                  <a:lnTo>
                    <a:pt x="787" y="26130"/>
                  </a:lnTo>
                  <a:lnTo>
                    <a:pt x="715" y="26094"/>
                  </a:lnTo>
                  <a:lnTo>
                    <a:pt x="662" y="26022"/>
                  </a:lnTo>
                  <a:lnTo>
                    <a:pt x="644" y="25951"/>
                  </a:lnTo>
                  <a:lnTo>
                    <a:pt x="644" y="25951"/>
                  </a:lnTo>
                  <a:lnTo>
                    <a:pt x="554" y="25683"/>
                  </a:lnTo>
                  <a:lnTo>
                    <a:pt x="483" y="25415"/>
                  </a:lnTo>
                  <a:lnTo>
                    <a:pt x="447" y="25129"/>
                  </a:lnTo>
                  <a:lnTo>
                    <a:pt x="429" y="24843"/>
                  </a:lnTo>
                  <a:lnTo>
                    <a:pt x="429" y="24843"/>
                  </a:lnTo>
                  <a:lnTo>
                    <a:pt x="429" y="24432"/>
                  </a:lnTo>
                  <a:lnTo>
                    <a:pt x="394" y="24021"/>
                  </a:lnTo>
                  <a:lnTo>
                    <a:pt x="394" y="24021"/>
                  </a:lnTo>
                  <a:lnTo>
                    <a:pt x="340" y="23592"/>
                  </a:lnTo>
                  <a:lnTo>
                    <a:pt x="286" y="23163"/>
                  </a:lnTo>
                  <a:lnTo>
                    <a:pt x="286" y="23163"/>
                  </a:lnTo>
                  <a:lnTo>
                    <a:pt x="286" y="22645"/>
                  </a:lnTo>
                  <a:lnTo>
                    <a:pt x="268" y="21608"/>
                  </a:lnTo>
                  <a:lnTo>
                    <a:pt x="251" y="20053"/>
                  </a:lnTo>
                  <a:lnTo>
                    <a:pt x="251" y="20053"/>
                  </a:lnTo>
                  <a:lnTo>
                    <a:pt x="233" y="19839"/>
                  </a:lnTo>
                  <a:lnTo>
                    <a:pt x="233" y="19624"/>
                  </a:lnTo>
                  <a:lnTo>
                    <a:pt x="233" y="19624"/>
                  </a:lnTo>
                  <a:lnTo>
                    <a:pt x="233" y="14423"/>
                  </a:lnTo>
                  <a:lnTo>
                    <a:pt x="233" y="14423"/>
                  </a:lnTo>
                  <a:lnTo>
                    <a:pt x="268" y="14406"/>
                  </a:lnTo>
                  <a:lnTo>
                    <a:pt x="286" y="14388"/>
                  </a:lnTo>
                  <a:lnTo>
                    <a:pt x="304" y="14352"/>
                  </a:lnTo>
                  <a:lnTo>
                    <a:pt x="304" y="14316"/>
                  </a:lnTo>
                  <a:lnTo>
                    <a:pt x="304" y="14316"/>
                  </a:lnTo>
                  <a:lnTo>
                    <a:pt x="268" y="14137"/>
                  </a:lnTo>
                  <a:lnTo>
                    <a:pt x="251" y="13941"/>
                  </a:lnTo>
                  <a:lnTo>
                    <a:pt x="233" y="13583"/>
                  </a:lnTo>
                  <a:lnTo>
                    <a:pt x="233" y="13583"/>
                  </a:lnTo>
                  <a:lnTo>
                    <a:pt x="251" y="13208"/>
                  </a:lnTo>
                  <a:lnTo>
                    <a:pt x="268" y="13012"/>
                  </a:lnTo>
                  <a:lnTo>
                    <a:pt x="304" y="12833"/>
                  </a:lnTo>
                  <a:lnTo>
                    <a:pt x="304" y="12833"/>
                  </a:lnTo>
                  <a:lnTo>
                    <a:pt x="304" y="12797"/>
                  </a:lnTo>
                  <a:lnTo>
                    <a:pt x="286" y="12761"/>
                  </a:lnTo>
                  <a:lnTo>
                    <a:pt x="268" y="12743"/>
                  </a:lnTo>
                  <a:lnTo>
                    <a:pt x="233" y="12726"/>
                  </a:lnTo>
                  <a:lnTo>
                    <a:pt x="233" y="12726"/>
                  </a:lnTo>
                  <a:lnTo>
                    <a:pt x="233" y="7525"/>
                  </a:lnTo>
                  <a:lnTo>
                    <a:pt x="233" y="7525"/>
                  </a:lnTo>
                  <a:lnTo>
                    <a:pt x="233" y="7310"/>
                  </a:lnTo>
                  <a:lnTo>
                    <a:pt x="251" y="7096"/>
                  </a:lnTo>
                  <a:lnTo>
                    <a:pt x="251" y="7096"/>
                  </a:lnTo>
                  <a:lnTo>
                    <a:pt x="268" y="5541"/>
                  </a:lnTo>
                  <a:lnTo>
                    <a:pt x="286" y="4522"/>
                  </a:lnTo>
                  <a:lnTo>
                    <a:pt x="286" y="3986"/>
                  </a:lnTo>
                  <a:lnTo>
                    <a:pt x="286" y="3986"/>
                  </a:lnTo>
                  <a:lnTo>
                    <a:pt x="340" y="3557"/>
                  </a:lnTo>
                  <a:lnTo>
                    <a:pt x="394" y="3128"/>
                  </a:lnTo>
                  <a:lnTo>
                    <a:pt x="394" y="3128"/>
                  </a:lnTo>
                  <a:lnTo>
                    <a:pt x="429" y="2717"/>
                  </a:lnTo>
                  <a:lnTo>
                    <a:pt x="429" y="2306"/>
                  </a:lnTo>
                  <a:lnTo>
                    <a:pt x="429" y="2306"/>
                  </a:lnTo>
                  <a:lnTo>
                    <a:pt x="447" y="2020"/>
                  </a:lnTo>
                  <a:lnTo>
                    <a:pt x="483" y="1752"/>
                  </a:lnTo>
                  <a:lnTo>
                    <a:pt x="554" y="1466"/>
                  </a:lnTo>
                  <a:lnTo>
                    <a:pt x="644" y="1198"/>
                  </a:lnTo>
                  <a:lnTo>
                    <a:pt x="644" y="1198"/>
                  </a:lnTo>
                  <a:lnTo>
                    <a:pt x="662" y="1127"/>
                  </a:lnTo>
                  <a:lnTo>
                    <a:pt x="715" y="1055"/>
                  </a:lnTo>
                  <a:lnTo>
                    <a:pt x="787" y="1019"/>
                  </a:lnTo>
                  <a:lnTo>
                    <a:pt x="894" y="1001"/>
                  </a:lnTo>
                  <a:lnTo>
                    <a:pt x="894" y="1001"/>
                  </a:lnTo>
                  <a:lnTo>
                    <a:pt x="965" y="1359"/>
                  </a:lnTo>
                  <a:lnTo>
                    <a:pt x="965" y="1359"/>
                  </a:lnTo>
                  <a:lnTo>
                    <a:pt x="1019" y="1520"/>
                  </a:lnTo>
                  <a:lnTo>
                    <a:pt x="1091" y="1645"/>
                  </a:lnTo>
                  <a:lnTo>
                    <a:pt x="1198" y="1770"/>
                  </a:lnTo>
                  <a:lnTo>
                    <a:pt x="1323" y="1859"/>
                  </a:lnTo>
                  <a:lnTo>
                    <a:pt x="1323" y="1859"/>
                  </a:lnTo>
                  <a:lnTo>
                    <a:pt x="1359" y="1877"/>
                  </a:lnTo>
                  <a:lnTo>
                    <a:pt x="1412" y="1895"/>
                  </a:lnTo>
                  <a:lnTo>
                    <a:pt x="1519" y="1895"/>
                  </a:lnTo>
                  <a:lnTo>
                    <a:pt x="1609" y="1859"/>
                  </a:lnTo>
                  <a:lnTo>
                    <a:pt x="1698" y="1806"/>
                  </a:lnTo>
                  <a:lnTo>
                    <a:pt x="1698" y="1806"/>
                  </a:lnTo>
                  <a:lnTo>
                    <a:pt x="1752" y="1752"/>
                  </a:lnTo>
                  <a:lnTo>
                    <a:pt x="1788" y="1698"/>
                  </a:lnTo>
                  <a:lnTo>
                    <a:pt x="1805" y="1627"/>
                  </a:lnTo>
                  <a:lnTo>
                    <a:pt x="1823" y="1556"/>
                  </a:lnTo>
                  <a:lnTo>
                    <a:pt x="1841" y="1413"/>
                  </a:lnTo>
                  <a:lnTo>
                    <a:pt x="1805" y="1270"/>
                  </a:lnTo>
                  <a:lnTo>
                    <a:pt x="1805" y="1270"/>
                  </a:lnTo>
                  <a:lnTo>
                    <a:pt x="1788" y="1198"/>
                  </a:lnTo>
                  <a:lnTo>
                    <a:pt x="1752" y="1127"/>
                  </a:lnTo>
                  <a:lnTo>
                    <a:pt x="1698" y="1055"/>
                  </a:lnTo>
                  <a:lnTo>
                    <a:pt x="1645" y="1001"/>
                  </a:lnTo>
                  <a:lnTo>
                    <a:pt x="1645" y="1001"/>
                  </a:lnTo>
                  <a:lnTo>
                    <a:pt x="1555" y="930"/>
                  </a:lnTo>
                  <a:lnTo>
                    <a:pt x="1448" y="858"/>
                  </a:lnTo>
                  <a:lnTo>
                    <a:pt x="1341" y="805"/>
                  </a:lnTo>
                  <a:lnTo>
                    <a:pt x="1234" y="787"/>
                  </a:lnTo>
                  <a:lnTo>
                    <a:pt x="1234" y="787"/>
                  </a:lnTo>
                  <a:lnTo>
                    <a:pt x="1234" y="733"/>
                  </a:lnTo>
                  <a:lnTo>
                    <a:pt x="1234" y="680"/>
                  </a:lnTo>
                  <a:lnTo>
                    <a:pt x="1269" y="644"/>
                  </a:lnTo>
                  <a:lnTo>
                    <a:pt x="1305" y="626"/>
                  </a:lnTo>
                  <a:lnTo>
                    <a:pt x="1305" y="626"/>
                  </a:lnTo>
                  <a:lnTo>
                    <a:pt x="1502" y="519"/>
                  </a:lnTo>
                  <a:lnTo>
                    <a:pt x="1716" y="430"/>
                  </a:lnTo>
                  <a:lnTo>
                    <a:pt x="1948" y="376"/>
                  </a:lnTo>
                  <a:lnTo>
                    <a:pt x="2056" y="358"/>
                  </a:lnTo>
                  <a:lnTo>
                    <a:pt x="2181" y="340"/>
                  </a:lnTo>
                  <a:lnTo>
                    <a:pt x="2181" y="340"/>
                  </a:lnTo>
                  <a:lnTo>
                    <a:pt x="2592" y="340"/>
                  </a:lnTo>
                  <a:lnTo>
                    <a:pt x="3003" y="340"/>
                  </a:lnTo>
                  <a:lnTo>
                    <a:pt x="3003" y="340"/>
                  </a:lnTo>
                  <a:lnTo>
                    <a:pt x="3271" y="340"/>
                  </a:lnTo>
                  <a:lnTo>
                    <a:pt x="3539" y="322"/>
                  </a:lnTo>
                  <a:lnTo>
                    <a:pt x="4057" y="269"/>
                  </a:lnTo>
                  <a:lnTo>
                    <a:pt x="4057" y="269"/>
                  </a:lnTo>
                  <a:lnTo>
                    <a:pt x="4236" y="251"/>
                  </a:lnTo>
                  <a:lnTo>
                    <a:pt x="4415" y="251"/>
                  </a:lnTo>
                  <a:lnTo>
                    <a:pt x="4415" y="251"/>
                  </a:lnTo>
                  <a:lnTo>
                    <a:pt x="5630" y="251"/>
                  </a:lnTo>
                  <a:lnTo>
                    <a:pt x="5630" y="251"/>
                  </a:lnTo>
                  <a:lnTo>
                    <a:pt x="6077" y="251"/>
                  </a:lnTo>
                  <a:lnTo>
                    <a:pt x="6524" y="287"/>
                  </a:lnTo>
                  <a:lnTo>
                    <a:pt x="6524" y="287"/>
                  </a:lnTo>
                  <a:lnTo>
                    <a:pt x="7060" y="304"/>
                  </a:lnTo>
                  <a:lnTo>
                    <a:pt x="7793" y="340"/>
                  </a:lnTo>
                  <a:lnTo>
                    <a:pt x="8507" y="358"/>
                  </a:lnTo>
                  <a:lnTo>
                    <a:pt x="9044" y="340"/>
                  </a:lnTo>
                  <a:lnTo>
                    <a:pt x="9044" y="340"/>
                  </a:lnTo>
                  <a:lnTo>
                    <a:pt x="11957" y="340"/>
                  </a:lnTo>
                  <a:lnTo>
                    <a:pt x="13887" y="358"/>
                  </a:lnTo>
                  <a:lnTo>
                    <a:pt x="14548" y="358"/>
                  </a:lnTo>
                  <a:lnTo>
                    <a:pt x="14870" y="394"/>
                  </a:lnTo>
                  <a:lnTo>
                    <a:pt x="14870" y="394"/>
                  </a:lnTo>
                  <a:lnTo>
                    <a:pt x="14977" y="394"/>
                  </a:lnTo>
                  <a:lnTo>
                    <a:pt x="15084" y="394"/>
                  </a:lnTo>
                  <a:lnTo>
                    <a:pt x="15084" y="394"/>
                  </a:lnTo>
                  <a:lnTo>
                    <a:pt x="16246" y="394"/>
                  </a:lnTo>
                  <a:lnTo>
                    <a:pt x="16997" y="412"/>
                  </a:lnTo>
                  <a:lnTo>
                    <a:pt x="17265" y="412"/>
                  </a:lnTo>
                  <a:lnTo>
                    <a:pt x="17408" y="430"/>
                  </a:lnTo>
                  <a:lnTo>
                    <a:pt x="17408" y="430"/>
                  </a:lnTo>
                  <a:lnTo>
                    <a:pt x="18105" y="430"/>
                  </a:lnTo>
                  <a:lnTo>
                    <a:pt x="19552" y="447"/>
                  </a:lnTo>
                  <a:lnTo>
                    <a:pt x="21697" y="447"/>
                  </a:lnTo>
                  <a:lnTo>
                    <a:pt x="21697" y="447"/>
                  </a:lnTo>
                  <a:lnTo>
                    <a:pt x="23216" y="447"/>
                  </a:lnTo>
                  <a:lnTo>
                    <a:pt x="23216" y="447"/>
                  </a:lnTo>
                  <a:lnTo>
                    <a:pt x="24717" y="447"/>
                  </a:lnTo>
                  <a:lnTo>
                    <a:pt x="24717" y="447"/>
                  </a:lnTo>
                  <a:lnTo>
                    <a:pt x="27791" y="447"/>
                  </a:lnTo>
                  <a:lnTo>
                    <a:pt x="29882" y="430"/>
                  </a:lnTo>
                  <a:lnTo>
                    <a:pt x="30865" y="430"/>
                  </a:lnTo>
                  <a:lnTo>
                    <a:pt x="30865" y="430"/>
                  </a:lnTo>
                  <a:lnTo>
                    <a:pt x="31008" y="412"/>
                  </a:lnTo>
                  <a:lnTo>
                    <a:pt x="31276" y="412"/>
                  </a:lnTo>
                  <a:lnTo>
                    <a:pt x="32027" y="394"/>
                  </a:lnTo>
                  <a:lnTo>
                    <a:pt x="33189" y="394"/>
                  </a:lnTo>
                  <a:lnTo>
                    <a:pt x="33189" y="394"/>
                  </a:lnTo>
                  <a:lnTo>
                    <a:pt x="33296" y="394"/>
                  </a:lnTo>
                  <a:lnTo>
                    <a:pt x="33421" y="394"/>
                  </a:lnTo>
                  <a:lnTo>
                    <a:pt x="33421" y="394"/>
                  </a:lnTo>
                  <a:lnTo>
                    <a:pt x="33761" y="358"/>
                  </a:lnTo>
                  <a:lnTo>
                    <a:pt x="34511" y="358"/>
                  </a:lnTo>
                  <a:lnTo>
                    <a:pt x="36692" y="340"/>
                  </a:lnTo>
                  <a:lnTo>
                    <a:pt x="39962" y="340"/>
                  </a:lnTo>
                  <a:lnTo>
                    <a:pt x="39962" y="340"/>
                  </a:lnTo>
                  <a:lnTo>
                    <a:pt x="40320" y="358"/>
                  </a:lnTo>
                  <a:lnTo>
                    <a:pt x="40695" y="340"/>
                  </a:lnTo>
                  <a:lnTo>
                    <a:pt x="41446" y="287"/>
                  </a:lnTo>
                  <a:lnTo>
                    <a:pt x="41446" y="287"/>
                  </a:lnTo>
                  <a:lnTo>
                    <a:pt x="41892" y="251"/>
                  </a:lnTo>
                  <a:lnTo>
                    <a:pt x="42339" y="251"/>
                  </a:lnTo>
                  <a:lnTo>
                    <a:pt x="42339" y="251"/>
                  </a:lnTo>
                  <a:lnTo>
                    <a:pt x="43554" y="251"/>
                  </a:lnTo>
                  <a:lnTo>
                    <a:pt x="43554" y="251"/>
                  </a:lnTo>
                  <a:lnTo>
                    <a:pt x="43733" y="251"/>
                  </a:lnTo>
                  <a:lnTo>
                    <a:pt x="43894" y="269"/>
                  </a:lnTo>
                  <a:lnTo>
                    <a:pt x="43894" y="269"/>
                  </a:lnTo>
                  <a:lnTo>
                    <a:pt x="44430" y="322"/>
                  </a:lnTo>
                  <a:lnTo>
                    <a:pt x="44698" y="340"/>
                  </a:lnTo>
                  <a:lnTo>
                    <a:pt x="44948" y="340"/>
                  </a:lnTo>
                  <a:lnTo>
                    <a:pt x="44948" y="340"/>
                  </a:lnTo>
                  <a:lnTo>
                    <a:pt x="45377" y="340"/>
                  </a:lnTo>
                  <a:lnTo>
                    <a:pt x="45788" y="340"/>
                  </a:lnTo>
                  <a:lnTo>
                    <a:pt x="45788" y="340"/>
                  </a:lnTo>
                  <a:lnTo>
                    <a:pt x="45914" y="358"/>
                  </a:lnTo>
                  <a:lnTo>
                    <a:pt x="46021" y="376"/>
                  </a:lnTo>
                  <a:lnTo>
                    <a:pt x="46235" y="430"/>
                  </a:lnTo>
                  <a:lnTo>
                    <a:pt x="46450" y="519"/>
                  </a:lnTo>
                  <a:lnTo>
                    <a:pt x="46664" y="626"/>
                  </a:lnTo>
                  <a:lnTo>
                    <a:pt x="46664" y="626"/>
                  </a:lnTo>
                  <a:lnTo>
                    <a:pt x="46700" y="644"/>
                  </a:lnTo>
                  <a:lnTo>
                    <a:pt x="46718" y="680"/>
                  </a:lnTo>
                  <a:lnTo>
                    <a:pt x="46736" y="733"/>
                  </a:lnTo>
                  <a:lnTo>
                    <a:pt x="46736" y="787"/>
                  </a:lnTo>
                  <a:lnTo>
                    <a:pt x="46736" y="787"/>
                  </a:lnTo>
                  <a:lnTo>
                    <a:pt x="46611" y="805"/>
                  </a:lnTo>
                  <a:lnTo>
                    <a:pt x="46521" y="858"/>
                  </a:lnTo>
                  <a:lnTo>
                    <a:pt x="46414" y="930"/>
                  </a:lnTo>
                  <a:lnTo>
                    <a:pt x="46325" y="1001"/>
                  </a:lnTo>
                  <a:lnTo>
                    <a:pt x="46325" y="1001"/>
                  </a:lnTo>
                  <a:lnTo>
                    <a:pt x="46253" y="1055"/>
                  </a:lnTo>
                  <a:lnTo>
                    <a:pt x="46217" y="1127"/>
                  </a:lnTo>
                  <a:lnTo>
                    <a:pt x="46182" y="1198"/>
                  </a:lnTo>
                  <a:lnTo>
                    <a:pt x="46146" y="1270"/>
                  </a:lnTo>
                  <a:lnTo>
                    <a:pt x="46146" y="1270"/>
                  </a:lnTo>
                  <a:lnTo>
                    <a:pt x="46128" y="1413"/>
                  </a:lnTo>
                  <a:lnTo>
                    <a:pt x="46146" y="1556"/>
                  </a:lnTo>
                  <a:lnTo>
                    <a:pt x="46146" y="1627"/>
                  </a:lnTo>
                  <a:lnTo>
                    <a:pt x="46182" y="1698"/>
                  </a:lnTo>
                  <a:lnTo>
                    <a:pt x="46217" y="1752"/>
                  </a:lnTo>
                  <a:lnTo>
                    <a:pt x="46271" y="1806"/>
                  </a:lnTo>
                  <a:lnTo>
                    <a:pt x="46271" y="1806"/>
                  </a:lnTo>
                  <a:lnTo>
                    <a:pt x="46360" y="1859"/>
                  </a:lnTo>
                  <a:lnTo>
                    <a:pt x="46450" y="1895"/>
                  </a:lnTo>
                  <a:lnTo>
                    <a:pt x="46557" y="1895"/>
                  </a:lnTo>
                  <a:lnTo>
                    <a:pt x="46611" y="1877"/>
                  </a:lnTo>
                  <a:lnTo>
                    <a:pt x="46646" y="1859"/>
                  </a:lnTo>
                  <a:lnTo>
                    <a:pt x="46646" y="1859"/>
                  </a:lnTo>
                  <a:lnTo>
                    <a:pt x="46771" y="1770"/>
                  </a:lnTo>
                  <a:lnTo>
                    <a:pt x="46879" y="1645"/>
                  </a:lnTo>
                  <a:lnTo>
                    <a:pt x="46950" y="1520"/>
                  </a:lnTo>
                  <a:lnTo>
                    <a:pt x="47004" y="1359"/>
                  </a:lnTo>
                  <a:lnTo>
                    <a:pt x="47004" y="1359"/>
                  </a:lnTo>
                  <a:lnTo>
                    <a:pt x="47075" y="1001"/>
                  </a:lnTo>
                  <a:lnTo>
                    <a:pt x="47075" y="1001"/>
                  </a:lnTo>
                  <a:lnTo>
                    <a:pt x="47165" y="1019"/>
                  </a:lnTo>
                  <a:lnTo>
                    <a:pt x="47236" y="1055"/>
                  </a:lnTo>
                  <a:lnTo>
                    <a:pt x="47290" y="1127"/>
                  </a:lnTo>
                  <a:lnTo>
                    <a:pt x="47325" y="1198"/>
                  </a:lnTo>
                  <a:lnTo>
                    <a:pt x="47325" y="1198"/>
                  </a:lnTo>
                  <a:lnTo>
                    <a:pt x="47415" y="1466"/>
                  </a:lnTo>
                  <a:lnTo>
                    <a:pt x="47468" y="1752"/>
                  </a:lnTo>
                  <a:lnTo>
                    <a:pt x="47522" y="2020"/>
                  </a:lnTo>
                  <a:lnTo>
                    <a:pt x="47540" y="2306"/>
                  </a:lnTo>
                  <a:lnTo>
                    <a:pt x="47540" y="2306"/>
                  </a:lnTo>
                  <a:lnTo>
                    <a:pt x="47540" y="2717"/>
                  </a:lnTo>
                  <a:lnTo>
                    <a:pt x="47576" y="3128"/>
                  </a:lnTo>
                  <a:lnTo>
                    <a:pt x="47576" y="3128"/>
                  </a:lnTo>
                  <a:lnTo>
                    <a:pt x="47611" y="3557"/>
                  </a:lnTo>
                  <a:lnTo>
                    <a:pt x="47683" y="3986"/>
                  </a:lnTo>
                  <a:lnTo>
                    <a:pt x="47683" y="3986"/>
                  </a:lnTo>
                  <a:lnTo>
                    <a:pt x="47683" y="4522"/>
                  </a:lnTo>
                  <a:lnTo>
                    <a:pt x="47701" y="5541"/>
                  </a:lnTo>
                  <a:lnTo>
                    <a:pt x="47701" y="7096"/>
                  </a:lnTo>
                  <a:lnTo>
                    <a:pt x="47701" y="7096"/>
                  </a:lnTo>
                  <a:lnTo>
                    <a:pt x="47737" y="7310"/>
                  </a:lnTo>
                  <a:lnTo>
                    <a:pt x="47737" y="7525"/>
                  </a:lnTo>
                  <a:lnTo>
                    <a:pt x="47737" y="7525"/>
                  </a:lnTo>
                  <a:lnTo>
                    <a:pt x="47737" y="12726"/>
                  </a:lnTo>
                  <a:lnTo>
                    <a:pt x="47737" y="12726"/>
                  </a:lnTo>
                  <a:lnTo>
                    <a:pt x="47701" y="12743"/>
                  </a:lnTo>
                  <a:lnTo>
                    <a:pt x="47683" y="12761"/>
                  </a:lnTo>
                  <a:lnTo>
                    <a:pt x="47665" y="12797"/>
                  </a:lnTo>
                  <a:lnTo>
                    <a:pt x="47665" y="12833"/>
                  </a:lnTo>
                  <a:lnTo>
                    <a:pt x="47665" y="12833"/>
                  </a:lnTo>
                  <a:lnTo>
                    <a:pt x="47701" y="13012"/>
                  </a:lnTo>
                  <a:lnTo>
                    <a:pt x="47719" y="13208"/>
                  </a:lnTo>
                  <a:lnTo>
                    <a:pt x="47737" y="13566"/>
                  </a:lnTo>
                  <a:lnTo>
                    <a:pt x="47737" y="13566"/>
                  </a:lnTo>
                  <a:lnTo>
                    <a:pt x="47719" y="13941"/>
                  </a:lnTo>
                  <a:lnTo>
                    <a:pt x="47701" y="14137"/>
                  </a:lnTo>
                  <a:lnTo>
                    <a:pt x="47665" y="14316"/>
                  </a:lnTo>
                  <a:lnTo>
                    <a:pt x="47665" y="14316"/>
                  </a:lnTo>
                  <a:lnTo>
                    <a:pt x="47665" y="14352"/>
                  </a:lnTo>
                  <a:lnTo>
                    <a:pt x="47683" y="14388"/>
                  </a:lnTo>
                  <a:lnTo>
                    <a:pt x="47701" y="14406"/>
                  </a:lnTo>
                  <a:lnTo>
                    <a:pt x="47737" y="14423"/>
                  </a:lnTo>
                  <a:lnTo>
                    <a:pt x="47737" y="14423"/>
                  </a:lnTo>
                  <a:lnTo>
                    <a:pt x="47737" y="19624"/>
                  </a:lnTo>
                  <a:lnTo>
                    <a:pt x="47737" y="19624"/>
                  </a:lnTo>
                  <a:lnTo>
                    <a:pt x="47737" y="19839"/>
                  </a:lnTo>
                  <a:lnTo>
                    <a:pt x="47701" y="20053"/>
                  </a:lnTo>
                  <a:lnTo>
                    <a:pt x="47701" y="20053"/>
                  </a:lnTo>
                  <a:lnTo>
                    <a:pt x="47701" y="21608"/>
                  </a:lnTo>
                  <a:lnTo>
                    <a:pt x="47683" y="22645"/>
                  </a:lnTo>
                  <a:lnTo>
                    <a:pt x="47683" y="23163"/>
                  </a:lnTo>
                  <a:lnTo>
                    <a:pt x="47683" y="23163"/>
                  </a:lnTo>
                  <a:lnTo>
                    <a:pt x="47611" y="23592"/>
                  </a:lnTo>
                  <a:lnTo>
                    <a:pt x="47576" y="24021"/>
                  </a:lnTo>
                  <a:lnTo>
                    <a:pt x="47576" y="24021"/>
                  </a:lnTo>
                  <a:lnTo>
                    <a:pt x="47540" y="24432"/>
                  </a:lnTo>
                  <a:lnTo>
                    <a:pt x="47540" y="24843"/>
                  </a:lnTo>
                  <a:lnTo>
                    <a:pt x="47540" y="24843"/>
                  </a:lnTo>
                  <a:lnTo>
                    <a:pt x="47522" y="25129"/>
                  </a:lnTo>
                  <a:lnTo>
                    <a:pt x="47468" y="25415"/>
                  </a:lnTo>
                  <a:lnTo>
                    <a:pt x="47415" y="25683"/>
                  </a:lnTo>
                  <a:lnTo>
                    <a:pt x="47325" y="25951"/>
                  </a:lnTo>
                  <a:lnTo>
                    <a:pt x="47325" y="25951"/>
                  </a:lnTo>
                  <a:lnTo>
                    <a:pt x="47290" y="26022"/>
                  </a:lnTo>
                  <a:lnTo>
                    <a:pt x="47236" y="26094"/>
                  </a:lnTo>
                  <a:lnTo>
                    <a:pt x="47165" y="26130"/>
                  </a:lnTo>
                  <a:lnTo>
                    <a:pt x="47075" y="26147"/>
                  </a:lnTo>
                  <a:lnTo>
                    <a:pt x="47075" y="26147"/>
                  </a:lnTo>
                  <a:lnTo>
                    <a:pt x="47004" y="25790"/>
                  </a:lnTo>
                  <a:lnTo>
                    <a:pt x="47004" y="25790"/>
                  </a:lnTo>
                  <a:lnTo>
                    <a:pt x="46950" y="25629"/>
                  </a:lnTo>
                  <a:lnTo>
                    <a:pt x="46879" y="25504"/>
                  </a:lnTo>
                  <a:lnTo>
                    <a:pt x="46771" y="25379"/>
                  </a:lnTo>
                  <a:lnTo>
                    <a:pt x="46646" y="25290"/>
                  </a:lnTo>
                  <a:lnTo>
                    <a:pt x="46646" y="25290"/>
                  </a:lnTo>
                  <a:lnTo>
                    <a:pt x="46611" y="25272"/>
                  </a:lnTo>
                  <a:lnTo>
                    <a:pt x="46557" y="25254"/>
                  </a:lnTo>
                  <a:lnTo>
                    <a:pt x="46450" y="25254"/>
                  </a:lnTo>
                  <a:lnTo>
                    <a:pt x="46360" y="25290"/>
                  </a:lnTo>
                  <a:lnTo>
                    <a:pt x="46271" y="25343"/>
                  </a:lnTo>
                  <a:lnTo>
                    <a:pt x="46271" y="25343"/>
                  </a:lnTo>
                  <a:lnTo>
                    <a:pt x="46217" y="25397"/>
                  </a:lnTo>
                  <a:lnTo>
                    <a:pt x="46182" y="25468"/>
                  </a:lnTo>
                  <a:lnTo>
                    <a:pt x="46146" y="25522"/>
                  </a:lnTo>
                  <a:lnTo>
                    <a:pt x="46146" y="25593"/>
                  </a:lnTo>
                  <a:lnTo>
                    <a:pt x="46128" y="25736"/>
                  </a:lnTo>
                  <a:lnTo>
                    <a:pt x="46146" y="25879"/>
                  </a:lnTo>
                  <a:lnTo>
                    <a:pt x="46146" y="25879"/>
                  </a:lnTo>
                  <a:lnTo>
                    <a:pt x="46182" y="25951"/>
                  </a:lnTo>
                  <a:lnTo>
                    <a:pt x="46217" y="26022"/>
                  </a:lnTo>
                  <a:lnTo>
                    <a:pt x="46253" y="26094"/>
                  </a:lnTo>
                  <a:lnTo>
                    <a:pt x="46325" y="26147"/>
                  </a:lnTo>
                  <a:lnTo>
                    <a:pt x="46325" y="26147"/>
                  </a:lnTo>
                  <a:lnTo>
                    <a:pt x="46414" y="26219"/>
                  </a:lnTo>
                  <a:lnTo>
                    <a:pt x="46521" y="26290"/>
                  </a:lnTo>
                  <a:lnTo>
                    <a:pt x="46611" y="26344"/>
                  </a:lnTo>
                  <a:lnTo>
                    <a:pt x="46736" y="26362"/>
                  </a:lnTo>
                  <a:lnTo>
                    <a:pt x="46736" y="26362"/>
                  </a:lnTo>
                  <a:lnTo>
                    <a:pt x="46736" y="26433"/>
                  </a:lnTo>
                  <a:lnTo>
                    <a:pt x="46718" y="26469"/>
                  </a:lnTo>
                  <a:lnTo>
                    <a:pt x="46700" y="26505"/>
                  </a:lnTo>
                  <a:lnTo>
                    <a:pt x="46664" y="26523"/>
                  </a:lnTo>
                  <a:lnTo>
                    <a:pt x="46664" y="26523"/>
                  </a:lnTo>
                  <a:lnTo>
                    <a:pt x="46450" y="26630"/>
                  </a:lnTo>
                  <a:lnTo>
                    <a:pt x="46235" y="26719"/>
                  </a:lnTo>
                  <a:lnTo>
                    <a:pt x="46021" y="26791"/>
                  </a:lnTo>
                  <a:lnTo>
                    <a:pt x="45914" y="26791"/>
                  </a:lnTo>
                  <a:lnTo>
                    <a:pt x="45788" y="26809"/>
                  </a:lnTo>
                  <a:lnTo>
                    <a:pt x="45788" y="26809"/>
                  </a:lnTo>
                  <a:lnTo>
                    <a:pt x="45377" y="26809"/>
                  </a:lnTo>
                  <a:lnTo>
                    <a:pt x="44948" y="26809"/>
                  </a:lnTo>
                  <a:lnTo>
                    <a:pt x="44948" y="26809"/>
                  </a:lnTo>
                  <a:lnTo>
                    <a:pt x="44698" y="26809"/>
                  </a:lnTo>
                  <a:lnTo>
                    <a:pt x="44430" y="26827"/>
                  </a:lnTo>
                  <a:lnTo>
                    <a:pt x="43894" y="26880"/>
                  </a:lnTo>
                  <a:lnTo>
                    <a:pt x="43894" y="26880"/>
                  </a:lnTo>
                  <a:lnTo>
                    <a:pt x="43733" y="26898"/>
                  </a:lnTo>
                  <a:lnTo>
                    <a:pt x="43554" y="26898"/>
                  </a:lnTo>
                  <a:lnTo>
                    <a:pt x="43554" y="26898"/>
                  </a:lnTo>
                  <a:lnTo>
                    <a:pt x="42339" y="26898"/>
                  </a:lnTo>
                  <a:lnTo>
                    <a:pt x="42339" y="26898"/>
                  </a:lnTo>
                  <a:lnTo>
                    <a:pt x="41892" y="26898"/>
                  </a:lnTo>
                  <a:lnTo>
                    <a:pt x="41446" y="26862"/>
                  </a:lnTo>
                  <a:lnTo>
                    <a:pt x="41446" y="26862"/>
                  </a:lnTo>
                  <a:lnTo>
                    <a:pt x="40695" y="26809"/>
                  </a:lnTo>
                  <a:lnTo>
                    <a:pt x="40320" y="26809"/>
                  </a:lnTo>
                  <a:lnTo>
                    <a:pt x="39962" y="26809"/>
                  </a:lnTo>
                  <a:lnTo>
                    <a:pt x="39962" y="26809"/>
                  </a:lnTo>
                  <a:lnTo>
                    <a:pt x="37871" y="26809"/>
                  </a:lnTo>
                  <a:lnTo>
                    <a:pt x="36513" y="26791"/>
                  </a:lnTo>
                  <a:lnTo>
                    <a:pt x="36030" y="26791"/>
                  </a:lnTo>
                  <a:lnTo>
                    <a:pt x="35798" y="26755"/>
                  </a:lnTo>
                  <a:lnTo>
                    <a:pt x="35798" y="26755"/>
                  </a:lnTo>
                  <a:lnTo>
                    <a:pt x="35673" y="26755"/>
                  </a:lnTo>
                  <a:lnTo>
                    <a:pt x="35566" y="26755"/>
                  </a:lnTo>
                  <a:lnTo>
                    <a:pt x="35566" y="26755"/>
                  </a:lnTo>
                  <a:lnTo>
                    <a:pt x="34404" y="26755"/>
                  </a:lnTo>
                  <a:lnTo>
                    <a:pt x="33653" y="26737"/>
                  </a:lnTo>
                  <a:lnTo>
                    <a:pt x="33385" y="26737"/>
                  </a:lnTo>
                  <a:lnTo>
                    <a:pt x="33242" y="26719"/>
                  </a:lnTo>
                  <a:lnTo>
                    <a:pt x="33242" y="26719"/>
                  </a:lnTo>
                  <a:lnTo>
                    <a:pt x="32813" y="26719"/>
                  </a:lnTo>
                  <a:lnTo>
                    <a:pt x="31920" y="26702"/>
                  </a:lnTo>
                  <a:lnTo>
                    <a:pt x="30597" y="26702"/>
                  </a:lnTo>
                  <a:lnTo>
                    <a:pt x="30597" y="26702"/>
                  </a:lnTo>
                  <a:lnTo>
                    <a:pt x="29042" y="26702"/>
                  </a:lnTo>
                  <a:lnTo>
                    <a:pt x="29042" y="26702"/>
                  </a:lnTo>
                  <a:lnTo>
                    <a:pt x="28935" y="26719"/>
                  </a:lnTo>
                  <a:lnTo>
                    <a:pt x="28810" y="26737"/>
                  </a:lnTo>
                  <a:lnTo>
                    <a:pt x="28810" y="26737"/>
                  </a:lnTo>
                  <a:lnTo>
                    <a:pt x="28774" y="26773"/>
                  </a:lnTo>
                  <a:lnTo>
                    <a:pt x="28739" y="26827"/>
                  </a:lnTo>
                  <a:lnTo>
                    <a:pt x="28739" y="26827"/>
                  </a:lnTo>
                  <a:lnTo>
                    <a:pt x="28739" y="26862"/>
                  </a:lnTo>
                  <a:lnTo>
                    <a:pt x="28756" y="26880"/>
                  </a:lnTo>
                  <a:lnTo>
                    <a:pt x="28792" y="26898"/>
                  </a:lnTo>
                  <a:lnTo>
                    <a:pt x="28810" y="26916"/>
                  </a:lnTo>
                  <a:lnTo>
                    <a:pt x="28810" y="26916"/>
                  </a:lnTo>
                  <a:lnTo>
                    <a:pt x="28971" y="26934"/>
                  </a:lnTo>
                  <a:lnTo>
                    <a:pt x="29150" y="26934"/>
                  </a:lnTo>
                  <a:lnTo>
                    <a:pt x="29150" y="26934"/>
                  </a:lnTo>
                  <a:lnTo>
                    <a:pt x="30454" y="26934"/>
                  </a:lnTo>
                  <a:lnTo>
                    <a:pt x="30454" y="26934"/>
                  </a:lnTo>
                  <a:close/>
                  <a:moveTo>
                    <a:pt x="1269" y="25629"/>
                  </a:moveTo>
                  <a:lnTo>
                    <a:pt x="1269" y="25629"/>
                  </a:lnTo>
                  <a:lnTo>
                    <a:pt x="1377" y="25504"/>
                  </a:lnTo>
                  <a:lnTo>
                    <a:pt x="1377" y="25504"/>
                  </a:lnTo>
                  <a:lnTo>
                    <a:pt x="1448" y="25468"/>
                  </a:lnTo>
                  <a:lnTo>
                    <a:pt x="1502" y="25468"/>
                  </a:lnTo>
                  <a:lnTo>
                    <a:pt x="1555" y="25504"/>
                  </a:lnTo>
                  <a:lnTo>
                    <a:pt x="1591" y="25576"/>
                  </a:lnTo>
                  <a:lnTo>
                    <a:pt x="1591" y="25576"/>
                  </a:lnTo>
                  <a:lnTo>
                    <a:pt x="1609" y="25683"/>
                  </a:lnTo>
                  <a:lnTo>
                    <a:pt x="1609" y="25790"/>
                  </a:lnTo>
                  <a:lnTo>
                    <a:pt x="1609" y="25790"/>
                  </a:lnTo>
                  <a:lnTo>
                    <a:pt x="1591" y="25862"/>
                  </a:lnTo>
                  <a:lnTo>
                    <a:pt x="1555" y="25915"/>
                  </a:lnTo>
                  <a:lnTo>
                    <a:pt x="1502" y="25969"/>
                  </a:lnTo>
                  <a:lnTo>
                    <a:pt x="1448" y="26022"/>
                  </a:lnTo>
                  <a:lnTo>
                    <a:pt x="1394" y="26058"/>
                  </a:lnTo>
                  <a:lnTo>
                    <a:pt x="1323" y="26094"/>
                  </a:lnTo>
                  <a:lnTo>
                    <a:pt x="1251" y="26112"/>
                  </a:lnTo>
                  <a:lnTo>
                    <a:pt x="1162" y="26130"/>
                  </a:lnTo>
                  <a:lnTo>
                    <a:pt x="1162" y="26130"/>
                  </a:lnTo>
                  <a:lnTo>
                    <a:pt x="1162" y="25987"/>
                  </a:lnTo>
                  <a:lnTo>
                    <a:pt x="1180" y="25862"/>
                  </a:lnTo>
                  <a:lnTo>
                    <a:pt x="1216" y="25736"/>
                  </a:lnTo>
                  <a:lnTo>
                    <a:pt x="1269" y="25629"/>
                  </a:lnTo>
                  <a:lnTo>
                    <a:pt x="1269" y="25629"/>
                  </a:lnTo>
                  <a:close/>
                  <a:moveTo>
                    <a:pt x="1609" y="1359"/>
                  </a:moveTo>
                  <a:lnTo>
                    <a:pt x="1609" y="1359"/>
                  </a:lnTo>
                  <a:lnTo>
                    <a:pt x="1609" y="1466"/>
                  </a:lnTo>
                  <a:lnTo>
                    <a:pt x="1591" y="1573"/>
                  </a:lnTo>
                  <a:lnTo>
                    <a:pt x="1591" y="1573"/>
                  </a:lnTo>
                  <a:lnTo>
                    <a:pt x="1555" y="1645"/>
                  </a:lnTo>
                  <a:lnTo>
                    <a:pt x="1502" y="1681"/>
                  </a:lnTo>
                  <a:lnTo>
                    <a:pt x="1448" y="1681"/>
                  </a:lnTo>
                  <a:lnTo>
                    <a:pt x="1377" y="1645"/>
                  </a:lnTo>
                  <a:lnTo>
                    <a:pt x="1377" y="1645"/>
                  </a:lnTo>
                  <a:lnTo>
                    <a:pt x="1269" y="1520"/>
                  </a:lnTo>
                  <a:lnTo>
                    <a:pt x="1269" y="1520"/>
                  </a:lnTo>
                  <a:lnTo>
                    <a:pt x="1216" y="1413"/>
                  </a:lnTo>
                  <a:lnTo>
                    <a:pt x="1180" y="1287"/>
                  </a:lnTo>
                  <a:lnTo>
                    <a:pt x="1162" y="1162"/>
                  </a:lnTo>
                  <a:lnTo>
                    <a:pt x="1162" y="1037"/>
                  </a:lnTo>
                  <a:lnTo>
                    <a:pt x="1162" y="1037"/>
                  </a:lnTo>
                  <a:lnTo>
                    <a:pt x="1251" y="1037"/>
                  </a:lnTo>
                  <a:lnTo>
                    <a:pt x="1323" y="1055"/>
                  </a:lnTo>
                  <a:lnTo>
                    <a:pt x="1394" y="1091"/>
                  </a:lnTo>
                  <a:lnTo>
                    <a:pt x="1448" y="1127"/>
                  </a:lnTo>
                  <a:lnTo>
                    <a:pt x="1502" y="1180"/>
                  </a:lnTo>
                  <a:lnTo>
                    <a:pt x="1555" y="1234"/>
                  </a:lnTo>
                  <a:lnTo>
                    <a:pt x="1591" y="1287"/>
                  </a:lnTo>
                  <a:lnTo>
                    <a:pt x="1609" y="1359"/>
                  </a:lnTo>
                  <a:lnTo>
                    <a:pt x="1609" y="1359"/>
                  </a:lnTo>
                  <a:close/>
                  <a:moveTo>
                    <a:pt x="46682" y="1520"/>
                  </a:moveTo>
                  <a:lnTo>
                    <a:pt x="46682" y="1520"/>
                  </a:lnTo>
                  <a:lnTo>
                    <a:pt x="46593" y="1645"/>
                  </a:lnTo>
                  <a:lnTo>
                    <a:pt x="46593" y="1645"/>
                  </a:lnTo>
                  <a:lnTo>
                    <a:pt x="46521" y="1681"/>
                  </a:lnTo>
                  <a:lnTo>
                    <a:pt x="46450" y="1681"/>
                  </a:lnTo>
                  <a:lnTo>
                    <a:pt x="46396" y="1645"/>
                  </a:lnTo>
                  <a:lnTo>
                    <a:pt x="46360" y="1573"/>
                  </a:lnTo>
                  <a:lnTo>
                    <a:pt x="46360" y="1573"/>
                  </a:lnTo>
                  <a:lnTo>
                    <a:pt x="46342" y="1466"/>
                  </a:lnTo>
                  <a:lnTo>
                    <a:pt x="46360" y="1359"/>
                  </a:lnTo>
                  <a:lnTo>
                    <a:pt x="46360" y="1359"/>
                  </a:lnTo>
                  <a:lnTo>
                    <a:pt x="46378" y="1287"/>
                  </a:lnTo>
                  <a:lnTo>
                    <a:pt x="46414" y="1234"/>
                  </a:lnTo>
                  <a:lnTo>
                    <a:pt x="46450" y="1180"/>
                  </a:lnTo>
                  <a:lnTo>
                    <a:pt x="46503" y="1127"/>
                  </a:lnTo>
                  <a:lnTo>
                    <a:pt x="46575" y="1091"/>
                  </a:lnTo>
                  <a:lnTo>
                    <a:pt x="46646" y="1055"/>
                  </a:lnTo>
                  <a:lnTo>
                    <a:pt x="46718" y="1037"/>
                  </a:lnTo>
                  <a:lnTo>
                    <a:pt x="46807" y="1037"/>
                  </a:lnTo>
                  <a:lnTo>
                    <a:pt x="46807" y="1037"/>
                  </a:lnTo>
                  <a:lnTo>
                    <a:pt x="46807" y="1162"/>
                  </a:lnTo>
                  <a:lnTo>
                    <a:pt x="46789" y="1287"/>
                  </a:lnTo>
                  <a:lnTo>
                    <a:pt x="46754" y="1413"/>
                  </a:lnTo>
                  <a:lnTo>
                    <a:pt x="46682" y="1520"/>
                  </a:lnTo>
                  <a:lnTo>
                    <a:pt x="46682" y="1520"/>
                  </a:lnTo>
                  <a:close/>
                  <a:moveTo>
                    <a:pt x="46360" y="25790"/>
                  </a:moveTo>
                  <a:lnTo>
                    <a:pt x="46360" y="25790"/>
                  </a:lnTo>
                  <a:lnTo>
                    <a:pt x="46342" y="25683"/>
                  </a:lnTo>
                  <a:lnTo>
                    <a:pt x="46360" y="25576"/>
                  </a:lnTo>
                  <a:lnTo>
                    <a:pt x="46360" y="25576"/>
                  </a:lnTo>
                  <a:lnTo>
                    <a:pt x="46396" y="25504"/>
                  </a:lnTo>
                  <a:lnTo>
                    <a:pt x="46450" y="25468"/>
                  </a:lnTo>
                  <a:lnTo>
                    <a:pt x="46521" y="25468"/>
                  </a:lnTo>
                  <a:lnTo>
                    <a:pt x="46593" y="25504"/>
                  </a:lnTo>
                  <a:lnTo>
                    <a:pt x="46593" y="25504"/>
                  </a:lnTo>
                  <a:lnTo>
                    <a:pt x="46682" y="25629"/>
                  </a:lnTo>
                  <a:lnTo>
                    <a:pt x="46682" y="25629"/>
                  </a:lnTo>
                  <a:lnTo>
                    <a:pt x="46754" y="25736"/>
                  </a:lnTo>
                  <a:lnTo>
                    <a:pt x="46789" y="25862"/>
                  </a:lnTo>
                  <a:lnTo>
                    <a:pt x="46807" y="25987"/>
                  </a:lnTo>
                  <a:lnTo>
                    <a:pt x="46807" y="26130"/>
                  </a:lnTo>
                  <a:lnTo>
                    <a:pt x="46807" y="26130"/>
                  </a:lnTo>
                  <a:lnTo>
                    <a:pt x="46718" y="26112"/>
                  </a:lnTo>
                  <a:lnTo>
                    <a:pt x="46646" y="26094"/>
                  </a:lnTo>
                  <a:lnTo>
                    <a:pt x="46575" y="26058"/>
                  </a:lnTo>
                  <a:lnTo>
                    <a:pt x="46503" y="26022"/>
                  </a:lnTo>
                  <a:lnTo>
                    <a:pt x="46450" y="25969"/>
                  </a:lnTo>
                  <a:lnTo>
                    <a:pt x="46414" y="25915"/>
                  </a:lnTo>
                  <a:lnTo>
                    <a:pt x="46378" y="25862"/>
                  </a:lnTo>
                  <a:lnTo>
                    <a:pt x="46360" y="25790"/>
                  </a:lnTo>
                  <a:lnTo>
                    <a:pt x="46360" y="25790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26"/>
            <p:cNvSpPr/>
            <p:nvPr/>
          </p:nvSpPr>
          <p:spPr>
            <a:xfrm>
              <a:off x="296736" y="265575"/>
              <a:ext cx="8573304" cy="4610214"/>
            </a:xfrm>
            <a:custGeom>
              <a:avLst/>
              <a:gdLst/>
              <a:ahLst/>
              <a:cxnLst/>
              <a:rect l="l" t="t" r="r" b="b"/>
              <a:pathLst>
                <a:path w="49257" h="28364" extrusionOk="0">
                  <a:moveTo>
                    <a:pt x="49238" y="14531"/>
                  </a:moveTo>
                  <a:lnTo>
                    <a:pt x="49238" y="14531"/>
                  </a:lnTo>
                  <a:lnTo>
                    <a:pt x="49220" y="14191"/>
                  </a:lnTo>
                  <a:lnTo>
                    <a:pt x="49220" y="14191"/>
                  </a:lnTo>
                  <a:lnTo>
                    <a:pt x="49238" y="13834"/>
                  </a:lnTo>
                  <a:lnTo>
                    <a:pt x="49238" y="13834"/>
                  </a:lnTo>
                  <a:lnTo>
                    <a:pt x="49238" y="12797"/>
                  </a:lnTo>
                  <a:lnTo>
                    <a:pt x="49238" y="12797"/>
                  </a:lnTo>
                  <a:lnTo>
                    <a:pt x="49256" y="8580"/>
                  </a:lnTo>
                  <a:lnTo>
                    <a:pt x="49256" y="8580"/>
                  </a:lnTo>
                  <a:lnTo>
                    <a:pt x="49238" y="8311"/>
                  </a:lnTo>
                  <a:lnTo>
                    <a:pt x="49220" y="8043"/>
                  </a:lnTo>
                  <a:lnTo>
                    <a:pt x="49220" y="8043"/>
                  </a:lnTo>
                  <a:lnTo>
                    <a:pt x="49185" y="7811"/>
                  </a:lnTo>
                  <a:lnTo>
                    <a:pt x="49167" y="7579"/>
                  </a:lnTo>
                  <a:lnTo>
                    <a:pt x="49167" y="7579"/>
                  </a:lnTo>
                  <a:lnTo>
                    <a:pt x="49167" y="5917"/>
                  </a:lnTo>
                  <a:lnTo>
                    <a:pt x="49149" y="4844"/>
                  </a:lnTo>
                  <a:lnTo>
                    <a:pt x="49131" y="4451"/>
                  </a:lnTo>
                  <a:lnTo>
                    <a:pt x="49113" y="4255"/>
                  </a:lnTo>
                  <a:lnTo>
                    <a:pt x="49113" y="4255"/>
                  </a:lnTo>
                  <a:lnTo>
                    <a:pt x="49113" y="4201"/>
                  </a:lnTo>
                  <a:lnTo>
                    <a:pt x="49113" y="4129"/>
                  </a:lnTo>
                  <a:lnTo>
                    <a:pt x="49113" y="4129"/>
                  </a:lnTo>
                  <a:lnTo>
                    <a:pt x="49113" y="3826"/>
                  </a:lnTo>
                  <a:lnTo>
                    <a:pt x="49095" y="3504"/>
                  </a:lnTo>
                  <a:lnTo>
                    <a:pt x="49006" y="2878"/>
                  </a:lnTo>
                  <a:lnTo>
                    <a:pt x="49006" y="2878"/>
                  </a:lnTo>
                  <a:lnTo>
                    <a:pt x="48917" y="2360"/>
                  </a:lnTo>
                  <a:lnTo>
                    <a:pt x="48809" y="1824"/>
                  </a:lnTo>
                  <a:lnTo>
                    <a:pt x="48809" y="1824"/>
                  </a:lnTo>
                  <a:lnTo>
                    <a:pt x="48702" y="1466"/>
                  </a:lnTo>
                  <a:lnTo>
                    <a:pt x="48595" y="1127"/>
                  </a:lnTo>
                  <a:lnTo>
                    <a:pt x="48595" y="1127"/>
                  </a:lnTo>
                  <a:lnTo>
                    <a:pt x="48488" y="930"/>
                  </a:lnTo>
                  <a:lnTo>
                    <a:pt x="48398" y="716"/>
                  </a:lnTo>
                  <a:lnTo>
                    <a:pt x="48398" y="716"/>
                  </a:lnTo>
                  <a:lnTo>
                    <a:pt x="48345" y="627"/>
                  </a:lnTo>
                  <a:lnTo>
                    <a:pt x="48273" y="555"/>
                  </a:lnTo>
                  <a:lnTo>
                    <a:pt x="48184" y="484"/>
                  </a:lnTo>
                  <a:lnTo>
                    <a:pt x="48095" y="448"/>
                  </a:lnTo>
                  <a:lnTo>
                    <a:pt x="48095" y="448"/>
                  </a:lnTo>
                  <a:lnTo>
                    <a:pt x="47987" y="412"/>
                  </a:lnTo>
                  <a:lnTo>
                    <a:pt x="47898" y="358"/>
                  </a:lnTo>
                  <a:lnTo>
                    <a:pt x="47898" y="358"/>
                  </a:lnTo>
                  <a:lnTo>
                    <a:pt x="47612" y="269"/>
                  </a:lnTo>
                  <a:lnTo>
                    <a:pt x="47469" y="233"/>
                  </a:lnTo>
                  <a:lnTo>
                    <a:pt x="47326" y="215"/>
                  </a:lnTo>
                  <a:lnTo>
                    <a:pt x="47326" y="215"/>
                  </a:lnTo>
                  <a:lnTo>
                    <a:pt x="47094" y="180"/>
                  </a:lnTo>
                  <a:lnTo>
                    <a:pt x="46879" y="144"/>
                  </a:lnTo>
                  <a:lnTo>
                    <a:pt x="46647" y="108"/>
                  </a:lnTo>
                  <a:lnTo>
                    <a:pt x="46432" y="108"/>
                  </a:lnTo>
                  <a:lnTo>
                    <a:pt x="46432" y="108"/>
                  </a:lnTo>
                  <a:lnTo>
                    <a:pt x="46289" y="72"/>
                  </a:lnTo>
                  <a:lnTo>
                    <a:pt x="46147" y="55"/>
                  </a:lnTo>
                  <a:lnTo>
                    <a:pt x="45843" y="55"/>
                  </a:lnTo>
                  <a:lnTo>
                    <a:pt x="45843" y="55"/>
                  </a:lnTo>
                  <a:lnTo>
                    <a:pt x="45092" y="55"/>
                  </a:lnTo>
                  <a:lnTo>
                    <a:pt x="45092" y="55"/>
                  </a:lnTo>
                  <a:lnTo>
                    <a:pt x="44949" y="55"/>
                  </a:lnTo>
                  <a:lnTo>
                    <a:pt x="44824" y="37"/>
                  </a:lnTo>
                  <a:lnTo>
                    <a:pt x="44824" y="37"/>
                  </a:lnTo>
                  <a:lnTo>
                    <a:pt x="44681" y="19"/>
                  </a:lnTo>
                  <a:lnTo>
                    <a:pt x="44538" y="1"/>
                  </a:lnTo>
                  <a:lnTo>
                    <a:pt x="44395" y="19"/>
                  </a:lnTo>
                  <a:lnTo>
                    <a:pt x="44252" y="37"/>
                  </a:lnTo>
                  <a:lnTo>
                    <a:pt x="44252" y="37"/>
                  </a:lnTo>
                  <a:lnTo>
                    <a:pt x="43948" y="72"/>
                  </a:lnTo>
                  <a:lnTo>
                    <a:pt x="43662" y="108"/>
                  </a:lnTo>
                  <a:lnTo>
                    <a:pt x="43358" y="126"/>
                  </a:lnTo>
                  <a:lnTo>
                    <a:pt x="43073" y="144"/>
                  </a:lnTo>
                  <a:lnTo>
                    <a:pt x="43073" y="144"/>
                  </a:lnTo>
                  <a:lnTo>
                    <a:pt x="38890" y="126"/>
                  </a:lnTo>
                  <a:lnTo>
                    <a:pt x="38890" y="126"/>
                  </a:lnTo>
                  <a:lnTo>
                    <a:pt x="38319" y="126"/>
                  </a:lnTo>
                  <a:lnTo>
                    <a:pt x="37943" y="126"/>
                  </a:lnTo>
                  <a:lnTo>
                    <a:pt x="37747" y="144"/>
                  </a:lnTo>
                  <a:lnTo>
                    <a:pt x="37747" y="144"/>
                  </a:lnTo>
                  <a:lnTo>
                    <a:pt x="37550" y="162"/>
                  </a:lnTo>
                  <a:lnTo>
                    <a:pt x="37139" y="162"/>
                  </a:lnTo>
                  <a:lnTo>
                    <a:pt x="35888" y="180"/>
                  </a:lnTo>
                  <a:lnTo>
                    <a:pt x="34047" y="180"/>
                  </a:lnTo>
                  <a:lnTo>
                    <a:pt x="34047" y="180"/>
                  </a:lnTo>
                  <a:lnTo>
                    <a:pt x="23967" y="180"/>
                  </a:lnTo>
                  <a:lnTo>
                    <a:pt x="23967" y="180"/>
                  </a:lnTo>
                  <a:lnTo>
                    <a:pt x="23860" y="180"/>
                  </a:lnTo>
                  <a:lnTo>
                    <a:pt x="23860" y="180"/>
                  </a:lnTo>
                  <a:lnTo>
                    <a:pt x="23735" y="180"/>
                  </a:lnTo>
                  <a:lnTo>
                    <a:pt x="23735" y="180"/>
                  </a:lnTo>
                  <a:lnTo>
                    <a:pt x="15532" y="180"/>
                  </a:lnTo>
                  <a:lnTo>
                    <a:pt x="15532" y="180"/>
                  </a:lnTo>
                  <a:lnTo>
                    <a:pt x="14406" y="180"/>
                  </a:lnTo>
                  <a:lnTo>
                    <a:pt x="13655" y="162"/>
                  </a:lnTo>
                  <a:lnTo>
                    <a:pt x="13387" y="162"/>
                  </a:lnTo>
                  <a:lnTo>
                    <a:pt x="13262" y="144"/>
                  </a:lnTo>
                  <a:lnTo>
                    <a:pt x="13262" y="144"/>
                  </a:lnTo>
                  <a:lnTo>
                    <a:pt x="13226" y="126"/>
                  </a:lnTo>
                  <a:lnTo>
                    <a:pt x="13173" y="126"/>
                  </a:lnTo>
                  <a:lnTo>
                    <a:pt x="13048" y="126"/>
                  </a:lnTo>
                  <a:lnTo>
                    <a:pt x="13048" y="126"/>
                  </a:lnTo>
                  <a:lnTo>
                    <a:pt x="6185" y="144"/>
                  </a:lnTo>
                  <a:lnTo>
                    <a:pt x="6185" y="144"/>
                  </a:lnTo>
                  <a:lnTo>
                    <a:pt x="5881" y="126"/>
                  </a:lnTo>
                  <a:lnTo>
                    <a:pt x="5595" y="108"/>
                  </a:lnTo>
                  <a:lnTo>
                    <a:pt x="5309" y="72"/>
                  </a:lnTo>
                  <a:lnTo>
                    <a:pt x="5005" y="37"/>
                  </a:lnTo>
                  <a:lnTo>
                    <a:pt x="5005" y="37"/>
                  </a:lnTo>
                  <a:lnTo>
                    <a:pt x="4862" y="19"/>
                  </a:lnTo>
                  <a:lnTo>
                    <a:pt x="4719" y="1"/>
                  </a:lnTo>
                  <a:lnTo>
                    <a:pt x="4576" y="19"/>
                  </a:lnTo>
                  <a:lnTo>
                    <a:pt x="4433" y="37"/>
                  </a:lnTo>
                  <a:lnTo>
                    <a:pt x="4433" y="37"/>
                  </a:lnTo>
                  <a:lnTo>
                    <a:pt x="4290" y="55"/>
                  </a:lnTo>
                  <a:lnTo>
                    <a:pt x="4165" y="55"/>
                  </a:lnTo>
                  <a:lnTo>
                    <a:pt x="4165" y="55"/>
                  </a:lnTo>
                  <a:lnTo>
                    <a:pt x="3397" y="55"/>
                  </a:lnTo>
                  <a:lnTo>
                    <a:pt x="3397" y="55"/>
                  </a:lnTo>
                  <a:lnTo>
                    <a:pt x="3111" y="55"/>
                  </a:lnTo>
                  <a:lnTo>
                    <a:pt x="2968" y="72"/>
                  </a:lnTo>
                  <a:lnTo>
                    <a:pt x="2825" y="108"/>
                  </a:lnTo>
                  <a:lnTo>
                    <a:pt x="2825" y="108"/>
                  </a:lnTo>
                  <a:lnTo>
                    <a:pt x="2610" y="108"/>
                  </a:lnTo>
                  <a:lnTo>
                    <a:pt x="2378" y="144"/>
                  </a:lnTo>
                  <a:lnTo>
                    <a:pt x="2163" y="180"/>
                  </a:lnTo>
                  <a:lnTo>
                    <a:pt x="1931" y="215"/>
                  </a:lnTo>
                  <a:lnTo>
                    <a:pt x="1931" y="215"/>
                  </a:lnTo>
                  <a:lnTo>
                    <a:pt x="1788" y="233"/>
                  </a:lnTo>
                  <a:lnTo>
                    <a:pt x="1645" y="269"/>
                  </a:lnTo>
                  <a:lnTo>
                    <a:pt x="1359" y="358"/>
                  </a:lnTo>
                  <a:lnTo>
                    <a:pt x="1359" y="358"/>
                  </a:lnTo>
                  <a:lnTo>
                    <a:pt x="1252" y="412"/>
                  </a:lnTo>
                  <a:lnTo>
                    <a:pt x="1163" y="448"/>
                  </a:lnTo>
                  <a:lnTo>
                    <a:pt x="1163" y="448"/>
                  </a:lnTo>
                  <a:lnTo>
                    <a:pt x="1073" y="484"/>
                  </a:lnTo>
                  <a:lnTo>
                    <a:pt x="984" y="555"/>
                  </a:lnTo>
                  <a:lnTo>
                    <a:pt x="912" y="627"/>
                  </a:lnTo>
                  <a:lnTo>
                    <a:pt x="859" y="716"/>
                  </a:lnTo>
                  <a:lnTo>
                    <a:pt x="859" y="716"/>
                  </a:lnTo>
                  <a:lnTo>
                    <a:pt x="752" y="930"/>
                  </a:lnTo>
                  <a:lnTo>
                    <a:pt x="662" y="1127"/>
                  </a:lnTo>
                  <a:lnTo>
                    <a:pt x="662" y="1127"/>
                  </a:lnTo>
                  <a:lnTo>
                    <a:pt x="537" y="1466"/>
                  </a:lnTo>
                  <a:lnTo>
                    <a:pt x="448" y="1824"/>
                  </a:lnTo>
                  <a:lnTo>
                    <a:pt x="448" y="1824"/>
                  </a:lnTo>
                  <a:lnTo>
                    <a:pt x="341" y="2360"/>
                  </a:lnTo>
                  <a:lnTo>
                    <a:pt x="251" y="2878"/>
                  </a:lnTo>
                  <a:lnTo>
                    <a:pt x="251" y="2878"/>
                  </a:lnTo>
                  <a:lnTo>
                    <a:pt x="162" y="3504"/>
                  </a:lnTo>
                  <a:lnTo>
                    <a:pt x="126" y="3826"/>
                  </a:lnTo>
                  <a:lnTo>
                    <a:pt x="144" y="4129"/>
                  </a:lnTo>
                  <a:lnTo>
                    <a:pt x="144" y="4129"/>
                  </a:lnTo>
                  <a:lnTo>
                    <a:pt x="144" y="4201"/>
                  </a:lnTo>
                  <a:lnTo>
                    <a:pt x="144" y="4255"/>
                  </a:lnTo>
                  <a:lnTo>
                    <a:pt x="144" y="4255"/>
                  </a:lnTo>
                  <a:lnTo>
                    <a:pt x="108" y="4451"/>
                  </a:lnTo>
                  <a:lnTo>
                    <a:pt x="108" y="4844"/>
                  </a:lnTo>
                  <a:lnTo>
                    <a:pt x="90" y="5917"/>
                  </a:lnTo>
                  <a:lnTo>
                    <a:pt x="90" y="7579"/>
                  </a:lnTo>
                  <a:lnTo>
                    <a:pt x="90" y="7579"/>
                  </a:lnTo>
                  <a:lnTo>
                    <a:pt x="72" y="7811"/>
                  </a:lnTo>
                  <a:lnTo>
                    <a:pt x="37" y="8043"/>
                  </a:lnTo>
                  <a:lnTo>
                    <a:pt x="37" y="8043"/>
                  </a:lnTo>
                  <a:lnTo>
                    <a:pt x="1" y="8311"/>
                  </a:lnTo>
                  <a:lnTo>
                    <a:pt x="1" y="8580"/>
                  </a:lnTo>
                  <a:lnTo>
                    <a:pt x="1" y="8580"/>
                  </a:lnTo>
                  <a:lnTo>
                    <a:pt x="19" y="12797"/>
                  </a:lnTo>
                  <a:lnTo>
                    <a:pt x="19" y="12797"/>
                  </a:lnTo>
                  <a:lnTo>
                    <a:pt x="19" y="13834"/>
                  </a:lnTo>
                  <a:lnTo>
                    <a:pt x="19" y="13834"/>
                  </a:lnTo>
                  <a:lnTo>
                    <a:pt x="37" y="14191"/>
                  </a:lnTo>
                  <a:lnTo>
                    <a:pt x="37" y="14191"/>
                  </a:lnTo>
                  <a:lnTo>
                    <a:pt x="19" y="14531"/>
                  </a:lnTo>
                  <a:lnTo>
                    <a:pt x="19" y="14531"/>
                  </a:lnTo>
                  <a:lnTo>
                    <a:pt x="19" y="15568"/>
                  </a:lnTo>
                  <a:lnTo>
                    <a:pt x="19" y="15568"/>
                  </a:lnTo>
                  <a:lnTo>
                    <a:pt x="1" y="19803"/>
                  </a:lnTo>
                  <a:lnTo>
                    <a:pt x="1" y="19803"/>
                  </a:lnTo>
                  <a:lnTo>
                    <a:pt x="1" y="20053"/>
                  </a:lnTo>
                  <a:lnTo>
                    <a:pt x="37" y="20322"/>
                  </a:lnTo>
                  <a:lnTo>
                    <a:pt x="37" y="20322"/>
                  </a:lnTo>
                  <a:lnTo>
                    <a:pt x="72" y="20554"/>
                  </a:lnTo>
                  <a:lnTo>
                    <a:pt x="90" y="20804"/>
                  </a:lnTo>
                  <a:lnTo>
                    <a:pt x="90" y="20804"/>
                  </a:lnTo>
                  <a:lnTo>
                    <a:pt x="90" y="22448"/>
                  </a:lnTo>
                  <a:lnTo>
                    <a:pt x="108" y="23539"/>
                  </a:lnTo>
                  <a:lnTo>
                    <a:pt x="108" y="23914"/>
                  </a:lnTo>
                  <a:lnTo>
                    <a:pt x="144" y="24110"/>
                  </a:lnTo>
                  <a:lnTo>
                    <a:pt x="144" y="24110"/>
                  </a:lnTo>
                  <a:lnTo>
                    <a:pt x="144" y="24164"/>
                  </a:lnTo>
                  <a:lnTo>
                    <a:pt x="144" y="24236"/>
                  </a:lnTo>
                  <a:lnTo>
                    <a:pt x="144" y="24236"/>
                  </a:lnTo>
                  <a:lnTo>
                    <a:pt x="126" y="24557"/>
                  </a:lnTo>
                  <a:lnTo>
                    <a:pt x="162" y="24861"/>
                  </a:lnTo>
                  <a:lnTo>
                    <a:pt x="251" y="25487"/>
                  </a:lnTo>
                  <a:lnTo>
                    <a:pt x="251" y="25487"/>
                  </a:lnTo>
                  <a:lnTo>
                    <a:pt x="341" y="26023"/>
                  </a:lnTo>
                  <a:lnTo>
                    <a:pt x="448" y="26541"/>
                  </a:lnTo>
                  <a:lnTo>
                    <a:pt x="448" y="26541"/>
                  </a:lnTo>
                  <a:lnTo>
                    <a:pt x="537" y="26898"/>
                  </a:lnTo>
                  <a:lnTo>
                    <a:pt x="662" y="27238"/>
                  </a:lnTo>
                  <a:lnTo>
                    <a:pt x="662" y="27238"/>
                  </a:lnTo>
                  <a:lnTo>
                    <a:pt x="752" y="27435"/>
                  </a:lnTo>
                  <a:lnTo>
                    <a:pt x="859" y="27649"/>
                  </a:lnTo>
                  <a:lnTo>
                    <a:pt x="859" y="27649"/>
                  </a:lnTo>
                  <a:lnTo>
                    <a:pt x="912" y="27738"/>
                  </a:lnTo>
                  <a:lnTo>
                    <a:pt x="984" y="27810"/>
                  </a:lnTo>
                  <a:lnTo>
                    <a:pt x="1073" y="27881"/>
                  </a:lnTo>
                  <a:lnTo>
                    <a:pt x="1163" y="27917"/>
                  </a:lnTo>
                  <a:lnTo>
                    <a:pt x="1163" y="27917"/>
                  </a:lnTo>
                  <a:lnTo>
                    <a:pt x="1252" y="27953"/>
                  </a:lnTo>
                  <a:lnTo>
                    <a:pt x="1359" y="28007"/>
                  </a:lnTo>
                  <a:lnTo>
                    <a:pt x="1359" y="28007"/>
                  </a:lnTo>
                  <a:lnTo>
                    <a:pt x="1645" y="28096"/>
                  </a:lnTo>
                  <a:lnTo>
                    <a:pt x="1788" y="28132"/>
                  </a:lnTo>
                  <a:lnTo>
                    <a:pt x="1931" y="28149"/>
                  </a:lnTo>
                  <a:lnTo>
                    <a:pt x="1931" y="28149"/>
                  </a:lnTo>
                  <a:lnTo>
                    <a:pt x="2163" y="28185"/>
                  </a:lnTo>
                  <a:lnTo>
                    <a:pt x="2378" y="28221"/>
                  </a:lnTo>
                  <a:lnTo>
                    <a:pt x="2610" y="28257"/>
                  </a:lnTo>
                  <a:lnTo>
                    <a:pt x="2825" y="28275"/>
                  </a:lnTo>
                  <a:lnTo>
                    <a:pt x="2825" y="28275"/>
                  </a:lnTo>
                  <a:lnTo>
                    <a:pt x="2968" y="28292"/>
                  </a:lnTo>
                  <a:lnTo>
                    <a:pt x="3111" y="28310"/>
                  </a:lnTo>
                  <a:lnTo>
                    <a:pt x="3397" y="28310"/>
                  </a:lnTo>
                  <a:lnTo>
                    <a:pt x="3397" y="28310"/>
                  </a:lnTo>
                  <a:lnTo>
                    <a:pt x="4165" y="28310"/>
                  </a:lnTo>
                  <a:lnTo>
                    <a:pt x="4165" y="28310"/>
                  </a:lnTo>
                  <a:lnTo>
                    <a:pt x="4290" y="28328"/>
                  </a:lnTo>
                  <a:lnTo>
                    <a:pt x="4433" y="28346"/>
                  </a:lnTo>
                  <a:lnTo>
                    <a:pt x="4433" y="28346"/>
                  </a:lnTo>
                  <a:lnTo>
                    <a:pt x="4576" y="28364"/>
                  </a:lnTo>
                  <a:lnTo>
                    <a:pt x="4719" y="28364"/>
                  </a:lnTo>
                  <a:lnTo>
                    <a:pt x="4862" y="28364"/>
                  </a:lnTo>
                  <a:lnTo>
                    <a:pt x="5005" y="28346"/>
                  </a:lnTo>
                  <a:lnTo>
                    <a:pt x="5005" y="28346"/>
                  </a:lnTo>
                  <a:lnTo>
                    <a:pt x="5309" y="28292"/>
                  </a:lnTo>
                  <a:lnTo>
                    <a:pt x="5595" y="28257"/>
                  </a:lnTo>
                  <a:lnTo>
                    <a:pt x="5881" y="28239"/>
                  </a:lnTo>
                  <a:lnTo>
                    <a:pt x="6185" y="28221"/>
                  </a:lnTo>
                  <a:lnTo>
                    <a:pt x="6185" y="28221"/>
                  </a:lnTo>
                  <a:lnTo>
                    <a:pt x="10367" y="28239"/>
                  </a:lnTo>
                  <a:lnTo>
                    <a:pt x="10367" y="28239"/>
                  </a:lnTo>
                  <a:lnTo>
                    <a:pt x="10474" y="28239"/>
                  </a:lnTo>
                  <a:lnTo>
                    <a:pt x="10528" y="28239"/>
                  </a:lnTo>
                  <a:lnTo>
                    <a:pt x="10581" y="28221"/>
                  </a:lnTo>
                  <a:lnTo>
                    <a:pt x="10581" y="28221"/>
                  </a:lnTo>
                  <a:lnTo>
                    <a:pt x="10706" y="28203"/>
                  </a:lnTo>
                  <a:lnTo>
                    <a:pt x="10957" y="28203"/>
                  </a:lnTo>
                  <a:lnTo>
                    <a:pt x="11707" y="28185"/>
                  </a:lnTo>
                  <a:lnTo>
                    <a:pt x="12833" y="28185"/>
                  </a:lnTo>
                  <a:lnTo>
                    <a:pt x="12833" y="28185"/>
                  </a:lnTo>
                  <a:lnTo>
                    <a:pt x="19392" y="28203"/>
                  </a:lnTo>
                  <a:lnTo>
                    <a:pt x="19392" y="28203"/>
                  </a:lnTo>
                  <a:lnTo>
                    <a:pt x="19624" y="28185"/>
                  </a:lnTo>
                  <a:lnTo>
                    <a:pt x="19624" y="28185"/>
                  </a:lnTo>
                  <a:lnTo>
                    <a:pt x="19660" y="28167"/>
                  </a:lnTo>
                  <a:lnTo>
                    <a:pt x="19678" y="28149"/>
                  </a:lnTo>
                  <a:lnTo>
                    <a:pt x="19714" y="28132"/>
                  </a:lnTo>
                  <a:lnTo>
                    <a:pt x="19714" y="28096"/>
                  </a:lnTo>
                  <a:lnTo>
                    <a:pt x="19714" y="28096"/>
                  </a:lnTo>
                  <a:lnTo>
                    <a:pt x="19714" y="28042"/>
                  </a:lnTo>
                  <a:lnTo>
                    <a:pt x="19678" y="28007"/>
                  </a:lnTo>
                  <a:lnTo>
                    <a:pt x="19642" y="27989"/>
                  </a:lnTo>
                  <a:lnTo>
                    <a:pt x="19607" y="27971"/>
                  </a:lnTo>
                  <a:lnTo>
                    <a:pt x="19607" y="27971"/>
                  </a:lnTo>
                  <a:lnTo>
                    <a:pt x="19428" y="27971"/>
                  </a:lnTo>
                  <a:lnTo>
                    <a:pt x="19428" y="27971"/>
                  </a:lnTo>
                  <a:lnTo>
                    <a:pt x="12815" y="27989"/>
                  </a:lnTo>
                  <a:lnTo>
                    <a:pt x="12815" y="27989"/>
                  </a:lnTo>
                  <a:lnTo>
                    <a:pt x="10402" y="28007"/>
                  </a:lnTo>
                  <a:lnTo>
                    <a:pt x="10402" y="28007"/>
                  </a:lnTo>
                  <a:lnTo>
                    <a:pt x="8454" y="28024"/>
                  </a:lnTo>
                  <a:lnTo>
                    <a:pt x="8454" y="28024"/>
                  </a:lnTo>
                  <a:lnTo>
                    <a:pt x="6363" y="28042"/>
                  </a:lnTo>
                  <a:lnTo>
                    <a:pt x="6363" y="28042"/>
                  </a:lnTo>
                  <a:lnTo>
                    <a:pt x="5827" y="28042"/>
                  </a:lnTo>
                  <a:lnTo>
                    <a:pt x="5577" y="28060"/>
                  </a:lnTo>
                  <a:lnTo>
                    <a:pt x="5309" y="28114"/>
                  </a:lnTo>
                  <a:lnTo>
                    <a:pt x="5309" y="28114"/>
                  </a:lnTo>
                  <a:lnTo>
                    <a:pt x="5255" y="28132"/>
                  </a:lnTo>
                  <a:lnTo>
                    <a:pt x="5184" y="28132"/>
                  </a:lnTo>
                  <a:lnTo>
                    <a:pt x="5184" y="28132"/>
                  </a:lnTo>
                  <a:lnTo>
                    <a:pt x="4987" y="28114"/>
                  </a:lnTo>
                  <a:lnTo>
                    <a:pt x="4791" y="28114"/>
                  </a:lnTo>
                  <a:lnTo>
                    <a:pt x="4576" y="28114"/>
                  </a:lnTo>
                  <a:lnTo>
                    <a:pt x="4380" y="28078"/>
                  </a:lnTo>
                  <a:lnTo>
                    <a:pt x="4380" y="28078"/>
                  </a:lnTo>
                  <a:lnTo>
                    <a:pt x="4326" y="28060"/>
                  </a:lnTo>
                  <a:lnTo>
                    <a:pt x="4255" y="28060"/>
                  </a:lnTo>
                  <a:lnTo>
                    <a:pt x="4255" y="28060"/>
                  </a:lnTo>
                  <a:lnTo>
                    <a:pt x="3897" y="28060"/>
                  </a:lnTo>
                  <a:lnTo>
                    <a:pt x="3522" y="28078"/>
                  </a:lnTo>
                  <a:lnTo>
                    <a:pt x="3164" y="28060"/>
                  </a:lnTo>
                  <a:lnTo>
                    <a:pt x="2986" y="28042"/>
                  </a:lnTo>
                  <a:lnTo>
                    <a:pt x="2807" y="28024"/>
                  </a:lnTo>
                  <a:lnTo>
                    <a:pt x="2807" y="28024"/>
                  </a:lnTo>
                  <a:lnTo>
                    <a:pt x="2664" y="28024"/>
                  </a:lnTo>
                  <a:lnTo>
                    <a:pt x="2521" y="28007"/>
                  </a:lnTo>
                  <a:lnTo>
                    <a:pt x="2253" y="27953"/>
                  </a:lnTo>
                  <a:lnTo>
                    <a:pt x="2253" y="27953"/>
                  </a:lnTo>
                  <a:lnTo>
                    <a:pt x="2163" y="27935"/>
                  </a:lnTo>
                  <a:lnTo>
                    <a:pt x="2056" y="27917"/>
                  </a:lnTo>
                  <a:lnTo>
                    <a:pt x="2056" y="27917"/>
                  </a:lnTo>
                  <a:lnTo>
                    <a:pt x="1842" y="27899"/>
                  </a:lnTo>
                  <a:lnTo>
                    <a:pt x="1627" y="27828"/>
                  </a:lnTo>
                  <a:lnTo>
                    <a:pt x="1431" y="27756"/>
                  </a:lnTo>
                  <a:lnTo>
                    <a:pt x="1216" y="27667"/>
                  </a:lnTo>
                  <a:lnTo>
                    <a:pt x="1216" y="27667"/>
                  </a:lnTo>
                  <a:lnTo>
                    <a:pt x="1181" y="27631"/>
                  </a:lnTo>
                  <a:lnTo>
                    <a:pt x="1127" y="27595"/>
                  </a:lnTo>
                  <a:lnTo>
                    <a:pt x="1073" y="27506"/>
                  </a:lnTo>
                  <a:lnTo>
                    <a:pt x="1073" y="27506"/>
                  </a:lnTo>
                  <a:lnTo>
                    <a:pt x="895" y="27131"/>
                  </a:lnTo>
                  <a:lnTo>
                    <a:pt x="823" y="26934"/>
                  </a:lnTo>
                  <a:lnTo>
                    <a:pt x="752" y="26738"/>
                  </a:lnTo>
                  <a:lnTo>
                    <a:pt x="752" y="26738"/>
                  </a:lnTo>
                  <a:lnTo>
                    <a:pt x="662" y="26380"/>
                  </a:lnTo>
                  <a:lnTo>
                    <a:pt x="573" y="26005"/>
                  </a:lnTo>
                  <a:lnTo>
                    <a:pt x="573" y="26005"/>
                  </a:lnTo>
                  <a:lnTo>
                    <a:pt x="501" y="25504"/>
                  </a:lnTo>
                  <a:lnTo>
                    <a:pt x="430" y="25004"/>
                  </a:lnTo>
                  <a:lnTo>
                    <a:pt x="430" y="25004"/>
                  </a:lnTo>
                  <a:lnTo>
                    <a:pt x="394" y="24718"/>
                  </a:lnTo>
                  <a:lnTo>
                    <a:pt x="376" y="24432"/>
                  </a:lnTo>
                  <a:lnTo>
                    <a:pt x="376" y="24432"/>
                  </a:lnTo>
                  <a:lnTo>
                    <a:pt x="358" y="23717"/>
                  </a:lnTo>
                  <a:lnTo>
                    <a:pt x="341" y="22520"/>
                  </a:lnTo>
                  <a:lnTo>
                    <a:pt x="323" y="21304"/>
                  </a:lnTo>
                  <a:lnTo>
                    <a:pt x="305" y="20590"/>
                  </a:lnTo>
                  <a:lnTo>
                    <a:pt x="305" y="20590"/>
                  </a:lnTo>
                  <a:lnTo>
                    <a:pt x="287" y="20411"/>
                  </a:lnTo>
                  <a:lnTo>
                    <a:pt x="287" y="20411"/>
                  </a:lnTo>
                  <a:lnTo>
                    <a:pt x="233" y="20089"/>
                  </a:lnTo>
                  <a:lnTo>
                    <a:pt x="215" y="19767"/>
                  </a:lnTo>
                  <a:lnTo>
                    <a:pt x="215" y="19767"/>
                  </a:lnTo>
                  <a:lnTo>
                    <a:pt x="180" y="14334"/>
                  </a:lnTo>
                  <a:lnTo>
                    <a:pt x="180" y="14334"/>
                  </a:lnTo>
                  <a:lnTo>
                    <a:pt x="180" y="14174"/>
                  </a:lnTo>
                  <a:lnTo>
                    <a:pt x="180" y="14174"/>
                  </a:lnTo>
                  <a:lnTo>
                    <a:pt x="180" y="14031"/>
                  </a:lnTo>
                  <a:lnTo>
                    <a:pt x="180" y="14031"/>
                  </a:lnTo>
                  <a:lnTo>
                    <a:pt x="215" y="8597"/>
                  </a:lnTo>
                  <a:lnTo>
                    <a:pt x="215" y="8597"/>
                  </a:lnTo>
                  <a:lnTo>
                    <a:pt x="233" y="8276"/>
                  </a:lnTo>
                  <a:lnTo>
                    <a:pt x="287" y="7954"/>
                  </a:lnTo>
                  <a:lnTo>
                    <a:pt x="287" y="7954"/>
                  </a:lnTo>
                  <a:lnTo>
                    <a:pt x="305" y="7775"/>
                  </a:lnTo>
                  <a:lnTo>
                    <a:pt x="305" y="7775"/>
                  </a:lnTo>
                  <a:lnTo>
                    <a:pt x="323" y="7060"/>
                  </a:lnTo>
                  <a:lnTo>
                    <a:pt x="341" y="5845"/>
                  </a:lnTo>
                  <a:lnTo>
                    <a:pt x="358" y="4648"/>
                  </a:lnTo>
                  <a:lnTo>
                    <a:pt x="376" y="3933"/>
                  </a:lnTo>
                  <a:lnTo>
                    <a:pt x="376" y="3933"/>
                  </a:lnTo>
                  <a:lnTo>
                    <a:pt x="394" y="3647"/>
                  </a:lnTo>
                  <a:lnTo>
                    <a:pt x="430" y="3361"/>
                  </a:lnTo>
                  <a:lnTo>
                    <a:pt x="430" y="3361"/>
                  </a:lnTo>
                  <a:lnTo>
                    <a:pt x="501" y="2861"/>
                  </a:lnTo>
                  <a:lnTo>
                    <a:pt x="573" y="2360"/>
                  </a:lnTo>
                  <a:lnTo>
                    <a:pt x="573" y="2360"/>
                  </a:lnTo>
                  <a:lnTo>
                    <a:pt x="662" y="2003"/>
                  </a:lnTo>
                  <a:lnTo>
                    <a:pt x="752" y="1627"/>
                  </a:lnTo>
                  <a:lnTo>
                    <a:pt x="752" y="1627"/>
                  </a:lnTo>
                  <a:lnTo>
                    <a:pt x="823" y="1431"/>
                  </a:lnTo>
                  <a:lnTo>
                    <a:pt x="895" y="1234"/>
                  </a:lnTo>
                  <a:lnTo>
                    <a:pt x="1073" y="859"/>
                  </a:lnTo>
                  <a:lnTo>
                    <a:pt x="1073" y="859"/>
                  </a:lnTo>
                  <a:lnTo>
                    <a:pt x="1127" y="769"/>
                  </a:lnTo>
                  <a:lnTo>
                    <a:pt x="1181" y="734"/>
                  </a:lnTo>
                  <a:lnTo>
                    <a:pt x="1216" y="698"/>
                  </a:lnTo>
                  <a:lnTo>
                    <a:pt x="1216" y="698"/>
                  </a:lnTo>
                  <a:lnTo>
                    <a:pt x="1431" y="609"/>
                  </a:lnTo>
                  <a:lnTo>
                    <a:pt x="1627" y="537"/>
                  </a:lnTo>
                  <a:lnTo>
                    <a:pt x="1842" y="466"/>
                  </a:lnTo>
                  <a:lnTo>
                    <a:pt x="2056" y="448"/>
                  </a:lnTo>
                  <a:lnTo>
                    <a:pt x="2056" y="448"/>
                  </a:lnTo>
                  <a:lnTo>
                    <a:pt x="2163" y="430"/>
                  </a:lnTo>
                  <a:lnTo>
                    <a:pt x="2253" y="412"/>
                  </a:lnTo>
                  <a:lnTo>
                    <a:pt x="2253" y="412"/>
                  </a:lnTo>
                  <a:lnTo>
                    <a:pt x="2521" y="358"/>
                  </a:lnTo>
                  <a:lnTo>
                    <a:pt x="2664" y="341"/>
                  </a:lnTo>
                  <a:lnTo>
                    <a:pt x="2807" y="341"/>
                  </a:lnTo>
                  <a:lnTo>
                    <a:pt x="2807" y="341"/>
                  </a:lnTo>
                  <a:lnTo>
                    <a:pt x="2986" y="323"/>
                  </a:lnTo>
                  <a:lnTo>
                    <a:pt x="3164" y="305"/>
                  </a:lnTo>
                  <a:lnTo>
                    <a:pt x="3522" y="287"/>
                  </a:lnTo>
                  <a:lnTo>
                    <a:pt x="3897" y="305"/>
                  </a:lnTo>
                  <a:lnTo>
                    <a:pt x="4255" y="305"/>
                  </a:lnTo>
                  <a:lnTo>
                    <a:pt x="4255" y="305"/>
                  </a:lnTo>
                  <a:lnTo>
                    <a:pt x="4326" y="305"/>
                  </a:lnTo>
                  <a:lnTo>
                    <a:pt x="4380" y="287"/>
                  </a:lnTo>
                  <a:lnTo>
                    <a:pt x="4380" y="287"/>
                  </a:lnTo>
                  <a:lnTo>
                    <a:pt x="4576" y="251"/>
                  </a:lnTo>
                  <a:lnTo>
                    <a:pt x="4791" y="251"/>
                  </a:lnTo>
                  <a:lnTo>
                    <a:pt x="4987" y="251"/>
                  </a:lnTo>
                  <a:lnTo>
                    <a:pt x="5184" y="251"/>
                  </a:lnTo>
                  <a:lnTo>
                    <a:pt x="5184" y="251"/>
                  </a:lnTo>
                  <a:lnTo>
                    <a:pt x="5255" y="251"/>
                  </a:lnTo>
                  <a:lnTo>
                    <a:pt x="5309" y="251"/>
                  </a:lnTo>
                  <a:lnTo>
                    <a:pt x="5309" y="251"/>
                  </a:lnTo>
                  <a:lnTo>
                    <a:pt x="5577" y="305"/>
                  </a:lnTo>
                  <a:lnTo>
                    <a:pt x="5827" y="323"/>
                  </a:lnTo>
                  <a:lnTo>
                    <a:pt x="6363" y="323"/>
                  </a:lnTo>
                  <a:lnTo>
                    <a:pt x="6363" y="323"/>
                  </a:lnTo>
                  <a:lnTo>
                    <a:pt x="9491" y="341"/>
                  </a:lnTo>
                  <a:lnTo>
                    <a:pt x="9491" y="341"/>
                  </a:lnTo>
                  <a:lnTo>
                    <a:pt x="13101" y="358"/>
                  </a:lnTo>
                  <a:lnTo>
                    <a:pt x="13101" y="358"/>
                  </a:lnTo>
                  <a:lnTo>
                    <a:pt x="15514" y="376"/>
                  </a:lnTo>
                  <a:lnTo>
                    <a:pt x="15514" y="376"/>
                  </a:lnTo>
                  <a:lnTo>
                    <a:pt x="23771" y="394"/>
                  </a:lnTo>
                  <a:lnTo>
                    <a:pt x="23771" y="394"/>
                  </a:lnTo>
                  <a:lnTo>
                    <a:pt x="23860" y="394"/>
                  </a:lnTo>
                  <a:lnTo>
                    <a:pt x="23860" y="394"/>
                  </a:lnTo>
                  <a:lnTo>
                    <a:pt x="23932" y="394"/>
                  </a:lnTo>
                  <a:lnTo>
                    <a:pt x="23932" y="394"/>
                  </a:lnTo>
                  <a:lnTo>
                    <a:pt x="34047" y="376"/>
                  </a:lnTo>
                  <a:lnTo>
                    <a:pt x="34047" y="376"/>
                  </a:lnTo>
                  <a:lnTo>
                    <a:pt x="38837" y="358"/>
                  </a:lnTo>
                  <a:lnTo>
                    <a:pt x="38837" y="358"/>
                  </a:lnTo>
                  <a:lnTo>
                    <a:pt x="40803" y="341"/>
                  </a:lnTo>
                  <a:lnTo>
                    <a:pt x="40803" y="341"/>
                  </a:lnTo>
                  <a:lnTo>
                    <a:pt x="42894" y="323"/>
                  </a:lnTo>
                  <a:lnTo>
                    <a:pt x="42894" y="323"/>
                  </a:lnTo>
                  <a:lnTo>
                    <a:pt x="43412" y="323"/>
                  </a:lnTo>
                  <a:lnTo>
                    <a:pt x="43680" y="305"/>
                  </a:lnTo>
                  <a:lnTo>
                    <a:pt x="43948" y="251"/>
                  </a:lnTo>
                  <a:lnTo>
                    <a:pt x="43948" y="251"/>
                  </a:lnTo>
                  <a:lnTo>
                    <a:pt x="44002" y="251"/>
                  </a:lnTo>
                  <a:lnTo>
                    <a:pt x="44073" y="251"/>
                  </a:lnTo>
                  <a:lnTo>
                    <a:pt x="44073" y="251"/>
                  </a:lnTo>
                  <a:lnTo>
                    <a:pt x="44270" y="251"/>
                  </a:lnTo>
                  <a:lnTo>
                    <a:pt x="44467" y="251"/>
                  </a:lnTo>
                  <a:lnTo>
                    <a:pt x="44663" y="251"/>
                  </a:lnTo>
                  <a:lnTo>
                    <a:pt x="44878" y="287"/>
                  </a:lnTo>
                  <a:lnTo>
                    <a:pt x="44878" y="287"/>
                  </a:lnTo>
                  <a:lnTo>
                    <a:pt x="44931" y="305"/>
                  </a:lnTo>
                  <a:lnTo>
                    <a:pt x="45003" y="305"/>
                  </a:lnTo>
                  <a:lnTo>
                    <a:pt x="45003" y="305"/>
                  </a:lnTo>
                  <a:lnTo>
                    <a:pt x="45360" y="305"/>
                  </a:lnTo>
                  <a:lnTo>
                    <a:pt x="45718" y="287"/>
                  </a:lnTo>
                  <a:lnTo>
                    <a:pt x="46093" y="305"/>
                  </a:lnTo>
                  <a:lnTo>
                    <a:pt x="46272" y="323"/>
                  </a:lnTo>
                  <a:lnTo>
                    <a:pt x="46450" y="341"/>
                  </a:lnTo>
                  <a:lnTo>
                    <a:pt x="46450" y="341"/>
                  </a:lnTo>
                  <a:lnTo>
                    <a:pt x="46593" y="341"/>
                  </a:lnTo>
                  <a:lnTo>
                    <a:pt x="46718" y="358"/>
                  </a:lnTo>
                  <a:lnTo>
                    <a:pt x="47004" y="412"/>
                  </a:lnTo>
                  <a:lnTo>
                    <a:pt x="47004" y="412"/>
                  </a:lnTo>
                  <a:lnTo>
                    <a:pt x="47094" y="430"/>
                  </a:lnTo>
                  <a:lnTo>
                    <a:pt x="47201" y="448"/>
                  </a:lnTo>
                  <a:lnTo>
                    <a:pt x="47201" y="448"/>
                  </a:lnTo>
                  <a:lnTo>
                    <a:pt x="47415" y="466"/>
                  </a:lnTo>
                  <a:lnTo>
                    <a:pt x="47630" y="537"/>
                  </a:lnTo>
                  <a:lnTo>
                    <a:pt x="47826" y="609"/>
                  </a:lnTo>
                  <a:lnTo>
                    <a:pt x="48023" y="698"/>
                  </a:lnTo>
                  <a:lnTo>
                    <a:pt x="48023" y="698"/>
                  </a:lnTo>
                  <a:lnTo>
                    <a:pt x="48077" y="734"/>
                  </a:lnTo>
                  <a:lnTo>
                    <a:pt x="48112" y="769"/>
                  </a:lnTo>
                  <a:lnTo>
                    <a:pt x="48184" y="859"/>
                  </a:lnTo>
                  <a:lnTo>
                    <a:pt x="48184" y="859"/>
                  </a:lnTo>
                  <a:lnTo>
                    <a:pt x="48363" y="1234"/>
                  </a:lnTo>
                  <a:lnTo>
                    <a:pt x="48434" y="1431"/>
                  </a:lnTo>
                  <a:lnTo>
                    <a:pt x="48488" y="1627"/>
                  </a:lnTo>
                  <a:lnTo>
                    <a:pt x="48488" y="1627"/>
                  </a:lnTo>
                  <a:lnTo>
                    <a:pt x="48595" y="2003"/>
                  </a:lnTo>
                  <a:lnTo>
                    <a:pt x="48666" y="2360"/>
                  </a:lnTo>
                  <a:lnTo>
                    <a:pt x="48666" y="2360"/>
                  </a:lnTo>
                  <a:lnTo>
                    <a:pt x="48756" y="2861"/>
                  </a:lnTo>
                  <a:lnTo>
                    <a:pt x="48827" y="3361"/>
                  </a:lnTo>
                  <a:lnTo>
                    <a:pt x="48827" y="3361"/>
                  </a:lnTo>
                  <a:lnTo>
                    <a:pt x="48863" y="3647"/>
                  </a:lnTo>
                  <a:lnTo>
                    <a:pt x="48881" y="3933"/>
                  </a:lnTo>
                  <a:lnTo>
                    <a:pt x="48881" y="3933"/>
                  </a:lnTo>
                  <a:lnTo>
                    <a:pt x="48899" y="4648"/>
                  </a:lnTo>
                  <a:lnTo>
                    <a:pt x="48917" y="5845"/>
                  </a:lnTo>
                  <a:lnTo>
                    <a:pt x="48935" y="7060"/>
                  </a:lnTo>
                  <a:lnTo>
                    <a:pt x="48952" y="7775"/>
                  </a:lnTo>
                  <a:lnTo>
                    <a:pt x="48952" y="7775"/>
                  </a:lnTo>
                  <a:lnTo>
                    <a:pt x="48970" y="7954"/>
                  </a:lnTo>
                  <a:lnTo>
                    <a:pt x="48970" y="7954"/>
                  </a:lnTo>
                  <a:lnTo>
                    <a:pt x="49006" y="8276"/>
                  </a:lnTo>
                  <a:lnTo>
                    <a:pt x="49042" y="8597"/>
                  </a:lnTo>
                  <a:lnTo>
                    <a:pt x="49042" y="8597"/>
                  </a:lnTo>
                  <a:lnTo>
                    <a:pt x="49060" y="14031"/>
                  </a:lnTo>
                  <a:lnTo>
                    <a:pt x="49060" y="14031"/>
                  </a:lnTo>
                  <a:lnTo>
                    <a:pt x="49060" y="14191"/>
                  </a:lnTo>
                  <a:lnTo>
                    <a:pt x="49060" y="14191"/>
                  </a:lnTo>
                  <a:lnTo>
                    <a:pt x="49060" y="14334"/>
                  </a:lnTo>
                  <a:lnTo>
                    <a:pt x="49060" y="14334"/>
                  </a:lnTo>
                  <a:lnTo>
                    <a:pt x="49042" y="19767"/>
                  </a:lnTo>
                  <a:lnTo>
                    <a:pt x="49042" y="19767"/>
                  </a:lnTo>
                  <a:lnTo>
                    <a:pt x="49006" y="20089"/>
                  </a:lnTo>
                  <a:lnTo>
                    <a:pt x="48970" y="20411"/>
                  </a:lnTo>
                  <a:lnTo>
                    <a:pt x="48970" y="20411"/>
                  </a:lnTo>
                  <a:lnTo>
                    <a:pt x="48952" y="20590"/>
                  </a:lnTo>
                  <a:lnTo>
                    <a:pt x="48952" y="20590"/>
                  </a:lnTo>
                  <a:lnTo>
                    <a:pt x="48935" y="21304"/>
                  </a:lnTo>
                  <a:lnTo>
                    <a:pt x="48917" y="22520"/>
                  </a:lnTo>
                  <a:lnTo>
                    <a:pt x="48899" y="23717"/>
                  </a:lnTo>
                  <a:lnTo>
                    <a:pt x="48881" y="24432"/>
                  </a:lnTo>
                  <a:lnTo>
                    <a:pt x="48881" y="24432"/>
                  </a:lnTo>
                  <a:lnTo>
                    <a:pt x="48863" y="24718"/>
                  </a:lnTo>
                  <a:lnTo>
                    <a:pt x="48827" y="25004"/>
                  </a:lnTo>
                  <a:lnTo>
                    <a:pt x="48827" y="25004"/>
                  </a:lnTo>
                  <a:lnTo>
                    <a:pt x="48756" y="25504"/>
                  </a:lnTo>
                  <a:lnTo>
                    <a:pt x="48666" y="26005"/>
                  </a:lnTo>
                  <a:lnTo>
                    <a:pt x="48666" y="26005"/>
                  </a:lnTo>
                  <a:lnTo>
                    <a:pt x="48595" y="26380"/>
                  </a:lnTo>
                  <a:lnTo>
                    <a:pt x="48488" y="26738"/>
                  </a:lnTo>
                  <a:lnTo>
                    <a:pt x="48488" y="26738"/>
                  </a:lnTo>
                  <a:lnTo>
                    <a:pt x="48434" y="26934"/>
                  </a:lnTo>
                  <a:lnTo>
                    <a:pt x="48363" y="27131"/>
                  </a:lnTo>
                  <a:lnTo>
                    <a:pt x="48184" y="27506"/>
                  </a:lnTo>
                  <a:lnTo>
                    <a:pt x="48184" y="27506"/>
                  </a:lnTo>
                  <a:lnTo>
                    <a:pt x="48112" y="27595"/>
                  </a:lnTo>
                  <a:lnTo>
                    <a:pt x="48077" y="27631"/>
                  </a:lnTo>
                  <a:lnTo>
                    <a:pt x="48023" y="27667"/>
                  </a:lnTo>
                  <a:lnTo>
                    <a:pt x="48023" y="27667"/>
                  </a:lnTo>
                  <a:lnTo>
                    <a:pt x="47826" y="27756"/>
                  </a:lnTo>
                  <a:lnTo>
                    <a:pt x="47630" y="27828"/>
                  </a:lnTo>
                  <a:lnTo>
                    <a:pt x="47415" y="27899"/>
                  </a:lnTo>
                  <a:lnTo>
                    <a:pt x="47201" y="27917"/>
                  </a:lnTo>
                  <a:lnTo>
                    <a:pt x="47201" y="27917"/>
                  </a:lnTo>
                  <a:lnTo>
                    <a:pt x="47094" y="27935"/>
                  </a:lnTo>
                  <a:lnTo>
                    <a:pt x="47004" y="27953"/>
                  </a:lnTo>
                  <a:lnTo>
                    <a:pt x="47004" y="27953"/>
                  </a:lnTo>
                  <a:lnTo>
                    <a:pt x="46718" y="28007"/>
                  </a:lnTo>
                  <a:lnTo>
                    <a:pt x="46593" y="28024"/>
                  </a:lnTo>
                  <a:lnTo>
                    <a:pt x="46450" y="28024"/>
                  </a:lnTo>
                  <a:lnTo>
                    <a:pt x="46450" y="28024"/>
                  </a:lnTo>
                  <a:lnTo>
                    <a:pt x="46272" y="28042"/>
                  </a:lnTo>
                  <a:lnTo>
                    <a:pt x="46093" y="28060"/>
                  </a:lnTo>
                  <a:lnTo>
                    <a:pt x="45718" y="28078"/>
                  </a:lnTo>
                  <a:lnTo>
                    <a:pt x="45360" y="28060"/>
                  </a:lnTo>
                  <a:lnTo>
                    <a:pt x="45003" y="28060"/>
                  </a:lnTo>
                  <a:lnTo>
                    <a:pt x="45003" y="28060"/>
                  </a:lnTo>
                  <a:lnTo>
                    <a:pt x="44931" y="28060"/>
                  </a:lnTo>
                  <a:lnTo>
                    <a:pt x="44878" y="28078"/>
                  </a:lnTo>
                  <a:lnTo>
                    <a:pt x="44878" y="28078"/>
                  </a:lnTo>
                  <a:lnTo>
                    <a:pt x="44663" y="28114"/>
                  </a:lnTo>
                  <a:lnTo>
                    <a:pt x="44467" y="28114"/>
                  </a:lnTo>
                  <a:lnTo>
                    <a:pt x="44270" y="28114"/>
                  </a:lnTo>
                  <a:lnTo>
                    <a:pt x="44073" y="28132"/>
                  </a:lnTo>
                  <a:lnTo>
                    <a:pt x="44073" y="28132"/>
                  </a:lnTo>
                  <a:lnTo>
                    <a:pt x="44002" y="28132"/>
                  </a:lnTo>
                  <a:lnTo>
                    <a:pt x="43948" y="28114"/>
                  </a:lnTo>
                  <a:lnTo>
                    <a:pt x="43948" y="28114"/>
                  </a:lnTo>
                  <a:lnTo>
                    <a:pt x="43680" y="28060"/>
                  </a:lnTo>
                  <a:lnTo>
                    <a:pt x="43412" y="28042"/>
                  </a:lnTo>
                  <a:lnTo>
                    <a:pt x="42894" y="28042"/>
                  </a:lnTo>
                  <a:lnTo>
                    <a:pt x="42894" y="28042"/>
                  </a:lnTo>
                  <a:lnTo>
                    <a:pt x="40803" y="28024"/>
                  </a:lnTo>
                  <a:lnTo>
                    <a:pt x="40803" y="28024"/>
                  </a:lnTo>
                  <a:lnTo>
                    <a:pt x="38837" y="28007"/>
                  </a:lnTo>
                  <a:lnTo>
                    <a:pt x="38837" y="28007"/>
                  </a:lnTo>
                  <a:lnTo>
                    <a:pt x="36424" y="27989"/>
                  </a:lnTo>
                  <a:lnTo>
                    <a:pt x="36424" y="27989"/>
                  </a:lnTo>
                  <a:lnTo>
                    <a:pt x="29829" y="27971"/>
                  </a:lnTo>
                  <a:lnTo>
                    <a:pt x="29829" y="27971"/>
                  </a:lnTo>
                  <a:lnTo>
                    <a:pt x="29651" y="27971"/>
                  </a:lnTo>
                  <a:lnTo>
                    <a:pt x="29651" y="27971"/>
                  </a:lnTo>
                  <a:lnTo>
                    <a:pt x="29597" y="27989"/>
                  </a:lnTo>
                  <a:lnTo>
                    <a:pt x="29561" y="28007"/>
                  </a:lnTo>
                  <a:lnTo>
                    <a:pt x="29543" y="28042"/>
                  </a:lnTo>
                  <a:lnTo>
                    <a:pt x="29543" y="28096"/>
                  </a:lnTo>
                  <a:lnTo>
                    <a:pt x="29543" y="28096"/>
                  </a:lnTo>
                  <a:lnTo>
                    <a:pt x="29543" y="28132"/>
                  </a:lnTo>
                  <a:lnTo>
                    <a:pt x="29561" y="28149"/>
                  </a:lnTo>
                  <a:lnTo>
                    <a:pt x="29597" y="28167"/>
                  </a:lnTo>
                  <a:lnTo>
                    <a:pt x="29633" y="28185"/>
                  </a:lnTo>
                  <a:lnTo>
                    <a:pt x="29633" y="28185"/>
                  </a:lnTo>
                  <a:lnTo>
                    <a:pt x="29865" y="28203"/>
                  </a:lnTo>
                  <a:lnTo>
                    <a:pt x="29865" y="28203"/>
                  </a:lnTo>
                  <a:lnTo>
                    <a:pt x="36424" y="28185"/>
                  </a:lnTo>
                  <a:lnTo>
                    <a:pt x="36424" y="28185"/>
                  </a:lnTo>
                  <a:lnTo>
                    <a:pt x="37550" y="28185"/>
                  </a:lnTo>
                  <a:lnTo>
                    <a:pt x="38283" y="28203"/>
                  </a:lnTo>
                  <a:lnTo>
                    <a:pt x="38551" y="28203"/>
                  </a:lnTo>
                  <a:lnTo>
                    <a:pt x="38676" y="28221"/>
                  </a:lnTo>
                  <a:lnTo>
                    <a:pt x="38676" y="28221"/>
                  </a:lnTo>
                  <a:lnTo>
                    <a:pt x="38730" y="28239"/>
                  </a:lnTo>
                  <a:lnTo>
                    <a:pt x="38783" y="28239"/>
                  </a:lnTo>
                  <a:lnTo>
                    <a:pt x="38890" y="28239"/>
                  </a:lnTo>
                  <a:lnTo>
                    <a:pt x="38890" y="28239"/>
                  </a:lnTo>
                  <a:lnTo>
                    <a:pt x="43073" y="28221"/>
                  </a:lnTo>
                  <a:lnTo>
                    <a:pt x="43073" y="28221"/>
                  </a:lnTo>
                  <a:lnTo>
                    <a:pt x="43358" y="28239"/>
                  </a:lnTo>
                  <a:lnTo>
                    <a:pt x="43662" y="28257"/>
                  </a:lnTo>
                  <a:lnTo>
                    <a:pt x="43948" y="28292"/>
                  </a:lnTo>
                  <a:lnTo>
                    <a:pt x="44252" y="28346"/>
                  </a:lnTo>
                  <a:lnTo>
                    <a:pt x="44252" y="28346"/>
                  </a:lnTo>
                  <a:lnTo>
                    <a:pt x="44395" y="28364"/>
                  </a:lnTo>
                  <a:lnTo>
                    <a:pt x="44538" y="28364"/>
                  </a:lnTo>
                  <a:lnTo>
                    <a:pt x="44681" y="28364"/>
                  </a:lnTo>
                  <a:lnTo>
                    <a:pt x="44824" y="28346"/>
                  </a:lnTo>
                  <a:lnTo>
                    <a:pt x="44824" y="28346"/>
                  </a:lnTo>
                  <a:lnTo>
                    <a:pt x="44949" y="28328"/>
                  </a:lnTo>
                  <a:lnTo>
                    <a:pt x="45092" y="28310"/>
                  </a:lnTo>
                  <a:lnTo>
                    <a:pt x="45092" y="28310"/>
                  </a:lnTo>
                  <a:lnTo>
                    <a:pt x="45843" y="28310"/>
                  </a:lnTo>
                  <a:lnTo>
                    <a:pt x="45843" y="28310"/>
                  </a:lnTo>
                  <a:lnTo>
                    <a:pt x="46147" y="28310"/>
                  </a:lnTo>
                  <a:lnTo>
                    <a:pt x="46289" y="28292"/>
                  </a:lnTo>
                  <a:lnTo>
                    <a:pt x="46432" y="28275"/>
                  </a:lnTo>
                  <a:lnTo>
                    <a:pt x="46432" y="28275"/>
                  </a:lnTo>
                  <a:lnTo>
                    <a:pt x="46647" y="28257"/>
                  </a:lnTo>
                  <a:lnTo>
                    <a:pt x="46879" y="28221"/>
                  </a:lnTo>
                  <a:lnTo>
                    <a:pt x="47094" y="28185"/>
                  </a:lnTo>
                  <a:lnTo>
                    <a:pt x="47326" y="28149"/>
                  </a:lnTo>
                  <a:lnTo>
                    <a:pt x="47326" y="28149"/>
                  </a:lnTo>
                  <a:lnTo>
                    <a:pt x="47469" y="28132"/>
                  </a:lnTo>
                  <a:lnTo>
                    <a:pt x="47612" y="28096"/>
                  </a:lnTo>
                  <a:lnTo>
                    <a:pt x="47898" y="28007"/>
                  </a:lnTo>
                  <a:lnTo>
                    <a:pt x="47898" y="28007"/>
                  </a:lnTo>
                  <a:lnTo>
                    <a:pt x="47987" y="27953"/>
                  </a:lnTo>
                  <a:lnTo>
                    <a:pt x="48095" y="27917"/>
                  </a:lnTo>
                  <a:lnTo>
                    <a:pt x="48095" y="27917"/>
                  </a:lnTo>
                  <a:lnTo>
                    <a:pt x="48184" y="27881"/>
                  </a:lnTo>
                  <a:lnTo>
                    <a:pt x="48273" y="27810"/>
                  </a:lnTo>
                  <a:lnTo>
                    <a:pt x="48345" y="27738"/>
                  </a:lnTo>
                  <a:lnTo>
                    <a:pt x="48398" y="27649"/>
                  </a:lnTo>
                  <a:lnTo>
                    <a:pt x="48398" y="27649"/>
                  </a:lnTo>
                  <a:lnTo>
                    <a:pt x="48488" y="27435"/>
                  </a:lnTo>
                  <a:lnTo>
                    <a:pt x="48595" y="27238"/>
                  </a:lnTo>
                  <a:lnTo>
                    <a:pt x="48595" y="27238"/>
                  </a:lnTo>
                  <a:lnTo>
                    <a:pt x="48702" y="26898"/>
                  </a:lnTo>
                  <a:lnTo>
                    <a:pt x="48809" y="26541"/>
                  </a:lnTo>
                  <a:lnTo>
                    <a:pt x="48809" y="26541"/>
                  </a:lnTo>
                  <a:lnTo>
                    <a:pt x="48917" y="26023"/>
                  </a:lnTo>
                  <a:lnTo>
                    <a:pt x="49006" y="25487"/>
                  </a:lnTo>
                  <a:lnTo>
                    <a:pt x="49006" y="25487"/>
                  </a:lnTo>
                  <a:lnTo>
                    <a:pt x="49095" y="24861"/>
                  </a:lnTo>
                  <a:lnTo>
                    <a:pt x="49113" y="24557"/>
                  </a:lnTo>
                  <a:lnTo>
                    <a:pt x="49113" y="24236"/>
                  </a:lnTo>
                  <a:lnTo>
                    <a:pt x="49113" y="24236"/>
                  </a:lnTo>
                  <a:lnTo>
                    <a:pt x="49113" y="24164"/>
                  </a:lnTo>
                  <a:lnTo>
                    <a:pt x="49113" y="24110"/>
                  </a:lnTo>
                  <a:lnTo>
                    <a:pt x="49113" y="24110"/>
                  </a:lnTo>
                  <a:lnTo>
                    <a:pt x="49131" y="23914"/>
                  </a:lnTo>
                  <a:lnTo>
                    <a:pt x="49149" y="23539"/>
                  </a:lnTo>
                  <a:lnTo>
                    <a:pt x="49167" y="22448"/>
                  </a:lnTo>
                  <a:lnTo>
                    <a:pt x="49167" y="20804"/>
                  </a:lnTo>
                  <a:lnTo>
                    <a:pt x="49167" y="20804"/>
                  </a:lnTo>
                  <a:lnTo>
                    <a:pt x="49185" y="20554"/>
                  </a:lnTo>
                  <a:lnTo>
                    <a:pt x="49220" y="20322"/>
                  </a:lnTo>
                  <a:lnTo>
                    <a:pt x="49220" y="20322"/>
                  </a:lnTo>
                  <a:lnTo>
                    <a:pt x="49238" y="20053"/>
                  </a:lnTo>
                  <a:lnTo>
                    <a:pt x="49256" y="19803"/>
                  </a:lnTo>
                  <a:lnTo>
                    <a:pt x="49256" y="19803"/>
                  </a:lnTo>
                  <a:lnTo>
                    <a:pt x="49238" y="15568"/>
                  </a:lnTo>
                  <a:lnTo>
                    <a:pt x="49238" y="15568"/>
                  </a:lnTo>
                  <a:lnTo>
                    <a:pt x="49238" y="14531"/>
                  </a:lnTo>
                  <a:lnTo>
                    <a:pt x="49238" y="14531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26"/>
            <p:cNvSpPr/>
            <p:nvPr/>
          </p:nvSpPr>
          <p:spPr>
            <a:xfrm>
              <a:off x="8113931" y="4596876"/>
              <a:ext cx="252028" cy="66965"/>
            </a:xfrm>
            <a:custGeom>
              <a:avLst/>
              <a:gdLst/>
              <a:ahLst/>
              <a:cxnLst/>
              <a:rect l="l" t="t" r="r" b="b"/>
              <a:pathLst>
                <a:path w="1448" h="412" extrusionOk="0">
                  <a:moveTo>
                    <a:pt x="72" y="376"/>
                  </a:moveTo>
                  <a:lnTo>
                    <a:pt x="72" y="376"/>
                  </a:lnTo>
                  <a:lnTo>
                    <a:pt x="143" y="393"/>
                  </a:lnTo>
                  <a:lnTo>
                    <a:pt x="233" y="411"/>
                  </a:lnTo>
                  <a:lnTo>
                    <a:pt x="322" y="411"/>
                  </a:lnTo>
                  <a:lnTo>
                    <a:pt x="411" y="393"/>
                  </a:lnTo>
                  <a:lnTo>
                    <a:pt x="411" y="393"/>
                  </a:lnTo>
                  <a:lnTo>
                    <a:pt x="608" y="340"/>
                  </a:lnTo>
                  <a:lnTo>
                    <a:pt x="822" y="322"/>
                  </a:lnTo>
                  <a:lnTo>
                    <a:pt x="1019" y="286"/>
                  </a:lnTo>
                  <a:lnTo>
                    <a:pt x="1216" y="268"/>
                  </a:lnTo>
                  <a:lnTo>
                    <a:pt x="1216" y="268"/>
                  </a:lnTo>
                  <a:lnTo>
                    <a:pt x="1305" y="250"/>
                  </a:lnTo>
                  <a:lnTo>
                    <a:pt x="1394" y="215"/>
                  </a:lnTo>
                  <a:lnTo>
                    <a:pt x="1394" y="215"/>
                  </a:lnTo>
                  <a:lnTo>
                    <a:pt x="1430" y="179"/>
                  </a:lnTo>
                  <a:lnTo>
                    <a:pt x="1448" y="125"/>
                  </a:lnTo>
                  <a:lnTo>
                    <a:pt x="1448" y="125"/>
                  </a:lnTo>
                  <a:lnTo>
                    <a:pt x="1448" y="90"/>
                  </a:lnTo>
                  <a:lnTo>
                    <a:pt x="1430" y="54"/>
                  </a:lnTo>
                  <a:lnTo>
                    <a:pt x="1412" y="36"/>
                  </a:lnTo>
                  <a:lnTo>
                    <a:pt x="1376" y="18"/>
                  </a:lnTo>
                  <a:lnTo>
                    <a:pt x="1376" y="18"/>
                  </a:lnTo>
                  <a:lnTo>
                    <a:pt x="1216" y="0"/>
                  </a:lnTo>
                  <a:lnTo>
                    <a:pt x="1216" y="0"/>
                  </a:lnTo>
                  <a:lnTo>
                    <a:pt x="1019" y="18"/>
                  </a:lnTo>
                  <a:lnTo>
                    <a:pt x="805" y="36"/>
                  </a:lnTo>
                  <a:lnTo>
                    <a:pt x="608" y="72"/>
                  </a:lnTo>
                  <a:lnTo>
                    <a:pt x="394" y="125"/>
                  </a:lnTo>
                  <a:lnTo>
                    <a:pt x="394" y="125"/>
                  </a:lnTo>
                  <a:lnTo>
                    <a:pt x="251" y="143"/>
                  </a:lnTo>
                  <a:lnTo>
                    <a:pt x="108" y="179"/>
                  </a:lnTo>
                  <a:lnTo>
                    <a:pt x="108" y="179"/>
                  </a:lnTo>
                  <a:lnTo>
                    <a:pt x="54" y="197"/>
                  </a:lnTo>
                  <a:lnTo>
                    <a:pt x="18" y="250"/>
                  </a:lnTo>
                  <a:lnTo>
                    <a:pt x="18" y="250"/>
                  </a:lnTo>
                  <a:lnTo>
                    <a:pt x="0" y="286"/>
                  </a:lnTo>
                  <a:lnTo>
                    <a:pt x="18" y="322"/>
                  </a:lnTo>
                  <a:lnTo>
                    <a:pt x="36" y="358"/>
                  </a:lnTo>
                  <a:lnTo>
                    <a:pt x="72" y="376"/>
                  </a:lnTo>
                  <a:lnTo>
                    <a:pt x="72" y="376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26"/>
            <p:cNvSpPr/>
            <p:nvPr/>
          </p:nvSpPr>
          <p:spPr>
            <a:xfrm>
              <a:off x="8558808" y="4198821"/>
              <a:ext cx="65444" cy="232591"/>
            </a:xfrm>
            <a:custGeom>
              <a:avLst/>
              <a:gdLst/>
              <a:ahLst/>
              <a:cxnLst/>
              <a:rect l="l" t="t" r="r" b="b"/>
              <a:pathLst>
                <a:path w="376" h="1431" extrusionOk="0">
                  <a:moveTo>
                    <a:pt x="36" y="591"/>
                  </a:moveTo>
                  <a:lnTo>
                    <a:pt x="36" y="591"/>
                  </a:lnTo>
                  <a:lnTo>
                    <a:pt x="125" y="948"/>
                  </a:lnTo>
                  <a:lnTo>
                    <a:pt x="161" y="1305"/>
                  </a:lnTo>
                  <a:lnTo>
                    <a:pt x="161" y="1305"/>
                  </a:lnTo>
                  <a:lnTo>
                    <a:pt x="179" y="1341"/>
                  </a:lnTo>
                  <a:lnTo>
                    <a:pt x="197" y="1395"/>
                  </a:lnTo>
                  <a:lnTo>
                    <a:pt x="215" y="1413"/>
                  </a:lnTo>
                  <a:lnTo>
                    <a:pt x="268" y="1431"/>
                  </a:lnTo>
                  <a:lnTo>
                    <a:pt x="268" y="1431"/>
                  </a:lnTo>
                  <a:lnTo>
                    <a:pt x="304" y="1431"/>
                  </a:lnTo>
                  <a:lnTo>
                    <a:pt x="340" y="1395"/>
                  </a:lnTo>
                  <a:lnTo>
                    <a:pt x="357" y="1359"/>
                  </a:lnTo>
                  <a:lnTo>
                    <a:pt x="375" y="1288"/>
                  </a:lnTo>
                  <a:lnTo>
                    <a:pt x="375" y="1288"/>
                  </a:lnTo>
                  <a:lnTo>
                    <a:pt x="375" y="1127"/>
                  </a:lnTo>
                  <a:lnTo>
                    <a:pt x="357" y="948"/>
                  </a:lnTo>
                  <a:lnTo>
                    <a:pt x="357" y="948"/>
                  </a:lnTo>
                  <a:lnTo>
                    <a:pt x="268" y="555"/>
                  </a:lnTo>
                  <a:lnTo>
                    <a:pt x="179" y="162"/>
                  </a:lnTo>
                  <a:lnTo>
                    <a:pt x="179" y="162"/>
                  </a:lnTo>
                  <a:lnTo>
                    <a:pt x="143" y="72"/>
                  </a:lnTo>
                  <a:lnTo>
                    <a:pt x="143" y="72"/>
                  </a:lnTo>
                  <a:lnTo>
                    <a:pt x="107" y="19"/>
                  </a:lnTo>
                  <a:lnTo>
                    <a:pt x="89" y="1"/>
                  </a:lnTo>
                  <a:lnTo>
                    <a:pt x="54" y="19"/>
                  </a:lnTo>
                  <a:lnTo>
                    <a:pt x="54" y="19"/>
                  </a:lnTo>
                  <a:lnTo>
                    <a:pt x="18" y="37"/>
                  </a:lnTo>
                  <a:lnTo>
                    <a:pt x="0" y="90"/>
                  </a:lnTo>
                  <a:lnTo>
                    <a:pt x="0" y="90"/>
                  </a:lnTo>
                  <a:lnTo>
                    <a:pt x="0" y="126"/>
                  </a:lnTo>
                  <a:lnTo>
                    <a:pt x="18" y="162"/>
                  </a:lnTo>
                  <a:lnTo>
                    <a:pt x="18" y="162"/>
                  </a:lnTo>
                  <a:lnTo>
                    <a:pt x="18" y="305"/>
                  </a:lnTo>
                  <a:lnTo>
                    <a:pt x="18" y="305"/>
                  </a:lnTo>
                  <a:lnTo>
                    <a:pt x="18" y="305"/>
                  </a:lnTo>
                  <a:lnTo>
                    <a:pt x="18" y="448"/>
                  </a:lnTo>
                  <a:lnTo>
                    <a:pt x="36" y="591"/>
                  </a:lnTo>
                  <a:lnTo>
                    <a:pt x="36" y="591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26"/>
            <p:cNvSpPr/>
            <p:nvPr/>
          </p:nvSpPr>
          <p:spPr>
            <a:xfrm>
              <a:off x="8344028" y="4257010"/>
              <a:ext cx="112264" cy="151160"/>
            </a:xfrm>
            <a:custGeom>
              <a:avLst/>
              <a:gdLst/>
              <a:ahLst/>
              <a:cxnLst/>
              <a:rect l="l" t="t" r="r" b="b"/>
              <a:pathLst>
                <a:path w="645" h="930" extrusionOk="0">
                  <a:moveTo>
                    <a:pt x="483" y="912"/>
                  </a:moveTo>
                  <a:lnTo>
                    <a:pt x="483" y="912"/>
                  </a:lnTo>
                  <a:lnTo>
                    <a:pt x="519" y="930"/>
                  </a:lnTo>
                  <a:lnTo>
                    <a:pt x="573" y="930"/>
                  </a:lnTo>
                  <a:lnTo>
                    <a:pt x="573" y="930"/>
                  </a:lnTo>
                  <a:lnTo>
                    <a:pt x="609" y="894"/>
                  </a:lnTo>
                  <a:lnTo>
                    <a:pt x="644" y="840"/>
                  </a:lnTo>
                  <a:lnTo>
                    <a:pt x="644" y="840"/>
                  </a:lnTo>
                  <a:lnTo>
                    <a:pt x="644" y="769"/>
                  </a:lnTo>
                  <a:lnTo>
                    <a:pt x="626" y="679"/>
                  </a:lnTo>
                  <a:lnTo>
                    <a:pt x="626" y="679"/>
                  </a:lnTo>
                  <a:lnTo>
                    <a:pt x="519" y="483"/>
                  </a:lnTo>
                  <a:lnTo>
                    <a:pt x="394" y="304"/>
                  </a:lnTo>
                  <a:lnTo>
                    <a:pt x="251" y="161"/>
                  </a:lnTo>
                  <a:lnTo>
                    <a:pt x="108" y="18"/>
                  </a:lnTo>
                  <a:lnTo>
                    <a:pt x="108" y="18"/>
                  </a:lnTo>
                  <a:lnTo>
                    <a:pt x="72" y="0"/>
                  </a:lnTo>
                  <a:lnTo>
                    <a:pt x="37" y="0"/>
                  </a:lnTo>
                  <a:lnTo>
                    <a:pt x="37" y="0"/>
                  </a:lnTo>
                  <a:lnTo>
                    <a:pt x="1" y="36"/>
                  </a:lnTo>
                  <a:lnTo>
                    <a:pt x="1" y="72"/>
                  </a:lnTo>
                  <a:lnTo>
                    <a:pt x="1" y="72"/>
                  </a:lnTo>
                  <a:lnTo>
                    <a:pt x="37" y="233"/>
                  </a:lnTo>
                  <a:lnTo>
                    <a:pt x="54" y="304"/>
                  </a:lnTo>
                  <a:lnTo>
                    <a:pt x="90" y="358"/>
                  </a:lnTo>
                  <a:lnTo>
                    <a:pt x="90" y="358"/>
                  </a:lnTo>
                  <a:lnTo>
                    <a:pt x="180" y="465"/>
                  </a:lnTo>
                  <a:lnTo>
                    <a:pt x="269" y="572"/>
                  </a:lnTo>
                  <a:lnTo>
                    <a:pt x="412" y="804"/>
                  </a:lnTo>
                  <a:lnTo>
                    <a:pt x="412" y="804"/>
                  </a:lnTo>
                  <a:lnTo>
                    <a:pt x="483" y="912"/>
                  </a:lnTo>
                  <a:lnTo>
                    <a:pt x="483" y="912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26"/>
            <p:cNvSpPr/>
            <p:nvPr/>
          </p:nvSpPr>
          <p:spPr>
            <a:xfrm>
              <a:off x="8210356" y="4416784"/>
              <a:ext cx="161869" cy="58188"/>
            </a:xfrm>
            <a:custGeom>
              <a:avLst/>
              <a:gdLst/>
              <a:ahLst/>
              <a:cxnLst/>
              <a:rect l="l" t="t" r="r" b="b"/>
              <a:pathLst>
                <a:path w="930" h="358" extrusionOk="0">
                  <a:moveTo>
                    <a:pt x="429" y="0"/>
                  </a:moveTo>
                  <a:lnTo>
                    <a:pt x="429" y="0"/>
                  </a:lnTo>
                  <a:lnTo>
                    <a:pt x="322" y="0"/>
                  </a:lnTo>
                  <a:lnTo>
                    <a:pt x="215" y="18"/>
                  </a:lnTo>
                  <a:lnTo>
                    <a:pt x="108" y="54"/>
                  </a:lnTo>
                  <a:lnTo>
                    <a:pt x="0" y="107"/>
                  </a:lnTo>
                  <a:lnTo>
                    <a:pt x="0" y="107"/>
                  </a:lnTo>
                  <a:lnTo>
                    <a:pt x="54" y="161"/>
                  </a:lnTo>
                  <a:lnTo>
                    <a:pt x="125" y="197"/>
                  </a:lnTo>
                  <a:lnTo>
                    <a:pt x="251" y="233"/>
                  </a:lnTo>
                  <a:lnTo>
                    <a:pt x="251" y="233"/>
                  </a:lnTo>
                  <a:lnTo>
                    <a:pt x="501" y="268"/>
                  </a:lnTo>
                  <a:lnTo>
                    <a:pt x="608" y="304"/>
                  </a:lnTo>
                  <a:lnTo>
                    <a:pt x="733" y="358"/>
                  </a:lnTo>
                  <a:lnTo>
                    <a:pt x="733" y="358"/>
                  </a:lnTo>
                  <a:lnTo>
                    <a:pt x="787" y="358"/>
                  </a:lnTo>
                  <a:lnTo>
                    <a:pt x="787" y="358"/>
                  </a:lnTo>
                  <a:lnTo>
                    <a:pt x="822" y="358"/>
                  </a:lnTo>
                  <a:lnTo>
                    <a:pt x="858" y="358"/>
                  </a:lnTo>
                  <a:lnTo>
                    <a:pt x="894" y="322"/>
                  </a:lnTo>
                  <a:lnTo>
                    <a:pt x="912" y="286"/>
                  </a:lnTo>
                  <a:lnTo>
                    <a:pt x="912" y="286"/>
                  </a:lnTo>
                  <a:lnTo>
                    <a:pt x="930" y="233"/>
                  </a:lnTo>
                  <a:lnTo>
                    <a:pt x="912" y="197"/>
                  </a:lnTo>
                  <a:lnTo>
                    <a:pt x="894" y="161"/>
                  </a:lnTo>
                  <a:lnTo>
                    <a:pt x="858" y="125"/>
                  </a:lnTo>
                  <a:lnTo>
                    <a:pt x="858" y="125"/>
                  </a:lnTo>
                  <a:lnTo>
                    <a:pt x="662" y="54"/>
                  </a:lnTo>
                  <a:lnTo>
                    <a:pt x="554" y="18"/>
                  </a:lnTo>
                  <a:lnTo>
                    <a:pt x="429" y="0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26"/>
            <p:cNvSpPr/>
            <p:nvPr/>
          </p:nvSpPr>
          <p:spPr>
            <a:xfrm>
              <a:off x="8113931" y="477686"/>
              <a:ext cx="252028" cy="66965"/>
            </a:xfrm>
            <a:custGeom>
              <a:avLst/>
              <a:gdLst/>
              <a:ahLst/>
              <a:cxnLst/>
              <a:rect l="l" t="t" r="r" b="b"/>
              <a:pathLst>
                <a:path w="1448" h="412" extrusionOk="0">
                  <a:moveTo>
                    <a:pt x="1394" y="197"/>
                  </a:moveTo>
                  <a:lnTo>
                    <a:pt x="1394" y="197"/>
                  </a:lnTo>
                  <a:lnTo>
                    <a:pt x="1305" y="161"/>
                  </a:lnTo>
                  <a:lnTo>
                    <a:pt x="1216" y="144"/>
                  </a:lnTo>
                  <a:lnTo>
                    <a:pt x="1216" y="144"/>
                  </a:lnTo>
                  <a:lnTo>
                    <a:pt x="1019" y="126"/>
                  </a:lnTo>
                  <a:lnTo>
                    <a:pt x="822" y="108"/>
                  </a:lnTo>
                  <a:lnTo>
                    <a:pt x="608" y="72"/>
                  </a:lnTo>
                  <a:lnTo>
                    <a:pt x="411" y="19"/>
                  </a:lnTo>
                  <a:lnTo>
                    <a:pt x="411" y="19"/>
                  </a:lnTo>
                  <a:lnTo>
                    <a:pt x="322" y="1"/>
                  </a:lnTo>
                  <a:lnTo>
                    <a:pt x="233" y="1"/>
                  </a:lnTo>
                  <a:lnTo>
                    <a:pt x="143" y="19"/>
                  </a:lnTo>
                  <a:lnTo>
                    <a:pt x="72" y="36"/>
                  </a:lnTo>
                  <a:lnTo>
                    <a:pt x="72" y="36"/>
                  </a:lnTo>
                  <a:lnTo>
                    <a:pt x="36" y="72"/>
                  </a:lnTo>
                  <a:lnTo>
                    <a:pt x="18" y="90"/>
                  </a:lnTo>
                  <a:lnTo>
                    <a:pt x="0" y="126"/>
                  </a:lnTo>
                  <a:lnTo>
                    <a:pt x="18" y="161"/>
                  </a:lnTo>
                  <a:lnTo>
                    <a:pt x="18" y="161"/>
                  </a:lnTo>
                  <a:lnTo>
                    <a:pt x="54" y="215"/>
                  </a:lnTo>
                  <a:lnTo>
                    <a:pt x="108" y="251"/>
                  </a:lnTo>
                  <a:lnTo>
                    <a:pt x="108" y="251"/>
                  </a:lnTo>
                  <a:lnTo>
                    <a:pt x="251" y="269"/>
                  </a:lnTo>
                  <a:lnTo>
                    <a:pt x="394" y="304"/>
                  </a:lnTo>
                  <a:lnTo>
                    <a:pt x="394" y="304"/>
                  </a:lnTo>
                  <a:lnTo>
                    <a:pt x="608" y="340"/>
                  </a:lnTo>
                  <a:lnTo>
                    <a:pt x="805" y="376"/>
                  </a:lnTo>
                  <a:lnTo>
                    <a:pt x="1019" y="394"/>
                  </a:lnTo>
                  <a:lnTo>
                    <a:pt x="1216" y="412"/>
                  </a:lnTo>
                  <a:lnTo>
                    <a:pt x="1216" y="412"/>
                  </a:lnTo>
                  <a:lnTo>
                    <a:pt x="1376" y="394"/>
                  </a:lnTo>
                  <a:lnTo>
                    <a:pt x="1376" y="394"/>
                  </a:lnTo>
                  <a:lnTo>
                    <a:pt x="1412" y="376"/>
                  </a:lnTo>
                  <a:lnTo>
                    <a:pt x="1430" y="358"/>
                  </a:lnTo>
                  <a:lnTo>
                    <a:pt x="1448" y="322"/>
                  </a:lnTo>
                  <a:lnTo>
                    <a:pt x="1448" y="287"/>
                  </a:lnTo>
                  <a:lnTo>
                    <a:pt x="1448" y="287"/>
                  </a:lnTo>
                  <a:lnTo>
                    <a:pt x="1430" y="233"/>
                  </a:lnTo>
                  <a:lnTo>
                    <a:pt x="1394" y="197"/>
                  </a:lnTo>
                  <a:lnTo>
                    <a:pt x="1394" y="197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26"/>
            <p:cNvSpPr/>
            <p:nvPr/>
          </p:nvSpPr>
          <p:spPr>
            <a:xfrm>
              <a:off x="8558808" y="710115"/>
              <a:ext cx="65444" cy="232591"/>
            </a:xfrm>
            <a:custGeom>
              <a:avLst/>
              <a:gdLst/>
              <a:ahLst/>
              <a:cxnLst/>
              <a:rect l="l" t="t" r="r" b="b"/>
              <a:pathLst>
                <a:path w="376" h="1431" extrusionOk="0">
                  <a:moveTo>
                    <a:pt x="0" y="1341"/>
                  </a:moveTo>
                  <a:lnTo>
                    <a:pt x="0" y="1341"/>
                  </a:lnTo>
                  <a:lnTo>
                    <a:pt x="18" y="1394"/>
                  </a:lnTo>
                  <a:lnTo>
                    <a:pt x="54" y="1430"/>
                  </a:lnTo>
                  <a:lnTo>
                    <a:pt x="54" y="1430"/>
                  </a:lnTo>
                  <a:lnTo>
                    <a:pt x="89" y="1430"/>
                  </a:lnTo>
                  <a:lnTo>
                    <a:pt x="107" y="1412"/>
                  </a:lnTo>
                  <a:lnTo>
                    <a:pt x="143" y="1359"/>
                  </a:lnTo>
                  <a:lnTo>
                    <a:pt x="143" y="1359"/>
                  </a:lnTo>
                  <a:lnTo>
                    <a:pt x="179" y="1269"/>
                  </a:lnTo>
                  <a:lnTo>
                    <a:pt x="179" y="1269"/>
                  </a:lnTo>
                  <a:lnTo>
                    <a:pt x="268" y="876"/>
                  </a:lnTo>
                  <a:lnTo>
                    <a:pt x="357" y="483"/>
                  </a:lnTo>
                  <a:lnTo>
                    <a:pt x="357" y="483"/>
                  </a:lnTo>
                  <a:lnTo>
                    <a:pt x="375" y="322"/>
                  </a:lnTo>
                  <a:lnTo>
                    <a:pt x="375" y="143"/>
                  </a:lnTo>
                  <a:lnTo>
                    <a:pt x="375" y="143"/>
                  </a:lnTo>
                  <a:lnTo>
                    <a:pt x="357" y="72"/>
                  </a:lnTo>
                  <a:lnTo>
                    <a:pt x="340" y="36"/>
                  </a:lnTo>
                  <a:lnTo>
                    <a:pt x="304" y="0"/>
                  </a:lnTo>
                  <a:lnTo>
                    <a:pt x="268" y="0"/>
                  </a:lnTo>
                  <a:lnTo>
                    <a:pt x="268" y="0"/>
                  </a:lnTo>
                  <a:lnTo>
                    <a:pt x="215" y="18"/>
                  </a:lnTo>
                  <a:lnTo>
                    <a:pt x="197" y="36"/>
                  </a:lnTo>
                  <a:lnTo>
                    <a:pt x="179" y="90"/>
                  </a:lnTo>
                  <a:lnTo>
                    <a:pt x="161" y="126"/>
                  </a:lnTo>
                  <a:lnTo>
                    <a:pt x="161" y="126"/>
                  </a:lnTo>
                  <a:lnTo>
                    <a:pt x="125" y="483"/>
                  </a:lnTo>
                  <a:lnTo>
                    <a:pt x="36" y="840"/>
                  </a:lnTo>
                  <a:lnTo>
                    <a:pt x="36" y="840"/>
                  </a:lnTo>
                  <a:lnTo>
                    <a:pt x="18" y="983"/>
                  </a:lnTo>
                  <a:lnTo>
                    <a:pt x="18" y="1126"/>
                  </a:lnTo>
                  <a:lnTo>
                    <a:pt x="18" y="1126"/>
                  </a:lnTo>
                  <a:lnTo>
                    <a:pt x="18" y="1126"/>
                  </a:lnTo>
                  <a:lnTo>
                    <a:pt x="18" y="1269"/>
                  </a:lnTo>
                  <a:lnTo>
                    <a:pt x="18" y="1269"/>
                  </a:lnTo>
                  <a:lnTo>
                    <a:pt x="0" y="1305"/>
                  </a:lnTo>
                  <a:lnTo>
                    <a:pt x="0" y="1341"/>
                  </a:lnTo>
                  <a:lnTo>
                    <a:pt x="0" y="1341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26"/>
            <p:cNvSpPr/>
            <p:nvPr/>
          </p:nvSpPr>
          <p:spPr>
            <a:xfrm>
              <a:off x="8344028" y="733358"/>
              <a:ext cx="112264" cy="151160"/>
            </a:xfrm>
            <a:custGeom>
              <a:avLst/>
              <a:gdLst/>
              <a:ahLst/>
              <a:cxnLst/>
              <a:rect l="l" t="t" r="r" b="b"/>
              <a:pathLst>
                <a:path w="645" h="930" extrusionOk="0">
                  <a:moveTo>
                    <a:pt x="573" y="0"/>
                  </a:moveTo>
                  <a:lnTo>
                    <a:pt x="573" y="0"/>
                  </a:lnTo>
                  <a:lnTo>
                    <a:pt x="519" y="18"/>
                  </a:lnTo>
                  <a:lnTo>
                    <a:pt x="483" y="18"/>
                  </a:lnTo>
                  <a:lnTo>
                    <a:pt x="483" y="18"/>
                  </a:lnTo>
                  <a:lnTo>
                    <a:pt x="412" y="125"/>
                  </a:lnTo>
                  <a:lnTo>
                    <a:pt x="412" y="125"/>
                  </a:lnTo>
                  <a:lnTo>
                    <a:pt x="269" y="358"/>
                  </a:lnTo>
                  <a:lnTo>
                    <a:pt x="180" y="465"/>
                  </a:lnTo>
                  <a:lnTo>
                    <a:pt x="90" y="572"/>
                  </a:lnTo>
                  <a:lnTo>
                    <a:pt x="90" y="572"/>
                  </a:lnTo>
                  <a:lnTo>
                    <a:pt x="54" y="644"/>
                  </a:lnTo>
                  <a:lnTo>
                    <a:pt x="37" y="697"/>
                  </a:lnTo>
                  <a:lnTo>
                    <a:pt x="1" y="858"/>
                  </a:lnTo>
                  <a:lnTo>
                    <a:pt x="1" y="858"/>
                  </a:lnTo>
                  <a:lnTo>
                    <a:pt x="1" y="894"/>
                  </a:lnTo>
                  <a:lnTo>
                    <a:pt x="37" y="930"/>
                  </a:lnTo>
                  <a:lnTo>
                    <a:pt x="37" y="930"/>
                  </a:lnTo>
                  <a:lnTo>
                    <a:pt x="72" y="930"/>
                  </a:lnTo>
                  <a:lnTo>
                    <a:pt x="108" y="912"/>
                  </a:lnTo>
                  <a:lnTo>
                    <a:pt x="108" y="912"/>
                  </a:lnTo>
                  <a:lnTo>
                    <a:pt x="251" y="769"/>
                  </a:lnTo>
                  <a:lnTo>
                    <a:pt x="394" y="626"/>
                  </a:lnTo>
                  <a:lnTo>
                    <a:pt x="519" y="447"/>
                  </a:lnTo>
                  <a:lnTo>
                    <a:pt x="626" y="251"/>
                  </a:lnTo>
                  <a:lnTo>
                    <a:pt x="626" y="251"/>
                  </a:lnTo>
                  <a:lnTo>
                    <a:pt x="644" y="179"/>
                  </a:lnTo>
                  <a:lnTo>
                    <a:pt x="644" y="90"/>
                  </a:lnTo>
                  <a:lnTo>
                    <a:pt x="644" y="90"/>
                  </a:lnTo>
                  <a:lnTo>
                    <a:pt x="609" y="36"/>
                  </a:lnTo>
                  <a:lnTo>
                    <a:pt x="573" y="0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26"/>
            <p:cNvSpPr/>
            <p:nvPr/>
          </p:nvSpPr>
          <p:spPr>
            <a:xfrm>
              <a:off x="8210356" y="666555"/>
              <a:ext cx="161869" cy="58188"/>
            </a:xfrm>
            <a:custGeom>
              <a:avLst/>
              <a:gdLst/>
              <a:ahLst/>
              <a:cxnLst/>
              <a:rect l="l" t="t" r="r" b="b"/>
              <a:pathLst>
                <a:path w="930" h="358" extrusionOk="0">
                  <a:moveTo>
                    <a:pt x="787" y="0"/>
                  </a:moveTo>
                  <a:lnTo>
                    <a:pt x="787" y="0"/>
                  </a:lnTo>
                  <a:lnTo>
                    <a:pt x="733" y="0"/>
                  </a:lnTo>
                  <a:lnTo>
                    <a:pt x="733" y="0"/>
                  </a:lnTo>
                  <a:lnTo>
                    <a:pt x="608" y="54"/>
                  </a:lnTo>
                  <a:lnTo>
                    <a:pt x="501" y="90"/>
                  </a:lnTo>
                  <a:lnTo>
                    <a:pt x="251" y="125"/>
                  </a:lnTo>
                  <a:lnTo>
                    <a:pt x="251" y="125"/>
                  </a:lnTo>
                  <a:lnTo>
                    <a:pt x="125" y="161"/>
                  </a:lnTo>
                  <a:lnTo>
                    <a:pt x="54" y="197"/>
                  </a:lnTo>
                  <a:lnTo>
                    <a:pt x="0" y="251"/>
                  </a:lnTo>
                  <a:lnTo>
                    <a:pt x="0" y="251"/>
                  </a:lnTo>
                  <a:lnTo>
                    <a:pt x="108" y="304"/>
                  </a:lnTo>
                  <a:lnTo>
                    <a:pt x="215" y="340"/>
                  </a:lnTo>
                  <a:lnTo>
                    <a:pt x="322" y="358"/>
                  </a:lnTo>
                  <a:lnTo>
                    <a:pt x="429" y="358"/>
                  </a:lnTo>
                  <a:lnTo>
                    <a:pt x="429" y="358"/>
                  </a:lnTo>
                  <a:lnTo>
                    <a:pt x="554" y="340"/>
                  </a:lnTo>
                  <a:lnTo>
                    <a:pt x="662" y="304"/>
                  </a:lnTo>
                  <a:lnTo>
                    <a:pt x="858" y="233"/>
                  </a:lnTo>
                  <a:lnTo>
                    <a:pt x="858" y="233"/>
                  </a:lnTo>
                  <a:lnTo>
                    <a:pt x="894" y="197"/>
                  </a:lnTo>
                  <a:lnTo>
                    <a:pt x="912" y="161"/>
                  </a:lnTo>
                  <a:lnTo>
                    <a:pt x="930" y="125"/>
                  </a:lnTo>
                  <a:lnTo>
                    <a:pt x="912" y="72"/>
                  </a:lnTo>
                  <a:lnTo>
                    <a:pt x="912" y="72"/>
                  </a:lnTo>
                  <a:lnTo>
                    <a:pt x="894" y="36"/>
                  </a:lnTo>
                  <a:lnTo>
                    <a:pt x="858" y="18"/>
                  </a:lnTo>
                  <a:lnTo>
                    <a:pt x="822" y="0"/>
                  </a:lnTo>
                  <a:lnTo>
                    <a:pt x="787" y="0"/>
                  </a:lnTo>
                  <a:lnTo>
                    <a:pt x="787" y="0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26"/>
            <p:cNvSpPr/>
            <p:nvPr/>
          </p:nvSpPr>
          <p:spPr>
            <a:xfrm>
              <a:off x="797658" y="477686"/>
              <a:ext cx="255161" cy="66965"/>
            </a:xfrm>
            <a:custGeom>
              <a:avLst/>
              <a:gdLst/>
              <a:ahLst/>
              <a:cxnLst/>
              <a:rect l="l" t="t" r="r" b="b"/>
              <a:pathLst>
                <a:path w="1466" h="412" extrusionOk="0">
                  <a:moveTo>
                    <a:pt x="90" y="394"/>
                  </a:moveTo>
                  <a:lnTo>
                    <a:pt x="90" y="394"/>
                  </a:lnTo>
                  <a:lnTo>
                    <a:pt x="233" y="412"/>
                  </a:lnTo>
                  <a:lnTo>
                    <a:pt x="233" y="412"/>
                  </a:lnTo>
                  <a:lnTo>
                    <a:pt x="447" y="394"/>
                  </a:lnTo>
                  <a:lnTo>
                    <a:pt x="662" y="376"/>
                  </a:lnTo>
                  <a:lnTo>
                    <a:pt x="858" y="340"/>
                  </a:lnTo>
                  <a:lnTo>
                    <a:pt x="1055" y="304"/>
                  </a:lnTo>
                  <a:lnTo>
                    <a:pt x="1055" y="304"/>
                  </a:lnTo>
                  <a:lnTo>
                    <a:pt x="1198" y="269"/>
                  </a:lnTo>
                  <a:lnTo>
                    <a:pt x="1359" y="251"/>
                  </a:lnTo>
                  <a:lnTo>
                    <a:pt x="1359" y="251"/>
                  </a:lnTo>
                  <a:lnTo>
                    <a:pt x="1412" y="215"/>
                  </a:lnTo>
                  <a:lnTo>
                    <a:pt x="1448" y="161"/>
                  </a:lnTo>
                  <a:lnTo>
                    <a:pt x="1448" y="161"/>
                  </a:lnTo>
                  <a:lnTo>
                    <a:pt x="1466" y="126"/>
                  </a:lnTo>
                  <a:lnTo>
                    <a:pt x="1448" y="90"/>
                  </a:lnTo>
                  <a:lnTo>
                    <a:pt x="1430" y="72"/>
                  </a:lnTo>
                  <a:lnTo>
                    <a:pt x="1394" y="36"/>
                  </a:lnTo>
                  <a:lnTo>
                    <a:pt x="1394" y="36"/>
                  </a:lnTo>
                  <a:lnTo>
                    <a:pt x="1305" y="19"/>
                  </a:lnTo>
                  <a:lnTo>
                    <a:pt x="1234" y="1"/>
                  </a:lnTo>
                  <a:lnTo>
                    <a:pt x="1144" y="1"/>
                  </a:lnTo>
                  <a:lnTo>
                    <a:pt x="1055" y="19"/>
                  </a:lnTo>
                  <a:lnTo>
                    <a:pt x="1055" y="19"/>
                  </a:lnTo>
                  <a:lnTo>
                    <a:pt x="858" y="72"/>
                  </a:lnTo>
                  <a:lnTo>
                    <a:pt x="644" y="108"/>
                  </a:lnTo>
                  <a:lnTo>
                    <a:pt x="447" y="126"/>
                  </a:lnTo>
                  <a:lnTo>
                    <a:pt x="233" y="144"/>
                  </a:lnTo>
                  <a:lnTo>
                    <a:pt x="233" y="144"/>
                  </a:lnTo>
                  <a:lnTo>
                    <a:pt x="161" y="161"/>
                  </a:lnTo>
                  <a:lnTo>
                    <a:pt x="72" y="197"/>
                  </a:lnTo>
                  <a:lnTo>
                    <a:pt x="72" y="197"/>
                  </a:lnTo>
                  <a:lnTo>
                    <a:pt x="36" y="233"/>
                  </a:lnTo>
                  <a:lnTo>
                    <a:pt x="0" y="287"/>
                  </a:lnTo>
                  <a:lnTo>
                    <a:pt x="0" y="287"/>
                  </a:lnTo>
                  <a:lnTo>
                    <a:pt x="18" y="322"/>
                  </a:lnTo>
                  <a:lnTo>
                    <a:pt x="36" y="358"/>
                  </a:lnTo>
                  <a:lnTo>
                    <a:pt x="54" y="376"/>
                  </a:lnTo>
                  <a:lnTo>
                    <a:pt x="90" y="394"/>
                  </a:lnTo>
                  <a:lnTo>
                    <a:pt x="90" y="394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26"/>
            <p:cNvSpPr/>
            <p:nvPr/>
          </p:nvSpPr>
          <p:spPr>
            <a:xfrm>
              <a:off x="542498" y="710115"/>
              <a:ext cx="65618" cy="232591"/>
            </a:xfrm>
            <a:custGeom>
              <a:avLst/>
              <a:gdLst/>
              <a:ahLst/>
              <a:cxnLst/>
              <a:rect l="l" t="t" r="r" b="b"/>
              <a:pathLst>
                <a:path w="377" h="1431" extrusionOk="0">
                  <a:moveTo>
                    <a:pt x="323" y="840"/>
                  </a:moveTo>
                  <a:lnTo>
                    <a:pt x="323" y="840"/>
                  </a:lnTo>
                  <a:lnTo>
                    <a:pt x="251" y="483"/>
                  </a:lnTo>
                  <a:lnTo>
                    <a:pt x="197" y="126"/>
                  </a:lnTo>
                  <a:lnTo>
                    <a:pt x="197" y="126"/>
                  </a:lnTo>
                  <a:lnTo>
                    <a:pt x="197" y="90"/>
                  </a:lnTo>
                  <a:lnTo>
                    <a:pt x="180" y="36"/>
                  </a:lnTo>
                  <a:lnTo>
                    <a:pt x="144" y="18"/>
                  </a:lnTo>
                  <a:lnTo>
                    <a:pt x="108" y="0"/>
                  </a:lnTo>
                  <a:lnTo>
                    <a:pt x="108" y="0"/>
                  </a:lnTo>
                  <a:lnTo>
                    <a:pt x="72" y="0"/>
                  </a:lnTo>
                  <a:lnTo>
                    <a:pt x="37" y="36"/>
                  </a:lnTo>
                  <a:lnTo>
                    <a:pt x="19" y="72"/>
                  </a:lnTo>
                  <a:lnTo>
                    <a:pt x="1" y="143"/>
                  </a:lnTo>
                  <a:lnTo>
                    <a:pt x="1" y="143"/>
                  </a:lnTo>
                  <a:lnTo>
                    <a:pt x="1" y="322"/>
                  </a:lnTo>
                  <a:lnTo>
                    <a:pt x="19" y="483"/>
                  </a:lnTo>
                  <a:lnTo>
                    <a:pt x="19" y="483"/>
                  </a:lnTo>
                  <a:lnTo>
                    <a:pt x="90" y="876"/>
                  </a:lnTo>
                  <a:lnTo>
                    <a:pt x="197" y="1269"/>
                  </a:lnTo>
                  <a:lnTo>
                    <a:pt x="197" y="1269"/>
                  </a:lnTo>
                  <a:lnTo>
                    <a:pt x="215" y="1359"/>
                  </a:lnTo>
                  <a:lnTo>
                    <a:pt x="215" y="1359"/>
                  </a:lnTo>
                  <a:lnTo>
                    <a:pt x="251" y="1412"/>
                  </a:lnTo>
                  <a:lnTo>
                    <a:pt x="287" y="1430"/>
                  </a:lnTo>
                  <a:lnTo>
                    <a:pt x="323" y="1430"/>
                  </a:lnTo>
                  <a:lnTo>
                    <a:pt x="323" y="1430"/>
                  </a:lnTo>
                  <a:lnTo>
                    <a:pt x="340" y="1394"/>
                  </a:lnTo>
                  <a:lnTo>
                    <a:pt x="376" y="1341"/>
                  </a:lnTo>
                  <a:lnTo>
                    <a:pt x="376" y="1341"/>
                  </a:lnTo>
                  <a:lnTo>
                    <a:pt x="376" y="1305"/>
                  </a:lnTo>
                  <a:lnTo>
                    <a:pt x="358" y="1269"/>
                  </a:lnTo>
                  <a:lnTo>
                    <a:pt x="358" y="1269"/>
                  </a:lnTo>
                  <a:lnTo>
                    <a:pt x="340" y="1126"/>
                  </a:lnTo>
                  <a:lnTo>
                    <a:pt x="358" y="1126"/>
                  </a:lnTo>
                  <a:lnTo>
                    <a:pt x="358" y="1126"/>
                  </a:lnTo>
                  <a:lnTo>
                    <a:pt x="340" y="983"/>
                  </a:lnTo>
                  <a:lnTo>
                    <a:pt x="323" y="840"/>
                  </a:lnTo>
                  <a:lnTo>
                    <a:pt x="323" y="840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26"/>
            <p:cNvSpPr/>
            <p:nvPr/>
          </p:nvSpPr>
          <p:spPr>
            <a:xfrm>
              <a:off x="710458" y="733358"/>
              <a:ext cx="112264" cy="151160"/>
            </a:xfrm>
            <a:custGeom>
              <a:avLst/>
              <a:gdLst/>
              <a:ahLst/>
              <a:cxnLst/>
              <a:rect l="l" t="t" r="r" b="b"/>
              <a:pathLst>
                <a:path w="645" h="930" extrusionOk="0">
                  <a:moveTo>
                    <a:pt x="144" y="18"/>
                  </a:moveTo>
                  <a:lnTo>
                    <a:pt x="144" y="18"/>
                  </a:lnTo>
                  <a:lnTo>
                    <a:pt x="126" y="18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19" y="36"/>
                  </a:lnTo>
                  <a:lnTo>
                    <a:pt x="1" y="90"/>
                  </a:lnTo>
                  <a:lnTo>
                    <a:pt x="1" y="90"/>
                  </a:lnTo>
                  <a:lnTo>
                    <a:pt x="1" y="179"/>
                  </a:lnTo>
                  <a:lnTo>
                    <a:pt x="19" y="251"/>
                  </a:lnTo>
                  <a:lnTo>
                    <a:pt x="19" y="251"/>
                  </a:lnTo>
                  <a:lnTo>
                    <a:pt x="126" y="447"/>
                  </a:lnTo>
                  <a:lnTo>
                    <a:pt x="233" y="626"/>
                  </a:lnTo>
                  <a:lnTo>
                    <a:pt x="376" y="769"/>
                  </a:lnTo>
                  <a:lnTo>
                    <a:pt x="537" y="912"/>
                  </a:lnTo>
                  <a:lnTo>
                    <a:pt x="537" y="912"/>
                  </a:lnTo>
                  <a:lnTo>
                    <a:pt x="573" y="930"/>
                  </a:lnTo>
                  <a:lnTo>
                    <a:pt x="609" y="930"/>
                  </a:lnTo>
                  <a:lnTo>
                    <a:pt x="609" y="930"/>
                  </a:lnTo>
                  <a:lnTo>
                    <a:pt x="644" y="894"/>
                  </a:lnTo>
                  <a:lnTo>
                    <a:pt x="644" y="858"/>
                  </a:lnTo>
                  <a:lnTo>
                    <a:pt x="644" y="858"/>
                  </a:lnTo>
                  <a:lnTo>
                    <a:pt x="609" y="697"/>
                  </a:lnTo>
                  <a:lnTo>
                    <a:pt x="591" y="644"/>
                  </a:lnTo>
                  <a:lnTo>
                    <a:pt x="537" y="572"/>
                  </a:lnTo>
                  <a:lnTo>
                    <a:pt x="537" y="572"/>
                  </a:lnTo>
                  <a:lnTo>
                    <a:pt x="448" y="465"/>
                  </a:lnTo>
                  <a:lnTo>
                    <a:pt x="376" y="358"/>
                  </a:lnTo>
                  <a:lnTo>
                    <a:pt x="233" y="125"/>
                  </a:lnTo>
                  <a:lnTo>
                    <a:pt x="233" y="125"/>
                  </a:lnTo>
                  <a:lnTo>
                    <a:pt x="144" y="18"/>
                  </a:lnTo>
                  <a:lnTo>
                    <a:pt x="144" y="18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26"/>
            <p:cNvSpPr/>
            <p:nvPr/>
          </p:nvSpPr>
          <p:spPr>
            <a:xfrm>
              <a:off x="794525" y="666555"/>
              <a:ext cx="161869" cy="58188"/>
            </a:xfrm>
            <a:custGeom>
              <a:avLst/>
              <a:gdLst/>
              <a:ahLst/>
              <a:cxnLst/>
              <a:rect l="l" t="t" r="r" b="b"/>
              <a:pathLst>
                <a:path w="930" h="358" extrusionOk="0">
                  <a:moveTo>
                    <a:pt x="72" y="233"/>
                  </a:moveTo>
                  <a:lnTo>
                    <a:pt x="72" y="233"/>
                  </a:lnTo>
                  <a:lnTo>
                    <a:pt x="269" y="304"/>
                  </a:lnTo>
                  <a:lnTo>
                    <a:pt x="376" y="340"/>
                  </a:lnTo>
                  <a:lnTo>
                    <a:pt x="501" y="358"/>
                  </a:lnTo>
                  <a:lnTo>
                    <a:pt x="501" y="358"/>
                  </a:lnTo>
                  <a:lnTo>
                    <a:pt x="608" y="358"/>
                  </a:lnTo>
                  <a:lnTo>
                    <a:pt x="715" y="340"/>
                  </a:lnTo>
                  <a:lnTo>
                    <a:pt x="823" y="304"/>
                  </a:lnTo>
                  <a:lnTo>
                    <a:pt x="930" y="251"/>
                  </a:lnTo>
                  <a:lnTo>
                    <a:pt x="930" y="251"/>
                  </a:lnTo>
                  <a:lnTo>
                    <a:pt x="876" y="197"/>
                  </a:lnTo>
                  <a:lnTo>
                    <a:pt x="805" y="161"/>
                  </a:lnTo>
                  <a:lnTo>
                    <a:pt x="680" y="125"/>
                  </a:lnTo>
                  <a:lnTo>
                    <a:pt x="680" y="125"/>
                  </a:lnTo>
                  <a:lnTo>
                    <a:pt x="429" y="90"/>
                  </a:lnTo>
                  <a:lnTo>
                    <a:pt x="304" y="54"/>
                  </a:lnTo>
                  <a:lnTo>
                    <a:pt x="197" y="0"/>
                  </a:lnTo>
                  <a:lnTo>
                    <a:pt x="197" y="0"/>
                  </a:lnTo>
                  <a:lnTo>
                    <a:pt x="143" y="0"/>
                  </a:lnTo>
                  <a:lnTo>
                    <a:pt x="143" y="0"/>
                  </a:lnTo>
                  <a:lnTo>
                    <a:pt x="108" y="0"/>
                  </a:lnTo>
                  <a:lnTo>
                    <a:pt x="54" y="18"/>
                  </a:lnTo>
                  <a:lnTo>
                    <a:pt x="36" y="36"/>
                  </a:lnTo>
                  <a:lnTo>
                    <a:pt x="18" y="72"/>
                  </a:lnTo>
                  <a:lnTo>
                    <a:pt x="18" y="72"/>
                  </a:lnTo>
                  <a:lnTo>
                    <a:pt x="1" y="125"/>
                  </a:lnTo>
                  <a:lnTo>
                    <a:pt x="18" y="161"/>
                  </a:lnTo>
                  <a:lnTo>
                    <a:pt x="36" y="197"/>
                  </a:lnTo>
                  <a:lnTo>
                    <a:pt x="72" y="233"/>
                  </a:lnTo>
                  <a:lnTo>
                    <a:pt x="72" y="233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19_1">
    <p:bg>
      <p:bgPr>
        <a:solidFill>
          <a:schemeClr val="lt2"/>
        </a:solidFill>
        <a:effectLst/>
      </p:bgPr>
    </p:bg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28"/>
          <p:cNvSpPr txBox="1">
            <a:spLocks noGrp="1"/>
          </p:cNvSpPr>
          <p:nvPr>
            <p:ph type="title"/>
          </p:nvPr>
        </p:nvSpPr>
        <p:spPr>
          <a:xfrm>
            <a:off x="718637" y="1892179"/>
            <a:ext cx="1986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742" name="Google Shape;742;p28"/>
          <p:cNvSpPr txBox="1">
            <a:spLocks noGrp="1"/>
          </p:cNvSpPr>
          <p:nvPr>
            <p:ph type="subTitle" idx="1"/>
          </p:nvPr>
        </p:nvSpPr>
        <p:spPr>
          <a:xfrm>
            <a:off x="718637" y="2257867"/>
            <a:ext cx="19860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743" name="Google Shape;743;p28"/>
          <p:cNvSpPr txBox="1">
            <a:spLocks noGrp="1"/>
          </p:cNvSpPr>
          <p:nvPr>
            <p:ph type="title" idx="2"/>
          </p:nvPr>
        </p:nvSpPr>
        <p:spPr>
          <a:xfrm>
            <a:off x="3579000" y="1892179"/>
            <a:ext cx="1986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744" name="Google Shape;744;p28"/>
          <p:cNvSpPr txBox="1">
            <a:spLocks noGrp="1"/>
          </p:cNvSpPr>
          <p:nvPr>
            <p:ph type="subTitle" idx="3"/>
          </p:nvPr>
        </p:nvSpPr>
        <p:spPr>
          <a:xfrm>
            <a:off x="3579000" y="2257867"/>
            <a:ext cx="19860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745" name="Google Shape;745;p28"/>
          <p:cNvSpPr txBox="1">
            <a:spLocks noGrp="1"/>
          </p:cNvSpPr>
          <p:nvPr>
            <p:ph type="title" idx="4"/>
          </p:nvPr>
        </p:nvSpPr>
        <p:spPr>
          <a:xfrm>
            <a:off x="718637" y="3675078"/>
            <a:ext cx="1986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746" name="Google Shape;746;p28"/>
          <p:cNvSpPr txBox="1">
            <a:spLocks noGrp="1"/>
          </p:cNvSpPr>
          <p:nvPr>
            <p:ph type="subTitle" idx="5"/>
          </p:nvPr>
        </p:nvSpPr>
        <p:spPr>
          <a:xfrm>
            <a:off x="718637" y="4040766"/>
            <a:ext cx="19860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747" name="Google Shape;747;p28"/>
          <p:cNvSpPr txBox="1">
            <a:spLocks noGrp="1"/>
          </p:cNvSpPr>
          <p:nvPr>
            <p:ph type="title" idx="6"/>
          </p:nvPr>
        </p:nvSpPr>
        <p:spPr>
          <a:xfrm>
            <a:off x="3579000" y="3675078"/>
            <a:ext cx="1986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748" name="Google Shape;748;p28"/>
          <p:cNvSpPr txBox="1">
            <a:spLocks noGrp="1"/>
          </p:cNvSpPr>
          <p:nvPr>
            <p:ph type="subTitle" idx="7"/>
          </p:nvPr>
        </p:nvSpPr>
        <p:spPr>
          <a:xfrm>
            <a:off x="3579000" y="4040766"/>
            <a:ext cx="19860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749" name="Google Shape;749;p28"/>
          <p:cNvSpPr txBox="1">
            <a:spLocks noGrp="1"/>
          </p:cNvSpPr>
          <p:nvPr>
            <p:ph type="title" idx="8"/>
          </p:nvPr>
        </p:nvSpPr>
        <p:spPr>
          <a:xfrm>
            <a:off x="6439363" y="1892179"/>
            <a:ext cx="1986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750" name="Google Shape;750;p28"/>
          <p:cNvSpPr txBox="1">
            <a:spLocks noGrp="1"/>
          </p:cNvSpPr>
          <p:nvPr>
            <p:ph type="subTitle" idx="9"/>
          </p:nvPr>
        </p:nvSpPr>
        <p:spPr>
          <a:xfrm>
            <a:off x="6439363" y="2257867"/>
            <a:ext cx="19860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751" name="Google Shape;751;p28"/>
          <p:cNvSpPr txBox="1">
            <a:spLocks noGrp="1"/>
          </p:cNvSpPr>
          <p:nvPr>
            <p:ph type="title" idx="13"/>
          </p:nvPr>
        </p:nvSpPr>
        <p:spPr>
          <a:xfrm>
            <a:off x="6439363" y="3675078"/>
            <a:ext cx="1986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752" name="Google Shape;752;p28"/>
          <p:cNvSpPr txBox="1">
            <a:spLocks noGrp="1"/>
          </p:cNvSpPr>
          <p:nvPr>
            <p:ph type="subTitle" idx="14"/>
          </p:nvPr>
        </p:nvSpPr>
        <p:spPr>
          <a:xfrm>
            <a:off x="6439363" y="4040766"/>
            <a:ext cx="19860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753" name="Google Shape;753;p28"/>
          <p:cNvSpPr txBox="1">
            <a:spLocks noGrp="1"/>
          </p:cNvSpPr>
          <p:nvPr>
            <p:ph type="title" idx="15"/>
          </p:nvPr>
        </p:nvSpPr>
        <p:spPr>
          <a:xfrm>
            <a:off x="720000" y="530352"/>
            <a:ext cx="7704000" cy="45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754" name="Google Shape;754;p28"/>
          <p:cNvGrpSpPr/>
          <p:nvPr/>
        </p:nvGrpSpPr>
        <p:grpSpPr>
          <a:xfrm rot="10800000" flipH="1">
            <a:off x="172609" y="529178"/>
            <a:ext cx="8798782" cy="4393073"/>
            <a:chOff x="296736" y="265575"/>
            <a:chExt cx="8573304" cy="4610214"/>
          </a:xfrm>
        </p:grpSpPr>
        <p:sp>
          <p:nvSpPr>
            <p:cNvPr id="755" name="Google Shape;755;p28"/>
            <p:cNvSpPr/>
            <p:nvPr/>
          </p:nvSpPr>
          <p:spPr>
            <a:xfrm>
              <a:off x="797658" y="4596876"/>
              <a:ext cx="255161" cy="66965"/>
            </a:xfrm>
            <a:custGeom>
              <a:avLst/>
              <a:gdLst/>
              <a:ahLst/>
              <a:cxnLst/>
              <a:rect l="l" t="t" r="r" b="b"/>
              <a:pathLst>
                <a:path w="1466" h="412" extrusionOk="0">
                  <a:moveTo>
                    <a:pt x="72" y="215"/>
                  </a:moveTo>
                  <a:lnTo>
                    <a:pt x="72" y="215"/>
                  </a:lnTo>
                  <a:lnTo>
                    <a:pt x="161" y="250"/>
                  </a:lnTo>
                  <a:lnTo>
                    <a:pt x="233" y="268"/>
                  </a:lnTo>
                  <a:lnTo>
                    <a:pt x="233" y="268"/>
                  </a:lnTo>
                  <a:lnTo>
                    <a:pt x="447" y="286"/>
                  </a:lnTo>
                  <a:lnTo>
                    <a:pt x="644" y="322"/>
                  </a:lnTo>
                  <a:lnTo>
                    <a:pt x="858" y="340"/>
                  </a:lnTo>
                  <a:lnTo>
                    <a:pt x="1055" y="393"/>
                  </a:lnTo>
                  <a:lnTo>
                    <a:pt x="1055" y="393"/>
                  </a:lnTo>
                  <a:lnTo>
                    <a:pt x="1144" y="411"/>
                  </a:lnTo>
                  <a:lnTo>
                    <a:pt x="1234" y="411"/>
                  </a:lnTo>
                  <a:lnTo>
                    <a:pt x="1305" y="393"/>
                  </a:lnTo>
                  <a:lnTo>
                    <a:pt x="1394" y="376"/>
                  </a:lnTo>
                  <a:lnTo>
                    <a:pt x="1394" y="376"/>
                  </a:lnTo>
                  <a:lnTo>
                    <a:pt x="1430" y="358"/>
                  </a:lnTo>
                  <a:lnTo>
                    <a:pt x="1448" y="322"/>
                  </a:lnTo>
                  <a:lnTo>
                    <a:pt x="1466" y="286"/>
                  </a:lnTo>
                  <a:lnTo>
                    <a:pt x="1448" y="250"/>
                  </a:lnTo>
                  <a:lnTo>
                    <a:pt x="1448" y="250"/>
                  </a:lnTo>
                  <a:lnTo>
                    <a:pt x="1412" y="197"/>
                  </a:lnTo>
                  <a:lnTo>
                    <a:pt x="1359" y="179"/>
                  </a:lnTo>
                  <a:lnTo>
                    <a:pt x="1359" y="179"/>
                  </a:lnTo>
                  <a:lnTo>
                    <a:pt x="1198" y="143"/>
                  </a:lnTo>
                  <a:lnTo>
                    <a:pt x="1055" y="125"/>
                  </a:lnTo>
                  <a:lnTo>
                    <a:pt x="1055" y="125"/>
                  </a:lnTo>
                  <a:lnTo>
                    <a:pt x="858" y="72"/>
                  </a:lnTo>
                  <a:lnTo>
                    <a:pt x="662" y="36"/>
                  </a:lnTo>
                  <a:lnTo>
                    <a:pt x="447" y="18"/>
                  </a:lnTo>
                  <a:lnTo>
                    <a:pt x="233" y="0"/>
                  </a:lnTo>
                  <a:lnTo>
                    <a:pt x="233" y="0"/>
                  </a:lnTo>
                  <a:lnTo>
                    <a:pt x="90" y="18"/>
                  </a:lnTo>
                  <a:lnTo>
                    <a:pt x="90" y="18"/>
                  </a:lnTo>
                  <a:lnTo>
                    <a:pt x="54" y="36"/>
                  </a:lnTo>
                  <a:lnTo>
                    <a:pt x="36" y="54"/>
                  </a:lnTo>
                  <a:lnTo>
                    <a:pt x="18" y="90"/>
                  </a:lnTo>
                  <a:lnTo>
                    <a:pt x="0" y="125"/>
                  </a:lnTo>
                  <a:lnTo>
                    <a:pt x="0" y="125"/>
                  </a:lnTo>
                  <a:lnTo>
                    <a:pt x="36" y="179"/>
                  </a:lnTo>
                  <a:lnTo>
                    <a:pt x="72" y="215"/>
                  </a:lnTo>
                  <a:lnTo>
                    <a:pt x="72" y="215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28"/>
            <p:cNvSpPr/>
            <p:nvPr/>
          </p:nvSpPr>
          <p:spPr>
            <a:xfrm>
              <a:off x="542498" y="4198821"/>
              <a:ext cx="65618" cy="232591"/>
            </a:xfrm>
            <a:custGeom>
              <a:avLst/>
              <a:gdLst/>
              <a:ahLst/>
              <a:cxnLst/>
              <a:rect l="l" t="t" r="r" b="b"/>
              <a:pathLst>
                <a:path w="377" h="1431" extrusionOk="0">
                  <a:moveTo>
                    <a:pt x="376" y="90"/>
                  </a:moveTo>
                  <a:lnTo>
                    <a:pt x="376" y="90"/>
                  </a:lnTo>
                  <a:lnTo>
                    <a:pt x="340" y="37"/>
                  </a:lnTo>
                  <a:lnTo>
                    <a:pt x="323" y="19"/>
                  </a:lnTo>
                  <a:lnTo>
                    <a:pt x="323" y="19"/>
                  </a:lnTo>
                  <a:lnTo>
                    <a:pt x="287" y="1"/>
                  </a:lnTo>
                  <a:lnTo>
                    <a:pt x="251" y="19"/>
                  </a:lnTo>
                  <a:lnTo>
                    <a:pt x="215" y="72"/>
                  </a:lnTo>
                  <a:lnTo>
                    <a:pt x="215" y="72"/>
                  </a:lnTo>
                  <a:lnTo>
                    <a:pt x="197" y="162"/>
                  </a:lnTo>
                  <a:lnTo>
                    <a:pt x="197" y="162"/>
                  </a:lnTo>
                  <a:lnTo>
                    <a:pt x="90" y="555"/>
                  </a:lnTo>
                  <a:lnTo>
                    <a:pt x="19" y="948"/>
                  </a:lnTo>
                  <a:lnTo>
                    <a:pt x="19" y="948"/>
                  </a:lnTo>
                  <a:lnTo>
                    <a:pt x="1" y="1127"/>
                  </a:lnTo>
                  <a:lnTo>
                    <a:pt x="1" y="1288"/>
                  </a:lnTo>
                  <a:lnTo>
                    <a:pt x="1" y="1288"/>
                  </a:lnTo>
                  <a:lnTo>
                    <a:pt x="19" y="1359"/>
                  </a:lnTo>
                  <a:lnTo>
                    <a:pt x="37" y="1395"/>
                  </a:lnTo>
                  <a:lnTo>
                    <a:pt x="72" y="1431"/>
                  </a:lnTo>
                  <a:lnTo>
                    <a:pt x="108" y="1431"/>
                  </a:lnTo>
                  <a:lnTo>
                    <a:pt x="108" y="1431"/>
                  </a:lnTo>
                  <a:lnTo>
                    <a:pt x="144" y="1413"/>
                  </a:lnTo>
                  <a:lnTo>
                    <a:pt x="180" y="1395"/>
                  </a:lnTo>
                  <a:lnTo>
                    <a:pt x="197" y="1341"/>
                  </a:lnTo>
                  <a:lnTo>
                    <a:pt x="197" y="1305"/>
                  </a:lnTo>
                  <a:lnTo>
                    <a:pt x="197" y="1305"/>
                  </a:lnTo>
                  <a:lnTo>
                    <a:pt x="251" y="948"/>
                  </a:lnTo>
                  <a:lnTo>
                    <a:pt x="323" y="591"/>
                  </a:lnTo>
                  <a:lnTo>
                    <a:pt x="323" y="591"/>
                  </a:lnTo>
                  <a:lnTo>
                    <a:pt x="340" y="448"/>
                  </a:lnTo>
                  <a:lnTo>
                    <a:pt x="358" y="305"/>
                  </a:lnTo>
                  <a:lnTo>
                    <a:pt x="340" y="305"/>
                  </a:lnTo>
                  <a:lnTo>
                    <a:pt x="340" y="305"/>
                  </a:lnTo>
                  <a:lnTo>
                    <a:pt x="358" y="162"/>
                  </a:lnTo>
                  <a:lnTo>
                    <a:pt x="358" y="162"/>
                  </a:lnTo>
                  <a:lnTo>
                    <a:pt x="376" y="126"/>
                  </a:lnTo>
                  <a:lnTo>
                    <a:pt x="376" y="90"/>
                  </a:lnTo>
                  <a:lnTo>
                    <a:pt x="376" y="90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28"/>
            <p:cNvSpPr/>
            <p:nvPr/>
          </p:nvSpPr>
          <p:spPr>
            <a:xfrm>
              <a:off x="710458" y="4257010"/>
              <a:ext cx="112264" cy="151160"/>
            </a:xfrm>
            <a:custGeom>
              <a:avLst/>
              <a:gdLst/>
              <a:ahLst/>
              <a:cxnLst/>
              <a:rect l="l" t="t" r="r" b="b"/>
              <a:pathLst>
                <a:path w="645" h="930" extrusionOk="0">
                  <a:moveTo>
                    <a:pt x="72" y="930"/>
                  </a:moveTo>
                  <a:lnTo>
                    <a:pt x="72" y="930"/>
                  </a:lnTo>
                  <a:lnTo>
                    <a:pt x="126" y="930"/>
                  </a:lnTo>
                  <a:lnTo>
                    <a:pt x="144" y="912"/>
                  </a:lnTo>
                  <a:lnTo>
                    <a:pt x="144" y="912"/>
                  </a:lnTo>
                  <a:lnTo>
                    <a:pt x="233" y="804"/>
                  </a:lnTo>
                  <a:lnTo>
                    <a:pt x="233" y="804"/>
                  </a:lnTo>
                  <a:lnTo>
                    <a:pt x="376" y="572"/>
                  </a:lnTo>
                  <a:lnTo>
                    <a:pt x="448" y="465"/>
                  </a:lnTo>
                  <a:lnTo>
                    <a:pt x="537" y="358"/>
                  </a:lnTo>
                  <a:lnTo>
                    <a:pt x="537" y="358"/>
                  </a:lnTo>
                  <a:lnTo>
                    <a:pt x="591" y="304"/>
                  </a:lnTo>
                  <a:lnTo>
                    <a:pt x="609" y="233"/>
                  </a:lnTo>
                  <a:lnTo>
                    <a:pt x="644" y="72"/>
                  </a:lnTo>
                  <a:lnTo>
                    <a:pt x="644" y="72"/>
                  </a:lnTo>
                  <a:lnTo>
                    <a:pt x="644" y="36"/>
                  </a:lnTo>
                  <a:lnTo>
                    <a:pt x="609" y="0"/>
                  </a:lnTo>
                  <a:lnTo>
                    <a:pt x="609" y="0"/>
                  </a:lnTo>
                  <a:lnTo>
                    <a:pt x="573" y="0"/>
                  </a:lnTo>
                  <a:lnTo>
                    <a:pt x="537" y="18"/>
                  </a:lnTo>
                  <a:lnTo>
                    <a:pt x="537" y="18"/>
                  </a:lnTo>
                  <a:lnTo>
                    <a:pt x="376" y="161"/>
                  </a:lnTo>
                  <a:lnTo>
                    <a:pt x="233" y="304"/>
                  </a:lnTo>
                  <a:lnTo>
                    <a:pt x="126" y="483"/>
                  </a:lnTo>
                  <a:lnTo>
                    <a:pt x="19" y="679"/>
                  </a:lnTo>
                  <a:lnTo>
                    <a:pt x="19" y="679"/>
                  </a:lnTo>
                  <a:lnTo>
                    <a:pt x="1" y="769"/>
                  </a:lnTo>
                  <a:lnTo>
                    <a:pt x="1" y="840"/>
                  </a:lnTo>
                  <a:lnTo>
                    <a:pt x="1" y="840"/>
                  </a:lnTo>
                  <a:lnTo>
                    <a:pt x="19" y="894"/>
                  </a:lnTo>
                  <a:lnTo>
                    <a:pt x="72" y="930"/>
                  </a:lnTo>
                  <a:lnTo>
                    <a:pt x="72" y="930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28"/>
            <p:cNvSpPr/>
            <p:nvPr/>
          </p:nvSpPr>
          <p:spPr>
            <a:xfrm>
              <a:off x="794525" y="4416784"/>
              <a:ext cx="161869" cy="58188"/>
            </a:xfrm>
            <a:custGeom>
              <a:avLst/>
              <a:gdLst/>
              <a:ahLst/>
              <a:cxnLst/>
              <a:rect l="l" t="t" r="r" b="b"/>
              <a:pathLst>
                <a:path w="930" h="358" extrusionOk="0">
                  <a:moveTo>
                    <a:pt x="143" y="358"/>
                  </a:moveTo>
                  <a:lnTo>
                    <a:pt x="143" y="358"/>
                  </a:lnTo>
                  <a:lnTo>
                    <a:pt x="197" y="358"/>
                  </a:lnTo>
                  <a:lnTo>
                    <a:pt x="197" y="358"/>
                  </a:lnTo>
                  <a:lnTo>
                    <a:pt x="304" y="304"/>
                  </a:lnTo>
                  <a:lnTo>
                    <a:pt x="429" y="268"/>
                  </a:lnTo>
                  <a:lnTo>
                    <a:pt x="680" y="233"/>
                  </a:lnTo>
                  <a:lnTo>
                    <a:pt x="680" y="233"/>
                  </a:lnTo>
                  <a:lnTo>
                    <a:pt x="805" y="197"/>
                  </a:lnTo>
                  <a:lnTo>
                    <a:pt x="876" y="161"/>
                  </a:lnTo>
                  <a:lnTo>
                    <a:pt x="930" y="107"/>
                  </a:lnTo>
                  <a:lnTo>
                    <a:pt x="930" y="107"/>
                  </a:lnTo>
                  <a:lnTo>
                    <a:pt x="823" y="54"/>
                  </a:lnTo>
                  <a:lnTo>
                    <a:pt x="715" y="18"/>
                  </a:lnTo>
                  <a:lnTo>
                    <a:pt x="608" y="0"/>
                  </a:lnTo>
                  <a:lnTo>
                    <a:pt x="501" y="0"/>
                  </a:lnTo>
                  <a:lnTo>
                    <a:pt x="501" y="0"/>
                  </a:lnTo>
                  <a:lnTo>
                    <a:pt x="376" y="18"/>
                  </a:lnTo>
                  <a:lnTo>
                    <a:pt x="269" y="54"/>
                  </a:lnTo>
                  <a:lnTo>
                    <a:pt x="72" y="125"/>
                  </a:lnTo>
                  <a:lnTo>
                    <a:pt x="72" y="125"/>
                  </a:lnTo>
                  <a:lnTo>
                    <a:pt x="36" y="161"/>
                  </a:lnTo>
                  <a:lnTo>
                    <a:pt x="18" y="197"/>
                  </a:lnTo>
                  <a:lnTo>
                    <a:pt x="1" y="233"/>
                  </a:lnTo>
                  <a:lnTo>
                    <a:pt x="18" y="286"/>
                  </a:lnTo>
                  <a:lnTo>
                    <a:pt x="18" y="286"/>
                  </a:lnTo>
                  <a:lnTo>
                    <a:pt x="36" y="322"/>
                  </a:lnTo>
                  <a:lnTo>
                    <a:pt x="54" y="358"/>
                  </a:lnTo>
                  <a:lnTo>
                    <a:pt x="108" y="358"/>
                  </a:lnTo>
                  <a:lnTo>
                    <a:pt x="143" y="358"/>
                  </a:lnTo>
                  <a:lnTo>
                    <a:pt x="143" y="358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28"/>
            <p:cNvSpPr/>
            <p:nvPr/>
          </p:nvSpPr>
          <p:spPr>
            <a:xfrm>
              <a:off x="408826" y="364398"/>
              <a:ext cx="8349124" cy="4412731"/>
            </a:xfrm>
            <a:custGeom>
              <a:avLst/>
              <a:gdLst/>
              <a:ahLst/>
              <a:cxnLst/>
              <a:rect l="l" t="t" r="r" b="b"/>
              <a:pathLst>
                <a:path w="47969" h="27149" extrusionOk="0">
                  <a:moveTo>
                    <a:pt x="30454" y="26934"/>
                  </a:moveTo>
                  <a:lnTo>
                    <a:pt x="30454" y="26934"/>
                  </a:lnTo>
                  <a:lnTo>
                    <a:pt x="33242" y="26970"/>
                  </a:lnTo>
                  <a:lnTo>
                    <a:pt x="33242" y="26970"/>
                  </a:lnTo>
                  <a:lnTo>
                    <a:pt x="34386" y="26970"/>
                  </a:lnTo>
                  <a:lnTo>
                    <a:pt x="35512" y="26987"/>
                  </a:lnTo>
                  <a:lnTo>
                    <a:pt x="35512" y="26987"/>
                  </a:lnTo>
                  <a:lnTo>
                    <a:pt x="35887" y="27023"/>
                  </a:lnTo>
                  <a:lnTo>
                    <a:pt x="35887" y="27023"/>
                  </a:lnTo>
                  <a:lnTo>
                    <a:pt x="38086" y="27041"/>
                  </a:lnTo>
                  <a:lnTo>
                    <a:pt x="38086" y="27041"/>
                  </a:lnTo>
                  <a:lnTo>
                    <a:pt x="40284" y="27041"/>
                  </a:lnTo>
                  <a:lnTo>
                    <a:pt x="40284" y="27041"/>
                  </a:lnTo>
                  <a:lnTo>
                    <a:pt x="40641" y="27059"/>
                  </a:lnTo>
                  <a:lnTo>
                    <a:pt x="41017" y="27077"/>
                  </a:lnTo>
                  <a:lnTo>
                    <a:pt x="41017" y="27077"/>
                  </a:lnTo>
                  <a:lnTo>
                    <a:pt x="41571" y="27113"/>
                  </a:lnTo>
                  <a:lnTo>
                    <a:pt x="42125" y="27148"/>
                  </a:lnTo>
                  <a:lnTo>
                    <a:pt x="42125" y="27148"/>
                  </a:lnTo>
                  <a:lnTo>
                    <a:pt x="42571" y="27148"/>
                  </a:lnTo>
                  <a:lnTo>
                    <a:pt x="43018" y="27148"/>
                  </a:lnTo>
                  <a:lnTo>
                    <a:pt x="43018" y="27148"/>
                  </a:lnTo>
                  <a:lnTo>
                    <a:pt x="43590" y="27148"/>
                  </a:lnTo>
                  <a:lnTo>
                    <a:pt x="43876" y="27130"/>
                  </a:lnTo>
                  <a:lnTo>
                    <a:pt x="44162" y="27095"/>
                  </a:lnTo>
                  <a:lnTo>
                    <a:pt x="44162" y="27095"/>
                  </a:lnTo>
                  <a:lnTo>
                    <a:pt x="44537" y="27059"/>
                  </a:lnTo>
                  <a:lnTo>
                    <a:pt x="44931" y="27041"/>
                  </a:lnTo>
                  <a:lnTo>
                    <a:pt x="45699" y="27041"/>
                  </a:lnTo>
                  <a:lnTo>
                    <a:pt x="45699" y="27041"/>
                  </a:lnTo>
                  <a:lnTo>
                    <a:pt x="45967" y="27023"/>
                  </a:lnTo>
                  <a:lnTo>
                    <a:pt x="46110" y="27005"/>
                  </a:lnTo>
                  <a:lnTo>
                    <a:pt x="46235" y="26970"/>
                  </a:lnTo>
                  <a:lnTo>
                    <a:pt x="46235" y="26970"/>
                  </a:lnTo>
                  <a:lnTo>
                    <a:pt x="46503" y="26862"/>
                  </a:lnTo>
                  <a:lnTo>
                    <a:pt x="46771" y="26737"/>
                  </a:lnTo>
                  <a:lnTo>
                    <a:pt x="46771" y="26737"/>
                  </a:lnTo>
                  <a:lnTo>
                    <a:pt x="46861" y="26684"/>
                  </a:lnTo>
                  <a:lnTo>
                    <a:pt x="46932" y="26594"/>
                  </a:lnTo>
                  <a:lnTo>
                    <a:pt x="47004" y="26505"/>
                  </a:lnTo>
                  <a:lnTo>
                    <a:pt x="47040" y="26398"/>
                  </a:lnTo>
                  <a:lnTo>
                    <a:pt x="47040" y="26398"/>
                  </a:lnTo>
                  <a:lnTo>
                    <a:pt x="47147" y="26380"/>
                  </a:lnTo>
                  <a:lnTo>
                    <a:pt x="47147" y="26380"/>
                  </a:lnTo>
                  <a:lnTo>
                    <a:pt x="47218" y="26362"/>
                  </a:lnTo>
                  <a:lnTo>
                    <a:pt x="47290" y="26326"/>
                  </a:lnTo>
                  <a:lnTo>
                    <a:pt x="47361" y="26290"/>
                  </a:lnTo>
                  <a:lnTo>
                    <a:pt x="47415" y="26255"/>
                  </a:lnTo>
                  <a:lnTo>
                    <a:pt x="47504" y="26147"/>
                  </a:lnTo>
                  <a:lnTo>
                    <a:pt x="47558" y="25987"/>
                  </a:lnTo>
                  <a:lnTo>
                    <a:pt x="47558" y="25987"/>
                  </a:lnTo>
                  <a:lnTo>
                    <a:pt x="47629" y="25790"/>
                  </a:lnTo>
                  <a:lnTo>
                    <a:pt x="47665" y="25576"/>
                  </a:lnTo>
                  <a:lnTo>
                    <a:pt x="47754" y="25147"/>
                  </a:lnTo>
                  <a:lnTo>
                    <a:pt x="47754" y="25147"/>
                  </a:lnTo>
                  <a:lnTo>
                    <a:pt x="47754" y="24986"/>
                  </a:lnTo>
                  <a:lnTo>
                    <a:pt x="47754" y="24986"/>
                  </a:lnTo>
                  <a:lnTo>
                    <a:pt x="47754" y="24593"/>
                  </a:lnTo>
                  <a:lnTo>
                    <a:pt x="47790" y="24199"/>
                  </a:lnTo>
                  <a:lnTo>
                    <a:pt x="47879" y="23413"/>
                  </a:lnTo>
                  <a:lnTo>
                    <a:pt x="47879" y="23413"/>
                  </a:lnTo>
                  <a:lnTo>
                    <a:pt x="47915" y="22698"/>
                  </a:lnTo>
                  <a:lnTo>
                    <a:pt x="47933" y="21501"/>
                  </a:lnTo>
                  <a:lnTo>
                    <a:pt x="47969" y="19571"/>
                  </a:lnTo>
                  <a:lnTo>
                    <a:pt x="47969" y="19571"/>
                  </a:lnTo>
                  <a:lnTo>
                    <a:pt x="47969" y="13548"/>
                  </a:lnTo>
                  <a:lnTo>
                    <a:pt x="47969" y="13548"/>
                  </a:lnTo>
                  <a:lnTo>
                    <a:pt x="47969" y="7578"/>
                  </a:lnTo>
                  <a:lnTo>
                    <a:pt x="47969" y="7578"/>
                  </a:lnTo>
                  <a:lnTo>
                    <a:pt x="47933" y="5666"/>
                  </a:lnTo>
                  <a:lnTo>
                    <a:pt x="47915" y="4451"/>
                  </a:lnTo>
                  <a:lnTo>
                    <a:pt x="47879" y="3736"/>
                  </a:lnTo>
                  <a:lnTo>
                    <a:pt x="47879" y="3736"/>
                  </a:lnTo>
                  <a:lnTo>
                    <a:pt x="47790" y="2950"/>
                  </a:lnTo>
                  <a:lnTo>
                    <a:pt x="47754" y="2556"/>
                  </a:lnTo>
                  <a:lnTo>
                    <a:pt x="47754" y="2163"/>
                  </a:lnTo>
                  <a:lnTo>
                    <a:pt x="47754" y="2163"/>
                  </a:lnTo>
                  <a:lnTo>
                    <a:pt x="47754" y="2002"/>
                  </a:lnTo>
                  <a:lnTo>
                    <a:pt x="47754" y="2002"/>
                  </a:lnTo>
                  <a:lnTo>
                    <a:pt x="47665" y="1573"/>
                  </a:lnTo>
                  <a:lnTo>
                    <a:pt x="47629" y="1359"/>
                  </a:lnTo>
                  <a:lnTo>
                    <a:pt x="47558" y="1162"/>
                  </a:lnTo>
                  <a:lnTo>
                    <a:pt x="47558" y="1162"/>
                  </a:lnTo>
                  <a:lnTo>
                    <a:pt x="47504" y="1019"/>
                  </a:lnTo>
                  <a:lnTo>
                    <a:pt x="47415" y="894"/>
                  </a:lnTo>
                  <a:lnTo>
                    <a:pt x="47361" y="858"/>
                  </a:lnTo>
                  <a:lnTo>
                    <a:pt x="47290" y="823"/>
                  </a:lnTo>
                  <a:lnTo>
                    <a:pt x="47218" y="787"/>
                  </a:lnTo>
                  <a:lnTo>
                    <a:pt x="47147" y="769"/>
                  </a:lnTo>
                  <a:lnTo>
                    <a:pt x="47147" y="769"/>
                  </a:lnTo>
                  <a:lnTo>
                    <a:pt x="47040" y="751"/>
                  </a:lnTo>
                  <a:lnTo>
                    <a:pt x="47040" y="751"/>
                  </a:lnTo>
                  <a:lnTo>
                    <a:pt x="47004" y="644"/>
                  </a:lnTo>
                  <a:lnTo>
                    <a:pt x="46932" y="555"/>
                  </a:lnTo>
                  <a:lnTo>
                    <a:pt x="46861" y="465"/>
                  </a:lnTo>
                  <a:lnTo>
                    <a:pt x="46771" y="412"/>
                  </a:lnTo>
                  <a:lnTo>
                    <a:pt x="46771" y="412"/>
                  </a:lnTo>
                  <a:lnTo>
                    <a:pt x="46503" y="287"/>
                  </a:lnTo>
                  <a:lnTo>
                    <a:pt x="46235" y="179"/>
                  </a:lnTo>
                  <a:lnTo>
                    <a:pt x="46235" y="179"/>
                  </a:lnTo>
                  <a:lnTo>
                    <a:pt x="46110" y="144"/>
                  </a:lnTo>
                  <a:lnTo>
                    <a:pt x="45967" y="126"/>
                  </a:lnTo>
                  <a:lnTo>
                    <a:pt x="45699" y="108"/>
                  </a:lnTo>
                  <a:lnTo>
                    <a:pt x="45699" y="108"/>
                  </a:lnTo>
                  <a:lnTo>
                    <a:pt x="44931" y="108"/>
                  </a:lnTo>
                  <a:lnTo>
                    <a:pt x="44537" y="90"/>
                  </a:lnTo>
                  <a:lnTo>
                    <a:pt x="44162" y="54"/>
                  </a:lnTo>
                  <a:lnTo>
                    <a:pt x="44162" y="54"/>
                  </a:lnTo>
                  <a:lnTo>
                    <a:pt x="43876" y="19"/>
                  </a:lnTo>
                  <a:lnTo>
                    <a:pt x="43590" y="19"/>
                  </a:lnTo>
                  <a:lnTo>
                    <a:pt x="43018" y="1"/>
                  </a:lnTo>
                  <a:lnTo>
                    <a:pt x="43018" y="1"/>
                  </a:lnTo>
                  <a:lnTo>
                    <a:pt x="42571" y="1"/>
                  </a:lnTo>
                  <a:lnTo>
                    <a:pt x="42125" y="1"/>
                  </a:lnTo>
                  <a:lnTo>
                    <a:pt x="42125" y="1"/>
                  </a:lnTo>
                  <a:lnTo>
                    <a:pt x="41571" y="36"/>
                  </a:lnTo>
                  <a:lnTo>
                    <a:pt x="41017" y="72"/>
                  </a:lnTo>
                  <a:lnTo>
                    <a:pt x="41017" y="72"/>
                  </a:lnTo>
                  <a:lnTo>
                    <a:pt x="40641" y="108"/>
                  </a:lnTo>
                  <a:lnTo>
                    <a:pt x="40284" y="108"/>
                  </a:lnTo>
                  <a:lnTo>
                    <a:pt x="40284" y="108"/>
                  </a:lnTo>
                  <a:lnTo>
                    <a:pt x="38086" y="108"/>
                  </a:lnTo>
                  <a:lnTo>
                    <a:pt x="38086" y="108"/>
                  </a:lnTo>
                  <a:lnTo>
                    <a:pt x="33510" y="126"/>
                  </a:lnTo>
                  <a:lnTo>
                    <a:pt x="33510" y="126"/>
                  </a:lnTo>
                  <a:lnTo>
                    <a:pt x="33135" y="161"/>
                  </a:lnTo>
                  <a:lnTo>
                    <a:pt x="33135" y="161"/>
                  </a:lnTo>
                  <a:lnTo>
                    <a:pt x="32009" y="179"/>
                  </a:lnTo>
                  <a:lnTo>
                    <a:pt x="30865" y="197"/>
                  </a:lnTo>
                  <a:lnTo>
                    <a:pt x="30865" y="197"/>
                  </a:lnTo>
                  <a:lnTo>
                    <a:pt x="27720" y="197"/>
                  </a:lnTo>
                  <a:lnTo>
                    <a:pt x="24557" y="215"/>
                  </a:lnTo>
                  <a:lnTo>
                    <a:pt x="24557" y="215"/>
                  </a:lnTo>
                  <a:lnTo>
                    <a:pt x="23252" y="215"/>
                  </a:lnTo>
                  <a:lnTo>
                    <a:pt x="23252" y="215"/>
                  </a:lnTo>
                  <a:lnTo>
                    <a:pt x="23216" y="215"/>
                  </a:lnTo>
                  <a:lnTo>
                    <a:pt x="23216" y="215"/>
                  </a:lnTo>
                  <a:lnTo>
                    <a:pt x="23162" y="215"/>
                  </a:lnTo>
                  <a:lnTo>
                    <a:pt x="23162" y="215"/>
                  </a:lnTo>
                  <a:lnTo>
                    <a:pt x="21858" y="215"/>
                  </a:lnTo>
                  <a:lnTo>
                    <a:pt x="21858" y="215"/>
                  </a:lnTo>
                  <a:lnTo>
                    <a:pt x="17408" y="197"/>
                  </a:lnTo>
                  <a:lnTo>
                    <a:pt x="17408" y="197"/>
                  </a:lnTo>
                  <a:lnTo>
                    <a:pt x="16264" y="179"/>
                  </a:lnTo>
                  <a:lnTo>
                    <a:pt x="15138" y="161"/>
                  </a:lnTo>
                  <a:lnTo>
                    <a:pt x="15138" y="161"/>
                  </a:lnTo>
                  <a:lnTo>
                    <a:pt x="14763" y="126"/>
                  </a:lnTo>
                  <a:lnTo>
                    <a:pt x="14763" y="126"/>
                  </a:lnTo>
                  <a:lnTo>
                    <a:pt x="12582" y="108"/>
                  </a:lnTo>
                  <a:lnTo>
                    <a:pt x="12582" y="108"/>
                  </a:lnTo>
                  <a:lnTo>
                    <a:pt x="8722" y="108"/>
                  </a:lnTo>
                  <a:lnTo>
                    <a:pt x="8722" y="108"/>
                  </a:lnTo>
                  <a:lnTo>
                    <a:pt x="7828" y="108"/>
                  </a:lnTo>
                  <a:lnTo>
                    <a:pt x="7292" y="90"/>
                  </a:lnTo>
                  <a:lnTo>
                    <a:pt x="6953" y="72"/>
                  </a:lnTo>
                  <a:lnTo>
                    <a:pt x="6953" y="72"/>
                  </a:lnTo>
                  <a:lnTo>
                    <a:pt x="6399" y="36"/>
                  </a:lnTo>
                  <a:lnTo>
                    <a:pt x="5845" y="1"/>
                  </a:lnTo>
                  <a:lnTo>
                    <a:pt x="5845" y="1"/>
                  </a:lnTo>
                  <a:lnTo>
                    <a:pt x="5398" y="1"/>
                  </a:lnTo>
                  <a:lnTo>
                    <a:pt x="4933" y="1"/>
                  </a:lnTo>
                  <a:lnTo>
                    <a:pt x="4933" y="1"/>
                  </a:lnTo>
                  <a:lnTo>
                    <a:pt x="4379" y="19"/>
                  </a:lnTo>
                  <a:lnTo>
                    <a:pt x="4093" y="19"/>
                  </a:lnTo>
                  <a:lnTo>
                    <a:pt x="3807" y="54"/>
                  </a:lnTo>
                  <a:lnTo>
                    <a:pt x="3807" y="54"/>
                  </a:lnTo>
                  <a:lnTo>
                    <a:pt x="3432" y="90"/>
                  </a:lnTo>
                  <a:lnTo>
                    <a:pt x="3039" y="108"/>
                  </a:lnTo>
                  <a:lnTo>
                    <a:pt x="2270" y="108"/>
                  </a:lnTo>
                  <a:lnTo>
                    <a:pt x="2270" y="108"/>
                  </a:lnTo>
                  <a:lnTo>
                    <a:pt x="2002" y="126"/>
                  </a:lnTo>
                  <a:lnTo>
                    <a:pt x="1859" y="144"/>
                  </a:lnTo>
                  <a:lnTo>
                    <a:pt x="1734" y="179"/>
                  </a:lnTo>
                  <a:lnTo>
                    <a:pt x="1734" y="179"/>
                  </a:lnTo>
                  <a:lnTo>
                    <a:pt x="1448" y="287"/>
                  </a:lnTo>
                  <a:lnTo>
                    <a:pt x="1198" y="412"/>
                  </a:lnTo>
                  <a:lnTo>
                    <a:pt x="1198" y="412"/>
                  </a:lnTo>
                  <a:lnTo>
                    <a:pt x="1108" y="465"/>
                  </a:lnTo>
                  <a:lnTo>
                    <a:pt x="1037" y="555"/>
                  </a:lnTo>
                  <a:lnTo>
                    <a:pt x="965" y="644"/>
                  </a:lnTo>
                  <a:lnTo>
                    <a:pt x="930" y="751"/>
                  </a:lnTo>
                  <a:lnTo>
                    <a:pt x="930" y="751"/>
                  </a:lnTo>
                  <a:lnTo>
                    <a:pt x="822" y="769"/>
                  </a:lnTo>
                  <a:lnTo>
                    <a:pt x="822" y="769"/>
                  </a:lnTo>
                  <a:lnTo>
                    <a:pt x="733" y="787"/>
                  </a:lnTo>
                  <a:lnTo>
                    <a:pt x="680" y="823"/>
                  </a:lnTo>
                  <a:lnTo>
                    <a:pt x="608" y="858"/>
                  </a:lnTo>
                  <a:lnTo>
                    <a:pt x="554" y="894"/>
                  </a:lnTo>
                  <a:lnTo>
                    <a:pt x="465" y="1019"/>
                  </a:lnTo>
                  <a:lnTo>
                    <a:pt x="411" y="1162"/>
                  </a:lnTo>
                  <a:lnTo>
                    <a:pt x="411" y="1162"/>
                  </a:lnTo>
                  <a:lnTo>
                    <a:pt x="340" y="1359"/>
                  </a:lnTo>
                  <a:lnTo>
                    <a:pt x="286" y="1573"/>
                  </a:lnTo>
                  <a:lnTo>
                    <a:pt x="215" y="2002"/>
                  </a:lnTo>
                  <a:lnTo>
                    <a:pt x="215" y="2002"/>
                  </a:lnTo>
                  <a:lnTo>
                    <a:pt x="197" y="2163"/>
                  </a:lnTo>
                  <a:lnTo>
                    <a:pt x="197" y="2163"/>
                  </a:lnTo>
                  <a:lnTo>
                    <a:pt x="197" y="2556"/>
                  </a:lnTo>
                  <a:lnTo>
                    <a:pt x="179" y="2950"/>
                  </a:lnTo>
                  <a:lnTo>
                    <a:pt x="90" y="3736"/>
                  </a:lnTo>
                  <a:lnTo>
                    <a:pt x="90" y="3736"/>
                  </a:lnTo>
                  <a:lnTo>
                    <a:pt x="54" y="4451"/>
                  </a:lnTo>
                  <a:lnTo>
                    <a:pt x="36" y="5666"/>
                  </a:lnTo>
                  <a:lnTo>
                    <a:pt x="0" y="7578"/>
                  </a:lnTo>
                  <a:lnTo>
                    <a:pt x="0" y="7578"/>
                  </a:lnTo>
                  <a:lnTo>
                    <a:pt x="0" y="13583"/>
                  </a:lnTo>
                  <a:lnTo>
                    <a:pt x="0" y="13583"/>
                  </a:lnTo>
                  <a:lnTo>
                    <a:pt x="0" y="19571"/>
                  </a:lnTo>
                  <a:lnTo>
                    <a:pt x="0" y="19571"/>
                  </a:lnTo>
                  <a:lnTo>
                    <a:pt x="36" y="21501"/>
                  </a:lnTo>
                  <a:lnTo>
                    <a:pt x="54" y="22698"/>
                  </a:lnTo>
                  <a:lnTo>
                    <a:pt x="90" y="23413"/>
                  </a:lnTo>
                  <a:lnTo>
                    <a:pt x="90" y="23413"/>
                  </a:lnTo>
                  <a:lnTo>
                    <a:pt x="179" y="24199"/>
                  </a:lnTo>
                  <a:lnTo>
                    <a:pt x="197" y="24593"/>
                  </a:lnTo>
                  <a:lnTo>
                    <a:pt x="197" y="24986"/>
                  </a:lnTo>
                  <a:lnTo>
                    <a:pt x="197" y="24986"/>
                  </a:lnTo>
                  <a:lnTo>
                    <a:pt x="215" y="25147"/>
                  </a:lnTo>
                  <a:lnTo>
                    <a:pt x="215" y="25147"/>
                  </a:lnTo>
                  <a:lnTo>
                    <a:pt x="286" y="25576"/>
                  </a:lnTo>
                  <a:lnTo>
                    <a:pt x="340" y="25790"/>
                  </a:lnTo>
                  <a:lnTo>
                    <a:pt x="411" y="25987"/>
                  </a:lnTo>
                  <a:lnTo>
                    <a:pt x="411" y="25987"/>
                  </a:lnTo>
                  <a:lnTo>
                    <a:pt x="465" y="26147"/>
                  </a:lnTo>
                  <a:lnTo>
                    <a:pt x="554" y="26255"/>
                  </a:lnTo>
                  <a:lnTo>
                    <a:pt x="608" y="26290"/>
                  </a:lnTo>
                  <a:lnTo>
                    <a:pt x="680" y="26326"/>
                  </a:lnTo>
                  <a:lnTo>
                    <a:pt x="733" y="26362"/>
                  </a:lnTo>
                  <a:lnTo>
                    <a:pt x="822" y="26380"/>
                  </a:lnTo>
                  <a:lnTo>
                    <a:pt x="822" y="26380"/>
                  </a:lnTo>
                  <a:lnTo>
                    <a:pt x="930" y="26398"/>
                  </a:lnTo>
                  <a:lnTo>
                    <a:pt x="930" y="26398"/>
                  </a:lnTo>
                  <a:lnTo>
                    <a:pt x="965" y="26505"/>
                  </a:lnTo>
                  <a:lnTo>
                    <a:pt x="1037" y="26594"/>
                  </a:lnTo>
                  <a:lnTo>
                    <a:pt x="1108" y="26684"/>
                  </a:lnTo>
                  <a:lnTo>
                    <a:pt x="1198" y="26737"/>
                  </a:lnTo>
                  <a:lnTo>
                    <a:pt x="1198" y="26737"/>
                  </a:lnTo>
                  <a:lnTo>
                    <a:pt x="1448" y="26862"/>
                  </a:lnTo>
                  <a:lnTo>
                    <a:pt x="1734" y="26970"/>
                  </a:lnTo>
                  <a:lnTo>
                    <a:pt x="1734" y="26970"/>
                  </a:lnTo>
                  <a:lnTo>
                    <a:pt x="1859" y="27005"/>
                  </a:lnTo>
                  <a:lnTo>
                    <a:pt x="2002" y="27023"/>
                  </a:lnTo>
                  <a:lnTo>
                    <a:pt x="2270" y="27041"/>
                  </a:lnTo>
                  <a:lnTo>
                    <a:pt x="2270" y="27041"/>
                  </a:lnTo>
                  <a:lnTo>
                    <a:pt x="3039" y="27041"/>
                  </a:lnTo>
                  <a:lnTo>
                    <a:pt x="3432" y="27059"/>
                  </a:lnTo>
                  <a:lnTo>
                    <a:pt x="3807" y="27095"/>
                  </a:lnTo>
                  <a:lnTo>
                    <a:pt x="3807" y="27095"/>
                  </a:lnTo>
                  <a:lnTo>
                    <a:pt x="4093" y="27130"/>
                  </a:lnTo>
                  <a:lnTo>
                    <a:pt x="4379" y="27148"/>
                  </a:lnTo>
                  <a:lnTo>
                    <a:pt x="4933" y="27148"/>
                  </a:lnTo>
                  <a:lnTo>
                    <a:pt x="4933" y="27148"/>
                  </a:lnTo>
                  <a:lnTo>
                    <a:pt x="5398" y="27148"/>
                  </a:lnTo>
                  <a:lnTo>
                    <a:pt x="5845" y="27148"/>
                  </a:lnTo>
                  <a:lnTo>
                    <a:pt x="5845" y="27148"/>
                  </a:lnTo>
                  <a:lnTo>
                    <a:pt x="6399" y="27113"/>
                  </a:lnTo>
                  <a:lnTo>
                    <a:pt x="6953" y="27077"/>
                  </a:lnTo>
                  <a:lnTo>
                    <a:pt x="6953" y="27077"/>
                  </a:lnTo>
                  <a:lnTo>
                    <a:pt x="7310" y="27059"/>
                  </a:lnTo>
                  <a:lnTo>
                    <a:pt x="7685" y="27041"/>
                  </a:lnTo>
                  <a:lnTo>
                    <a:pt x="7685" y="27041"/>
                  </a:lnTo>
                  <a:lnTo>
                    <a:pt x="9884" y="27041"/>
                  </a:lnTo>
                  <a:lnTo>
                    <a:pt x="9884" y="27041"/>
                  </a:lnTo>
                  <a:lnTo>
                    <a:pt x="12082" y="27023"/>
                  </a:lnTo>
                  <a:lnTo>
                    <a:pt x="12082" y="27023"/>
                  </a:lnTo>
                  <a:lnTo>
                    <a:pt x="12457" y="26987"/>
                  </a:lnTo>
                  <a:lnTo>
                    <a:pt x="12457" y="26987"/>
                  </a:lnTo>
                  <a:lnTo>
                    <a:pt x="13583" y="26970"/>
                  </a:lnTo>
                  <a:lnTo>
                    <a:pt x="14709" y="26970"/>
                  </a:lnTo>
                  <a:lnTo>
                    <a:pt x="14709" y="26970"/>
                  </a:lnTo>
                  <a:lnTo>
                    <a:pt x="17515" y="26934"/>
                  </a:lnTo>
                  <a:lnTo>
                    <a:pt x="17515" y="26934"/>
                  </a:lnTo>
                  <a:lnTo>
                    <a:pt x="18820" y="26934"/>
                  </a:lnTo>
                  <a:lnTo>
                    <a:pt x="18820" y="26934"/>
                  </a:lnTo>
                  <a:lnTo>
                    <a:pt x="18980" y="26934"/>
                  </a:lnTo>
                  <a:lnTo>
                    <a:pt x="19141" y="26916"/>
                  </a:lnTo>
                  <a:lnTo>
                    <a:pt x="19141" y="26916"/>
                  </a:lnTo>
                  <a:lnTo>
                    <a:pt x="19177" y="26898"/>
                  </a:lnTo>
                  <a:lnTo>
                    <a:pt x="19213" y="26880"/>
                  </a:lnTo>
                  <a:lnTo>
                    <a:pt x="19213" y="26862"/>
                  </a:lnTo>
                  <a:lnTo>
                    <a:pt x="19213" y="26827"/>
                  </a:lnTo>
                  <a:lnTo>
                    <a:pt x="19213" y="26827"/>
                  </a:lnTo>
                  <a:lnTo>
                    <a:pt x="19195" y="26773"/>
                  </a:lnTo>
                  <a:lnTo>
                    <a:pt x="19141" y="26737"/>
                  </a:lnTo>
                  <a:lnTo>
                    <a:pt x="19141" y="26737"/>
                  </a:lnTo>
                  <a:lnTo>
                    <a:pt x="19034" y="26719"/>
                  </a:lnTo>
                  <a:lnTo>
                    <a:pt x="18927" y="26702"/>
                  </a:lnTo>
                  <a:lnTo>
                    <a:pt x="18927" y="26702"/>
                  </a:lnTo>
                  <a:lnTo>
                    <a:pt x="17372" y="26702"/>
                  </a:lnTo>
                  <a:lnTo>
                    <a:pt x="17372" y="26702"/>
                  </a:lnTo>
                  <a:lnTo>
                    <a:pt x="16032" y="26702"/>
                  </a:lnTo>
                  <a:lnTo>
                    <a:pt x="15156" y="26719"/>
                  </a:lnTo>
                  <a:lnTo>
                    <a:pt x="14709" y="26719"/>
                  </a:lnTo>
                  <a:lnTo>
                    <a:pt x="14709" y="26719"/>
                  </a:lnTo>
                  <a:lnTo>
                    <a:pt x="14584" y="26737"/>
                  </a:lnTo>
                  <a:lnTo>
                    <a:pt x="14316" y="26737"/>
                  </a:lnTo>
                  <a:lnTo>
                    <a:pt x="13565" y="26755"/>
                  </a:lnTo>
                  <a:lnTo>
                    <a:pt x="12404" y="26755"/>
                  </a:lnTo>
                  <a:lnTo>
                    <a:pt x="12404" y="26755"/>
                  </a:lnTo>
                  <a:lnTo>
                    <a:pt x="12278" y="26755"/>
                  </a:lnTo>
                  <a:lnTo>
                    <a:pt x="12171" y="26755"/>
                  </a:lnTo>
                  <a:lnTo>
                    <a:pt x="12171" y="26755"/>
                  </a:lnTo>
                  <a:lnTo>
                    <a:pt x="11939" y="26791"/>
                  </a:lnTo>
                  <a:lnTo>
                    <a:pt x="11456" y="26791"/>
                  </a:lnTo>
                  <a:lnTo>
                    <a:pt x="10098" y="26809"/>
                  </a:lnTo>
                  <a:lnTo>
                    <a:pt x="8007" y="26809"/>
                  </a:lnTo>
                  <a:lnTo>
                    <a:pt x="8007" y="26809"/>
                  </a:lnTo>
                  <a:lnTo>
                    <a:pt x="7632" y="26809"/>
                  </a:lnTo>
                  <a:lnTo>
                    <a:pt x="7274" y="26809"/>
                  </a:lnTo>
                  <a:lnTo>
                    <a:pt x="6524" y="26862"/>
                  </a:lnTo>
                  <a:lnTo>
                    <a:pt x="6524" y="26862"/>
                  </a:lnTo>
                  <a:lnTo>
                    <a:pt x="6077" y="26898"/>
                  </a:lnTo>
                  <a:lnTo>
                    <a:pt x="5630" y="26898"/>
                  </a:lnTo>
                  <a:lnTo>
                    <a:pt x="5630" y="26898"/>
                  </a:lnTo>
                  <a:lnTo>
                    <a:pt x="4415" y="26898"/>
                  </a:lnTo>
                  <a:lnTo>
                    <a:pt x="4415" y="26898"/>
                  </a:lnTo>
                  <a:lnTo>
                    <a:pt x="4236" y="26898"/>
                  </a:lnTo>
                  <a:lnTo>
                    <a:pt x="4057" y="26880"/>
                  </a:lnTo>
                  <a:lnTo>
                    <a:pt x="4057" y="26880"/>
                  </a:lnTo>
                  <a:lnTo>
                    <a:pt x="3539" y="26827"/>
                  </a:lnTo>
                  <a:lnTo>
                    <a:pt x="3271" y="26809"/>
                  </a:lnTo>
                  <a:lnTo>
                    <a:pt x="3003" y="26809"/>
                  </a:lnTo>
                  <a:lnTo>
                    <a:pt x="3003" y="26809"/>
                  </a:lnTo>
                  <a:lnTo>
                    <a:pt x="2592" y="26809"/>
                  </a:lnTo>
                  <a:lnTo>
                    <a:pt x="2181" y="26809"/>
                  </a:lnTo>
                  <a:lnTo>
                    <a:pt x="2181" y="26809"/>
                  </a:lnTo>
                  <a:lnTo>
                    <a:pt x="2056" y="26791"/>
                  </a:lnTo>
                  <a:lnTo>
                    <a:pt x="1948" y="26791"/>
                  </a:lnTo>
                  <a:lnTo>
                    <a:pt x="1716" y="26719"/>
                  </a:lnTo>
                  <a:lnTo>
                    <a:pt x="1502" y="26630"/>
                  </a:lnTo>
                  <a:lnTo>
                    <a:pt x="1305" y="26523"/>
                  </a:lnTo>
                  <a:lnTo>
                    <a:pt x="1305" y="26523"/>
                  </a:lnTo>
                  <a:lnTo>
                    <a:pt x="1269" y="26505"/>
                  </a:lnTo>
                  <a:lnTo>
                    <a:pt x="1234" y="26469"/>
                  </a:lnTo>
                  <a:lnTo>
                    <a:pt x="1234" y="26433"/>
                  </a:lnTo>
                  <a:lnTo>
                    <a:pt x="1234" y="26362"/>
                  </a:lnTo>
                  <a:lnTo>
                    <a:pt x="1234" y="26362"/>
                  </a:lnTo>
                  <a:lnTo>
                    <a:pt x="1341" y="26344"/>
                  </a:lnTo>
                  <a:lnTo>
                    <a:pt x="1448" y="26290"/>
                  </a:lnTo>
                  <a:lnTo>
                    <a:pt x="1555" y="26219"/>
                  </a:lnTo>
                  <a:lnTo>
                    <a:pt x="1645" y="26147"/>
                  </a:lnTo>
                  <a:lnTo>
                    <a:pt x="1645" y="26147"/>
                  </a:lnTo>
                  <a:lnTo>
                    <a:pt x="1698" y="26094"/>
                  </a:lnTo>
                  <a:lnTo>
                    <a:pt x="1752" y="26022"/>
                  </a:lnTo>
                  <a:lnTo>
                    <a:pt x="1788" y="25951"/>
                  </a:lnTo>
                  <a:lnTo>
                    <a:pt x="1805" y="25879"/>
                  </a:lnTo>
                  <a:lnTo>
                    <a:pt x="1805" y="25879"/>
                  </a:lnTo>
                  <a:lnTo>
                    <a:pt x="1841" y="25736"/>
                  </a:lnTo>
                  <a:lnTo>
                    <a:pt x="1823" y="25593"/>
                  </a:lnTo>
                  <a:lnTo>
                    <a:pt x="1805" y="25522"/>
                  </a:lnTo>
                  <a:lnTo>
                    <a:pt x="1788" y="25468"/>
                  </a:lnTo>
                  <a:lnTo>
                    <a:pt x="1752" y="25397"/>
                  </a:lnTo>
                  <a:lnTo>
                    <a:pt x="1698" y="25343"/>
                  </a:lnTo>
                  <a:lnTo>
                    <a:pt x="1698" y="25343"/>
                  </a:lnTo>
                  <a:lnTo>
                    <a:pt x="1609" y="25290"/>
                  </a:lnTo>
                  <a:lnTo>
                    <a:pt x="1519" y="25254"/>
                  </a:lnTo>
                  <a:lnTo>
                    <a:pt x="1412" y="25254"/>
                  </a:lnTo>
                  <a:lnTo>
                    <a:pt x="1359" y="25272"/>
                  </a:lnTo>
                  <a:lnTo>
                    <a:pt x="1323" y="25290"/>
                  </a:lnTo>
                  <a:lnTo>
                    <a:pt x="1323" y="25290"/>
                  </a:lnTo>
                  <a:lnTo>
                    <a:pt x="1198" y="25379"/>
                  </a:lnTo>
                  <a:lnTo>
                    <a:pt x="1091" y="25504"/>
                  </a:lnTo>
                  <a:lnTo>
                    <a:pt x="1019" y="25629"/>
                  </a:lnTo>
                  <a:lnTo>
                    <a:pt x="965" y="25790"/>
                  </a:lnTo>
                  <a:lnTo>
                    <a:pt x="965" y="25790"/>
                  </a:lnTo>
                  <a:lnTo>
                    <a:pt x="894" y="26147"/>
                  </a:lnTo>
                  <a:lnTo>
                    <a:pt x="894" y="26147"/>
                  </a:lnTo>
                  <a:lnTo>
                    <a:pt x="787" y="26130"/>
                  </a:lnTo>
                  <a:lnTo>
                    <a:pt x="715" y="26094"/>
                  </a:lnTo>
                  <a:lnTo>
                    <a:pt x="662" y="26022"/>
                  </a:lnTo>
                  <a:lnTo>
                    <a:pt x="644" y="25951"/>
                  </a:lnTo>
                  <a:lnTo>
                    <a:pt x="644" y="25951"/>
                  </a:lnTo>
                  <a:lnTo>
                    <a:pt x="554" y="25683"/>
                  </a:lnTo>
                  <a:lnTo>
                    <a:pt x="483" y="25415"/>
                  </a:lnTo>
                  <a:lnTo>
                    <a:pt x="447" y="25129"/>
                  </a:lnTo>
                  <a:lnTo>
                    <a:pt x="429" y="24843"/>
                  </a:lnTo>
                  <a:lnTo>
                    <a:pt x="429" y="24843"/>
                  </a:lnTo>
                  <a:lnTo>
                    <a:pt x="429" y="24432"/>
                  </a:lnTo>
                  <a:lnTo>
                    <a:pt x="394" y="24021"/>
                  </a:lnTo>
                  <a:lnTo>
                    <a:pt x="394" y="24021"/>
                  </a:lnTo>
                  <a:lnTo>
                    <a:pt x="340" y="23592"/>
                  </a:lnTo>
                  <a:lnTo>
                    <a:pt x="286" y="23163"/>
                  </a:lnTo>
                  <a:lnTo>
                    <a:pt x="286" y="23163"/>
                  </a:lnTo>
                  <a:lnTo>
                    <a:pt x="286" y="22645"/>
                  </a:lnTo>
                  <a:lnTo>
                    <a:pt x="268" y="21608"/>
                  </a:lnTo>
                  <a:lnTo>
                    <a:pt x="251" y="20053"/>
                  </a:lnTo>
                  <a:lnTo>
                    <a:pt x="251" y="20053"/>
                  </a:lnTo>
                  <a:lnTo>
                    <a:pt x="233" y="19839"/>
                  </a:lnTo>
                  <a:lnTo>
                    <a:pt x="233" y="19624"/>
                  </a:lnTo>
                  <a:lnTo>
                    <a:pt x="233" y="19624"/>
                  </a:lnTo>
                  <a:lnTo>
                    <a:pt x="233" y="14423"/>
                  </a:lnTo>
                  <a:lnTo>
                    <a:pt x="233" y="14423"/>
                  </a:lnTo>
                  <a:lnTo>
                    <a:pt x="268" y="14406"/>
                  </a:lnTo>
                  <a:lnTo>
                    <a:pt x="286" y="14388"/>
                  </a:lnTo>
                  <a:lnTo>
                    <a:pt x="304" y="14352"/>
                  </a:lnTo>
                  <a:lnTo>
                    <a:pt x="304" y="14316"/>
                  </a:lnTo>
                  <a:lnTo>
                    <a:pt x="304" y="14316"/>
                  </a:lnTo>
                  <a:lnTo>
                    <a:pt x="268" y="14137"/>
                  </a:lnTo>
                  <a:lnTo>
                    <a:pt x="251" y="13941"/>
                  </a:lnTo>
                  <a:lnTo>
                    <a:pt x="233" y="13583"/>
                  </a:lnTo>
                  <a:lnTo>
                    <a:pt x="233" y="13583"/>
                  </a:lnTo>
                  <a:lnTo>
                    <a:pt x="251" y="13208"/>
                  </a:lnTo>
                  <a:lnTo>
                    <a:pt x="268" y="13012"/>
                  </a:lnTo>
                  <a:lnTo>
                    <a:pt x="304" y="12833"/>
                  </a:lnTo>
                  <a:lnTo>
                    <a:pt x="304" y="12833"/>
                  </a:lnTo>
                  <a:lnTo>
                    <a:pt x="304" y="12797"/>
                  </a:lnTo>
                  <a:lnTo>
                    <a:pt x="286" y="12761"/>
                  </a:lnTo>
                  <a:lnTo>
                    <a:pt x="268" y="12743"/>
                  </a:lnTo>
                  <a:lnTo>
                    <a:pt x="233" y="12726"/>
                  </a:lnTo>
                  <a:lnTo>
                    <a:pt x="233" y="12726"/>
                  </a:lnTo>
                  <a:lnTo>
                    <a:pt x="233" y="7525"/>
                  </a:lnTo>
                  <a:lnTo>
                    <a:pt x="233" y="7525"/>
                  </a:lnTo>
                  <a:lnTo>
                    <a:pt x="233" y="7310"/>
                  </a:lnTo>
                  <a:lnTo>
                    <a:pt x="251" y="7096"/>
                  </a:lnTo>
                  <a:lnTo>
                    <a:pt x="251" y="7096"/>
                  </a:lnTo>
                  <a:lnTo>
                    <a:pt x="268" y="5541"/>
                  </a:lnTo>
                  <a:lnTo>
                    <a:pt x="286" y="4522"/>
                  </a:lnTo>
                  <a:lnTo>
                    <a:pt x="286" y="3986"/>
                  </a:lnTo>
                  <a:lnTo>
                    <a:pt x="286" y="3986"/>
                  </a:lnTo>
                  <a:lnTo>
                    <a:pt x="340" y="3557"/>
                  </a:lnTo>
                  <a:lnTo>
                    <a:pt x="394" y="3128"/>
                  </a:lnTo>
                  <a:lnTo>
                    <a:pt x="394" y="3128"/>
                  </a:lnTo>
                  <a:lnTo>
                    <a:pt x="429" y="2717"/>
                  </a:lnTo>
                  <a:lnTo>
                    <a:pt x="429" y="2306"/>
                  </a:lnTo>
                  <a:lnTo>
                    <a:pt x="429" y="2306"/>
                  </a:lnTo>
                  <a:lnTo>
                    <a:pt x="447" y="2020"/>
                  </a:lnTo>
                  <a:lnTo>
                    <a:pt x="483" y="1752"/>
                  </a:lnTo>
                  <a:lnTo>
                    <a:pt x="554" y="1466"/>
                  </a:lnTo>
                  <a:lnTo>
                    <a:pt x="644" y="1198"/>
                  </a:lnTo>
                  <a:lnTo>
                    <a:pt x="644" y="1198"/>
                  </a:lnTo>
                  <a:lnTo>
                    <a:pt x="662" y="1127"/>
                  </a:lnTo>
                  <a:lnTo>
                    <a:pt x="715" y="1055"/>
                  </a:lnTo>
                  <a:lnTo>
                    <a:pt x="787" y="1019"/>
                  </a:lnTo>
                  <a:lnTo>
                    <a:pt x="894" y="1001"/>
                  </a:lnTo>
                  <a:lnTo>
                    <a:pt x="894" y="1001"/>
                  </a:lnTo>
                  <a:lnTo>
                    <a:pt x="965" y="1359"/>
                  </a:lnTo>
                  <a:lnTo>
                    <a:pt x="965" y="1359"/>
                  </a:lnTo>
                  <a:lnTo>
                    <a:pt x="1019" y="1520"/>
                  </a:lnTo>
                  <a:lnTo>
                    <a:pt x="1091" y="1645"/>
                  </a:lnTo>
                  <a:lnTo>
                    <a:pt x="1198" y="1770"/>
                  </a:lnTo>
                  <a:lnTo>
                    <a:pt x="1323" y="1859"/>
                  </a:lnTo>
                  <a:lnTo>
                    <a:pt x="1323" y="1859"/>
                  </a:lnTo>
                  <a:lnTo>
                    <a:pt x="1359" y="1877"/>
                  </a:lnTo>
                  <a:lnTo>
                    <a:pt x="1412" y="1895"/>
                  </a:lnTo>
                  <a:lnTo>
                    <a:pt x="1519" y="1895"/>
                  </a:lnTo>
                  <a:lnTo>
                    <a:pt x="1609" y="1859"/>
                  </a:lnTo>
                  <a:lnTo>
                    <a:pt x="1698" y="1806"/>
                  </a:lnTo>
                  <a:lnTo>
                    <a:pt x="1698" y="1806"/>
                  </a:lnTo>
                  <a:lnTo>
                    <a:pt x="1752" y="1752"/>
                  </a:lnTo>
                  <a:lnTo>
                    <a:pt x="1788" y="1698"/>
                  </a:lnTo>
                  <a:lnTo>
                    <a:pt x="1805" y="1627"/>
                  </a:lnTo>
                  <a:lnTo>
                    <a:pt x="1823" y="1556"/>
                  </a:lnTo>
                  <a:lnTo>
                    <a:pt x="1841" y="1413"/>
                  </a:lnTo>
                  <a:lnTo>
                    <a:pt x="1805" y="1270"/>
                  </a:lnTo>
                  <a:lnTo>
                    <a:pt x="1805" y="1270"/>
                  </a:lnTo>
                  <a:lnTo>
                    <a:pt x="1788" y="1198"/>
                  </a:lnTo>
                  <a:lnTo>
                    <a:pt x="1752" y="1127"/>
                  </a:lnTo>
                  <a:lnTo>
                    <a:pt x="1698" y="1055"/>
                  </a:lnTo>
                  <a:lnTo>
                    <a:pt x="1645" y="1001"/>
                  </a:lnTo>
                  <a:lnTo>
                    <a:pt x="1645" y="1001"/>
                  </a:lnTo>
                  <a:lnTo>
                    <a:pt x="1555" y="930"/>
                  </a:lnTo>
                  <a:lnTo>
                    <a:pt x="1448" y="858"/>
                  </a:lnTo>
                  <a:lnTo>
                    <a:pt x="1341" y="805"/>
                  </a:lnTo>
                  <a:lnTo>
                    <a:pt x="1234" y="787"/>
                  </a:lnTo>
                  <a:lnTo>
                    <a:pt x="1234" y="787"/>
                  </a:lnTo>
                  <a:lnTo>
                    <a:pt x="1234" y="733"/>
                  </a:lnTo>
                  <a:lnTo>
                    <a:pt x="1234" y="680"/>
                  </a:lnTo>
                  <a:lnTo>
                    <a:pt x="1269" y="644"/>
                  </a:lnTo>
                  <a:lnTo>
                    <a:pt x="1305" y="626"/>
                  </a:lnTo>
                  <a:lnTo>
                    <a:pt x="1305" y="626"/>
                  </a:lnTo>
                  <a:lnTo>
                    <a:pt x="1502" y="519"/>
                  </a:lnTo>
                  <a:lnTo>
                    <a:pt x="1716" y="430"/>
                  </a:lnTo>
                  <a:lnTo>
                    <a:pt x="1948" y="376"/>
                  </a:lnTo>
                  <a:lnTo>
                    <a:pt x="2056" y="358"/>
                  </a:lnTo>
                  <a:lnTo>
                    <a:pt x="2181" y="340"/>
                  </a:lnTo>
                  <a:lnTo>
                    <a:pt x="2181" y="340"/>
                  </a:lnTo>
                  <a:lnTo>
                    <a:pt x="2592" y="340"/>
                  </a:lnTo>
                  <a:lnTo>
                    <a:pt x="3003" y="340"/>
                  </a:lnTo>
                  <a:lnTo>
                    <a:pt x="3003" y="340"/>
                  </a:lnTo>
                  <a:lnTo>
                    <a:pt x="3271" y="340"/>
                  </a:lnTo>
                  <a:lnTo>
                    <a:pt x="3539" y="322"/>
                  </a:lnTo>
                  <a:lnTo>
                    <a:pt x="4057" y="269"/>
                  </a:lnTo>
                  <a:lnTo>
                    <a:pt x="4057" y="269"/>
                  </a:lnTo>
                  <a:lnTo>
                    <a:pt x="4236" y="251"/>
                  </a:lnTo>
                  <a:lnTo>
                    <a:pt x="4415" y="251"/>
                  </a:lnTo>
                  <a:lnTo>
                    <a:pt x="4415" y="251"/>
                  </a:lnTo>
                  <a:lnTo>
                    <a:pt x="5630" y="251"/>
                  </a:lnTo>
                  <a:lnTo>
                    <a:pt x="5630" y="251"/>
                  </a:lnTo>
                  <a:lnTo>
                    <a:pt x="6077" y="251"/>
                  </a:lnTo>
                  <a:lnTo>
                    <a:pt x="6524" y="287"/>
                  </a:lnTo>
                  <a:lnTo>
                    <a:pt x="6524" y="287"/>
                  </a:lnTo>
                  <a:lnTo>
                    <a:pt x="7060" y="304"/>
                  </a:lnTo>
                  <a:lnTo>
                    <a:pt x="7793" y="340"/>
                  </a:lnTo>
                  <a:lnTo>
                    <a:pt x="8507" y="358"/>
                  </a:lnTo>
                  <a:lnTo>
                    <a:pt x="9044" y="340"/>
                  </a:lnTo>
                  <a:lnTo>
                    <a:pt x="9044" y="340"/>
                  </a:lnTo>
                  <a:lnTo>
                    <a:pt x="11957" y="340"/>
                  </a:lnTo>
                  <a:lnTo>
                    <a:pt x="13887" y="358"/>
                  </a:lnTo>
                  <a:lnTo>
                    <a:pt x="14548" y="358"/>
                  </a:lnTo>
                  <a:lnTo>
                    <a:pt x="14870" y="394"/>
                  </a:lnTo>
                  <a:lnTo>
                    <a:pt x="14870" y="394"/>
                  </a:lnTo>
                  <a:lnTo>
                    <a:pt x="14977" y="394"/>
                  </a:lnTo>
                  <a:lnTo>
                    <a:pt x="15084" y="394"/>
                  </a:lnTo>
                  <a:lnTo>
                    <a:pt x="15084" y="394"/>
                  </a:lnTo>
                  <a:lnTo>
                    <a:pt x="16246" y="394"/>
                  </a:lnTo>
                  <a:lnTo>
                    <a:pt x="16997" y="412"/>
                  </a:lnTo>
                  <a:lnTo>
                    <a:pt x="17265" y="412"/>
                  </a:lnTo>
                  <a:lnTo>
                    <a:pt x="17408" y="430"/>
                  </a:lnTo>
                  <a:lnTo>
                    <a:pt x="17408" y="430"/>
                  </a:lnTo>
                  <a:lnTo>
                    <a:pt x="18105" y="430"/>
                  </a:lnTo>
                  <a:lnTo>
                    <a:pt x="19552" y="447"/>
                  </a:lnTo>
                  <a:lnTo>
                    <a:pt x="21697" y="447"/>
                  </a:lnTo>
                  <a:lnTo>
                    <a:pt x="21697" y="447"/>
                  </a:lnTo>
                  <a:lnTo>
                    <a:pt x="23216" y="447"/>
                  </a:lnTo>
                  <a:lnTo>
                    <a:pt x="23216" y="447"/>
                  </a:lnTo>
                  <a:lnTo>
                    <a:pt x="24717" y="447"/>
                  </a:lnTo>
                  <a:lnTo>
                    <a:pt x="24717" y="447"/>
                  </a:lnTo>
                  <a:lnTo>
                    <a:pt x="27791" y="447"/>
                  </a:lnTo>
                  <a:lnTo>
                    <a:pt x="29882" y="430"/>
                  </a:lnTo>
                  <a:lnTo>
                    <a:pt x="30865" y="430"/>
                  </a:lnTo>
                  <a:lnTo>
                    <a:pt x="30865" y="430"/>
                  </a:lnTo>
                  <a:lnTo>
                    <a:pt x="31008" y="412"/>
                  </a:lnTo>
                  <a:lnTo>
                    <a:pt x="31276" y="412"/>
                  </a:lnTo>
                  <a:lnTo>
                    <a:pt x="32027" y="394"/>
                  </a:lnTo>
                  <a:lnTo>
                    <a:pt x="33189" y="394"/>
                  </a:lnTo>
                  <a:lnTo>
                    <a:pt x="33189" y="394"/>
                  </a:lnTo>
                  <a:lnTo>
                    <a:pt x="33296" y="394"/>
                  </a:lnTo>
                  <a:lnTo>
                    <a:pt x="33421" y="394"/>
                  </a:lnTo>
                  <a:lnTo>
                    <a:pt x="33421" y="394"/>
                  </a:lnTo>
                  <a:lnTo>
                    <a:pt x="33761" y="358"/>
                  </a:lnTo>
                  <a:lnTo>
                    <a:pt x="34511" y="358"/>
                  </a:lnTo>
                  <a:lnTo>
                    <a:pt x="36692" y="340"/>
                  </a:lnTo>
                  <a:lnTo>
                    <a:pt x="39962" y="340"/>
                  </a:lnTo>
                  <a:lnTo>
                    <a:pt x="39962" y="340"/>
                  </a:lnTo>
                  <a:lnTo>
                    <a:pt x="40320" y="358"/>
                  </a:lnTo>
                  <a:lnTo>
                    <a:pt x="40695" y="340"/>
                  </a:lnTo>
                  <a:lnTo>
                    <a:pt x="41446" y="287"/>
                  </a:lnTo>
                  <a:lnTo>
                    <a:pt x="41446" y="287"/>
                  </a:lnTo>
                  <a:lnTo>
                    <a:pt x="41892" y="251"/>
                  </a:lnTo>
                  <a:lnTo>
                    <a:pt x="42339" y="251"/>
                  </a:lnTo>
                  <a:lnTo>
                    <a:pt x="42339" y="251"/>
                  </a:lnTo>
                  <a:lnTo>
                    <a:pt x="43554" y="251"/>
                  </a:lnTo>
                  <a:lnTo>
                    <a:pt x="43554" y="251"/>
                  </a:lnTo>
                  <a:lnTo>
                    <a:pt x="43733" y="251"/>
                  </a:lnTo>
                  <a:lnTo>
                    <a:pt x="43894" y="269"/>
                  </a:lnTo>
                  <a:lnTo>
                    <a:pt x="43894" y="269"/>
                  </a:lnTo>
                  <a:lnTo>
                    <a:pt x="44430" y="322"/>
                  </a:lnTo>
                  <a:lnTo>
                    <a:pt x="44698" y="340"/>
                  </a:lnTo>
                  <a:lnTo>
                    <a:pt x="44948" y="340"/>
                  </a:lnTo>
                  <a:lnTo>
                    <a:pt x="44948" y="340"/>
                  </a:lnTo>
                  <a:lnTo>
                    <a:pt x="45377" y="340"/>
                  </a:lnTo>
                  <a:lnTo>
                    <a:pt x="45788" y="340"/>
                  </a:lnTo>
                  <a:lnTo>
                    <a:pt x="45788" y="340"/>
                  </a:lnTo>
                  <a:lnTo>
                    <a:pt x="45914" y="358"/>
                  </a:lnTo>
                  <a:lnTo>
                    <a:pt x="46021" y="376"/>
                  </a:lnTo>
                  <a:lnTo>
                    <a:pt x="46235" y="430"/>
                  </a:lnTo>
                  <a:lnTo>
                    <a:pt x="46450" y="519"/>
                  </a:lnTo>
                  <a:lnTo>
                    <a:pt x="46664" y="626"/>
                  </a:lnTo>
                  <a:lnTo>
                    <a:pt x="46664" y="626"/>
                  </a:lnTo>
                  <a:lnTo>
                    <a:pt x="46700" y="644"/>
                  </a:lnTo>
                  <a:lnTo>
                    <a:pt x="46718" y="680"/>
                  </a:lnTo>
                  <a:lnTo>
                    <a:pt x="46736" y="733"/>
                  </a:lnTo>
                  <a:lnTo>
                    <a:pt x="46736" y="787"/>
                  </a:lnTo>
                  <a:lnTo>
                    <a:pt x="46736" y="787"/>
                  </a:lnTo>
                  <a:lnTo>
                    <a:pt x="46611" y="805"/>
                  </a:lnTo>
                  <a:lnTo>
                    <a:pt x="46521" y="858"/>
                  </a:lnTo>
                  <a:lnTo>
                    <a:pt x="46414" y="930"/>
                  </a:lnTo>
                  <a:lnTo>
                    <a:pt x="46325" y="1001"/>
                  </a:lnTo>
                  <a:lnTo>
                    <a:pt x="46325" y="1001"/>
                  </a:lnTo>
                  <a:lnTo>
                    <a:pt x="46253" y="1055"/>
                  </a:lnTo>
                  <a:lnTo>
                    <a:pt x="46217" y="1127"/>
                  </a:lnTo>
                  <a:lnTo>
                    <a:pt x="46182" y="1198"/>
                  </a:lnTo>
                  <a:lnTo>
                    <a:pt x="46146" y="1270"/>
                  </a:lnTo>
                  <a:lnTo>
                    <a:pt x="46146" y="1270"/>
                  </a:lnTo>
                  <a:lnTo>
                    <a:pt x="46128" y="1413"/>
                  </a:lnTo>
                  <a:lnTo>
                    <a:pt x="46146" y="1556"/>
                  </a:lnTo>
                  <a:lnTo>
                    <a:pt x="46146" y="1627"/>
                  </a:lnTo>
                  <a:lnTo>
                    <a:pt x="46182" y="1698"/>
                  </a:lnTo>
                  <a:lnTo>
                    <a:pt x="46217" y="1752"/>
                  </a:lnTo>
                  <a:lnTo>
                    <a:pt x="46271" y="1806"/>
                  </a:lnTo>
                  <a:lnTo>
                    <a:pt x="46271" y="1806"/>
                  </a:lnTo>
                  <a:lnTo>
                    <a:pt x="46360" y="1859"/>
                  </a:lnTo>
                  <a:lnTo>
                    <a:pt x="46450" y="1895"/>
                  </a:lnTo>
                  <a:lnTo>
                    <a:pt x="46557" y="1895"/>
                  </a:lnTo>
                  <a:lnTo>
                    <a:pt x="46611" y="1877"/>
                  </a:lnTo>
                  <a:lnTo>
                    <a:pt x="46646" y="1859"/>
                  </a:lnTo>
                  <a:lnTo>
                    <a:pt x="46646" y="1859"/>
                  </a:lnTo>
                  <a:lnTo>
                    <a:pt x="46771" y="1770"/>
                  </a:lnTo>
                  <a:lnTo>
                    <a:pt x="46879" y="1645"/>
                  </a:lnTo>
                  <a:lnTo>
                    <a:pt x="46950" y="1520"/>
                  </a:lnTo>
                  <a:lnTo>
                    <a:pt x="47004" y="1359"/>
                  </a:lnTo>
                  <a:lnTo>
                    <a:pt x="47004" y="1359"/>
                  </a:lnTo>
                  <a:lnTo>
                    <a:pt x="47075" y="1001"/>
                  </a:lnTo>
                  <a:lnTo>
                    <a:pt x="47075" y="1001"/>
                  </a:lnTo>
                  <a:lnTo>
                    <a:pt x="47165" y="1019"/>
                  </a:lnTo>
                  <a:lnTo>
                    <a:pt x="47236" y="1055"/>
                  </a:lnTo>
                  <a:lnTo>
                    <a:pt x="47290" y="1127"/>
                  </a:lnTo>
                  <a:lnTo>
                    <a:pt x="47325" y="1198"/>
                  </a:lnTo>
                  <a:lnTo>
                    <a:pt x="47325" y="1198"/>
                  </a:lnTo>
                  <a:lnTo>
                    <a:pt x="47415" y="1466"/>
                  </a:lnTo>
                  <a:lnTo>
                    <a:pt x="47468" y="1752"/>
                  </a:lnTo>
                  <a:lnTo>
                    <a:pt x="47522" y="2020"/>
                  </a:lnTo>
                  <a:lnTo>
                    <a:pt x="47540" y="2306"/>
                  </a:lnTo>
                  <a:lnTo>
                    <a:pt x="47540" y="2306"/>
                  </a:lnTo>
                  <a:lnTo>
                    <a:pt x="47540" y="2717"/>
                  </a:lnTo>
                  <a:lnTo>
                    <a:pt x="47576" y="3128"/>
                  </a:lnTo>
                  <a:lnTo>
                    <a:pt x="47576" y="3128"/>
                  </a:lnTo>
                  <a:lnTo>
                    <a:pt x="47611" y="3557"/>
                  </a:lnTo>
                  <a:lnTo>
                    <a:pt x="47683" y="3986"/>
                  </a:lnTo>
                  <a:lnTo>
                    <a:pt x="47683" y="3986"/>
                  </a:lnTo>
                  <a:lnTo>
                    <a:pt x="47683" y="4522"/>
                  </a:lnTo>
                  <a:lnTo>
                    <a:pt x="47701" y="5541"/>
                  </a:lnTo>
                  <a:lnTo>
                    <a:pt x="47701" y="7096"/>
                  </a:lnTo>
                  <a:lnTo>
                    <a:pt x="47701" y="7096"/>
                  </a:lnTo>
                  <a:lnTo>
                    <a:pt x="47737" y="7310"/>
                  </a:lnTo>
                  <a:lnTo>
                    <a:pt x="47737" y="7525"/>
                  </a:lnTo>
                  <a:lnTo>
                    <a:pt x="47737" y="7525"/>
                  </a:lnTo>
                  <a:lnTo>
                    <a:pt x="47737" y="12726"/>
                  </a:lnTo>
                  <a:lnTo>
                    <a:pt x="47737" y="12726"/>
                  </a:lnTo>
                  <a:lnTo>
                    <a:pt x="47701" y="12743"/>
                  </a:lnTo>
                  <a:lnTo>
                    <a:pt x="47683" y="12761"/>
                  </a:lnTo>
                  <a:lnTo>
                    <a:pt x="47665" y="12797"/>
                  </a:lnTo>
                  <a:lnTo>
                    <a:pt x="47665" y="12833"/>
                  </a:lnTo>
                  <a:lnTo>
                    <a:pt x="47665" y="12833"/>
                  </a:lnTo>
                  <a:lnTo>
                    <a:pt x="47701" y="13012"/>
                  </a:lnTo>
                  <a:lnTo>
                    <a:pt x="47719" y="13208"/>
                  </a:lnTo>
                  <a:lnTo>
                    <a:pt x="47737" y="13566"/>
                  </a:lnTo>
                  <a:lnTo>
                    <a:pt x="47737" y="13566"/>
                  </a:lnTo>
                  <a:lnTo>
                    <a:pt x="47719" y="13941"/>
                  </a:lnTo>
                  <a:lnTo>
                    <a:pt x="47701" y="14137"/>
                  </a:lnTo>
                  <a:lnTo>
                    <a:pt x="47665" y="14316"/>
                  </a:lnTo>
                  <a:lnTo>
                    <a:pt x="47665" y="14316"/>
                  </a:lnTo>
                  <a:lnTo>
                    <a:pt x="47665" y="14352"/>
                  </a:lnTo>
                  <a:lnTo>
                    <a:pt x="47683" y="14388"/>
                  </a:lnTo>
                  <a:lnTo>
                    <a:pt x="47701" y="14406"/>
                  </a:lnTo>
                  <a:lnTo>
                    <a:pt x="47737" y="14423"/>
                  </a:lnTo>
                  <a:lnTo>
                    <a:pt x="47737" y="14423"/>
                  </a:lnTo>
                  <a:lnTo>
                    <a:pt x="47737" y="19624"/>
                  </a:lnTo>
                  <a:lnTo>
                    <a:pt x="47737" y="19624"/>
                  </a:lnTo>
                  <a:lnTo>
                    <a:pt x="47737" y="19839"/>
                  </a:lnTo>
                  <a:lnTo>
                    <a:pt x="47701" y="20053"/>
                  </a:lnTo>
                  <a:lnTo>
                    <a:pt x="47701" y="20053"/>
                  </a:lnTo>
                  <a:lnTo>
                    <a:pt x="47701" y="21608"/>
                  </a:lnTo>
                  <a:lnTo>
                    <a:pt x="47683" y="22645"/>
                  </a:lnTo>
                  <a:lnTo>
                    <a:pt x="47683" y="23163"/>
                  </a:lnTo>
                  <a:lnTo>
                    <a:pt x="47683" y="23163"/>
                  </a:lnTo>
                  <a:lnTo>
                    <a:pt x="47611" y="23592"/>
                  </a:lnTo>
                  <a:lnTo>
                    <a:pt x="47576" y="24021"/>
                  </a:lnTo>
                  <a:lnTo>
                    <a:pt x="47576" y="24021"/>
                  </a:lnTo>
                  <a:lnTo>
                    <a:pt x="47540" y="24432"/>
                  </a:lnTo>
                  <a:lnTo>
                    <a:pt x="47540" y="24843"/>
                  </a:lnTo>
                  <a:lnTo>
                    <a:pt x="47540" y="24843"/>
                  </a:lnTo>
                  <a:lnTo>
                    <a:pt x="47522" y="25129"/>
                  </a:lnTo>
                  <a:lnTo>
                    <a:pt x="47468" y="25415"/>
                  </a:lnTo>
                  <a:lnTo>
                    <a:pt x="47415" y="25683"/>
                  </a:lnTo>
                  <a:lnTo>
                    <a:pt x="47325" y="25951"/>
                  </a:lnTo>
                  <a:lnTo>
                    <a:pt x="47325" y="25951"/>
                  </a:lnTo>
                  <a:lnTo>
                    <a:pt x="47290" y="26022"/>
                  </a:lnTo>
                  <a:lnTo>
                    <a:pt x="47236" y="26094"/>
                  </a:lnTo>
                  <a:lnTo>
                    <a:pt x="47165" y="26130"/>
                  </a:lnTo>
                  <a:lnTo>
                    <a:pt x="47075" y="26147"/>
                  </a:lnTo>
                  <a:lnTo>
                    <a:pt x="47075" y="26147"/>
                  </a:lnTo>
                  <a:lnTo>
                    <a:pt x="47004" y="25790"/>
                  </a:lnTo>
                  <a:lnTo>
                    <a:pt x="47004" y="25790"/>
                  </a:lnTo>
                  <a:lnTo>
                    <a:pt x="46950" y="25629"/>
                  </a:lnTo>
                  <a:lnTo>
                    <a:pt x="46879" y="25504"/>
                  </a:lnTo>
                  <a:lnTo>
                    <a:pt x="46771" y="25379"/>
                  </a:lnTo>
                  <a:lnTo>
                    <a:pt x="46646" y="25290"/>
                  </a:lnTo>
                  <a:lnTo>
                    <a:pt x="46646" y="25290"/>
                  </a:lnTo>
                  <a:lnTo>
                    <a:pt x="46611" y="25272"/>
                  </a:lnTo>
                  <a:lnTo>
                    <a:pt x="46557" y="25254"/>
                  </a:lnTo>
                  <a:lnTo>
                    <a:pt x="46450" y="25254"/>
                  </a:lnTo>
                  <a:lnTo>
                    <a:pt x="46360" y="25290"/>
                  </a:lnTo>
                  <a:lnTo>
                    <a:pt x="46271" y="25343"/>
                  </a:lnTo>
                  <a:lnTo>
                    <a:pt x="46271" y="25343"/>
                  </a:lnTo>
                  <a:lnTo>
                    <a:pt x="46217" y="25397"/>
                  </a:lnTo>
                  <a:lnTo>
                    <a:pt x="46182" y="25468"/>
                  </a:lnTo>
                  <a:lnTo>
                    <a:pt x="46146" y="25522"/>
                  </a:lnTo>
                  <a:lnTo>
                    <a:pt x="46146" y="25593"/>
                  </a:lnTo>
                  <a:lnTo>
                    <a:pt x="46128" y="25736"/>
                  </a:lnTo>
                  <a:lnTo>
                    <a:pt x="46146" y="25879"/>
                  </a:lnTo>
                  <a:lnTo>
                    <a:pt x="46146" y="25879"/>
                  </a:lnTo>
                  <a:lnTo>
                    <a:pt x="46182" y="25951"/>
                  </a:lnTo>
                  <a:lnTo>
                    <a:pt x="46217" y="26022"/>
                  </a:lnTo>
                  <a:lnTo>
                    <a:pt x="46253" y="26094"/>
                  </a:lnTo>
                  <a:lnTo>
                    <a:pt x="46325" y="26147"/>
                  </a:lnTo>
                  <a:lnTo>
                    <a:pt x="46325" y="26147"/>
                  </a:lnTo>
                  <a:lnTo>
                    <a:pt x="46414" y="26219"/>
                  </a:lnTo>
                  <a:lnTo>
                    <a:pt x="46521" y="26290"/>
                  </a:lnTo>
                  <a:lnTo>
                    <a:pt x="46611" y="26344"/>
                  </a:lnTo>
                  <a:lnTo>
                    <a:pt x="46736" y="26362"/>
                  </a:lnTo>
                  <a:lnTo>
                    <a:pt x="46736" y="26362"/>
                  </a:lnTo>
                  <a:lnTo>
                    <a:pt x="46736" y="26433"/>
                  </a:lnTo>
                  <a:lnTo>
                    <a:pt x="46718" y="26469"/>
                  </a:lnTo>
                  <a:lnTo>
                    <a:pt x="46700" y="26505"/>
                  </a:lnTo>
                  <a:lnTo>
                    <a:pt x="46664" y="26523"/>
                  </a:lnTo>
                  <a:lnTo>
                    <a:pt x="46664" y="26523"/>
                  </a:lnTo>
                  <a:lnTo>
                    <a:pt x="46450" y="26630"/>
                  </a:lnTo>
                  <a:lnTo>
                    <a:pt x="46235" y="26719"/>
                  </a:lnTo>
                  <a:lnTo>
                    <a:pt x="46021" y="26791"/>
                  </a:lnTo>
                  <a:lnTo>
                    <a:pt x="45914" y="26791"/>
                  </a:lnTo>
                  <a:lnTo>
                    <a:pt x="45788" y="26809"/>
                  </a:lnTo>
                  <a:lnTo>
                    <a:pt x="45788" y="26809"/>
                  </a:lnTo>
                  <a:lnTo>
                    <a:pt x="45377" y="26809"/>
                  </a:lnTo>
                  <a:lnTo>
                    <a:pt x="44948" y="26809"/>
                  </a:lnTo>
                  <a:lnTo>
                    <a:pt x="44948" y="26809"/>
                  </a:lnTo>
                  <a:lnTo>
                    <a:pt x="44698" y="26809"/>
                  </a:lnTo>
                  <a:lnTo>
                    <a:pt x="44430" y="26827"/>
                  </a:lnTo>
                  <a:lnTo>
                    <a:pt x="43894" y="26880"/>
                  </a:lnTo>
                  <a:lnTo>
                    <a:pt x="43894" y="26880"/>
                  </a:lnTo>
                  <a:lnTo>
                    <a:pt x="43733" y="26898"/>
                  </a:lnTo>
                  <a:lnTo>
                    <a:pt x="43554" y="26898"/>
                  </a:lnTo>
                  <a:lnTo>
                    <a:pt x="43554" y="26898"/>
                  </a:lnTo>
                  <a:lnTo>
                    <a:pt x="42339" y="26898"/>
                  </a:lnTo>
                  <a:lnTo>
                    <a:pt x="42339" y="26898"/>
                  </a:lnTo>
                  <a:lnTo>
                    <a:pt x="41892" y="26898"/>
                  </a:lnTo>
                  <a:lnTo>
                    <a:pt x="41446" y="26862"/>
                  </a:lnTo>
                  <a:lnTo>
                    <a:pt x="41446" y="26862"/>
                  </a:lnTo>
                  <a:lnTo>
                    <a:pt x="40695" y="26809"/>
                  </a:lnTo>
                  <a:lnTo>
                    <a:pt x="40320" y="26809"/>
                  </a:lnTo>
                  <a:lnTo>
                    <a:pt x="39962" y="26809"/>
                  </a:lnTo>
                  <a:lnTo>
                    <a:pt x="39962" y="26809"/>
                  </a:lnTo>
                  <a:lnTo>
                    <a:pt x="37871" y="26809"/>
                  </a:lnTo>
                  <a:lnTo>
                    <a:pt x="36513" y="26791"/>
                  </a:lnTo>
                  <a:lnTo>
                    <a:pt x="36030" y="26791"/>
                  </a:lnTo>
                  <a:lnTo>
                    <a:pt x="35798" y="26755"/>
                  </a:lnTo>
                  <a:lnTo>
                    <a:pt x="35798" y="26755"/>
                  </a:lnTo>
                  <a:lnTo>
                    <a:pt x="35673" y="26755"/>
                  </a:lnTo>
                  <a:lnTo>
                    <a:pt x="35566" y="26755"/>
                  </a:lnTo>
                  <a:lnTo>
                    <a:pt x="35566" y="26755"/>
                  </a:lnTo>
                  <a:lnTo>
                    <a:pt x="34404" y="26755"/>
                  </a:lnTo>
                  <a:lnTo>
                    <a:pt x="33653" y="26737"/>
                  </a:lnTo>
                  <a:lnTo>
                    <a:pt x="33385" y="26737"/>
                  </a:lnTo>
                  <a:lnTo>
                    <a:pt x="33242" y="26719"/>
                  </a:lnTo>
                  <a:lnTo>
                    <a:pt x="33242" y="26719"/>
                  </a:lnTo>
                  <a:lnTo>
                    <a:pt x="32813" y="26719"/>
                  </a:lnTo>
                  <a:lnTo>
                    <a:pt x="31920" y="26702"/>
                  </a:lnTo>
                  <a:lnTo>
                    <a:pt x="30597" y="26702"/>
                  </a:lnTo>
                  <a:lnTo>
                    <a:pt x="30597" y="26702"/>
                  </a:lnTo>
                  <a:lnTo>
                    <a:pt x="29042" y="26702"/>
                  </a:lnTo>
                  <a:lnTo>
                    <a:pt x="29042" y="26702"/>
                  </a:lnTo>
                  <a:lnTo>
                    <a:pt x="28935" y="26719"/>
                  </a:lnTo>
                  <a:lnTo>
                    <a:pt x="28810" y="26737"/>
                  </a:lnTo>
                  <a:lnTo>
                    <a:pt x="28810" y="26737"/>
                  </a:lnTo>
                  <a:lnTo>
                    <a:pt x="28774" y="26773"/>
                  </a:lnTo>
                  <a:lnTo>
                    <a:pt x="28739" y="26827"/>
                  </a:lnTo>
                  <a:lnTo>
                    <a:pt x="28739" y="26827"/>
                  </a:lnTo>
                  <a:lnTo>
                    <a:pt x="28739" y="26862"/>
                  </a:lnTo>
                  <a:lnTo>
                    <a:pt x="28756" y="26880"/>
                  </a:lnTo>
                  <a:lnTo>
                    <a:pt x="28792" y="26898"/>
                  </a:lnTo>
                  <a:lnTo>
                    <a:pt x="28810" y="26916"/>
                  </a:lnTo>
                  <a:lnTo>
                    <a:pt x="28810" y="26916"/>
                  </a:lnTo>
                  <a:lnTo>
                    <a:pt x="28971" y="26934"/>
                  </a:lnTo>
                  <a:lnTo>
                    <a:pt x="29150" y="26934"/>
                  </a:lnTo>
                  <a:lnTo>
                    <a:pt x="29150" y="26934"/>
                  </a:lnTo>
                  <a:lnTo>
                    <a:pt x="30454" y="26934"/>
                  </a:lnTo>
                  <a:lnTo>
                    <a:pt x="30454" y="26934"/>
                  </a:lnTo>
                  <a:close/>
                  <a:moveTo>
                    <a:pt x="1269" y="25629"/>
                  </a:moveTo>
                  <a:lnTo>
                    <a:pt x="1269" y="25629"/>
                  </a:lnTo>
                  <a:lnTo>
                    <a:pt x="1377" y="25504"/>
                  </a:lnTo>
                  <a:lnTo>
                    <a:pt x="1377" y="25504"/>
                  </a:lnTo>
                  <a:lnTo>
                    <a:pt x="1448" y="25468"/>
                  </a:lnTo>
                  <a:lnTo>
                    <a:pt x="1502" y="25468"/>
                  </a:lnTo>
                  <a:lnTo>
                    <a:pt x="1555" y="25504"/>
                  </a:lnTo>
                  <a:lnTo>
                    <a:pt x="1591" y="25576"/>
                  </a:lnTo>
                  <a:lnTo>
                    <a:pt x="1591" y="25576"/>
                  </a:lnTo>
                  <a:lnTo>
                    <a:pt x="1609" y="25683"/>
                  </a:lnTo>
                  <a:lnTo>
                    <a:pt x="1609" y="25790"/>
                  </a:lnTo>
                  <a:lnTo>
                    <a:pt x="1609" y="25790"/>
                  </a:lnTo>
                  <a:lnTo>
                    <a:pt x="1591" y="25862"/>
                  </a:lnTo>
                  <a:lnTo>
                    <a:pt x="1555" y="25915"/>
                  </a:lnTo>
                  <a:lnTo>
                    <a:pt x="1502" y="25969"/>
                  </a:lnTo>
                  <a:lnTo>
                    <a:pt x="1448" y="26022"/>
                  </a:lnTo>
                  <a:lnTo>
                    <a:pt x="1394" y="26058"/>
                  </a:lnTo>
                  <a:lnTo>
                    <a:pt x="1323" y="26094"/>
                  </a:lnTo>
                  <a:lnTo>
                    <a:pt x="1251" y="26112"/>
                  </a:lnTo>
                  <a:lnTo>
                    <a:pt x="1162" y="26130"/>
                  </a:lnTo>
                  <a:lnTo>
                    <a:pt x="1162" y="26130"/>
                  </a:lnTo>
                  <a:lnTo>
                    <a:pt x="1162" y="25987"/>
                  </a:lnTo>
                  <a:lnTo>
                    <a:pt x="1180" y="25862"/>
                  </a:lnTo>
                  <a:lnTo>
                    <a:pt x="1216" y="25736"/>
                  </a:lnTo>
                  <a:lnTo>
                    <a:pt x="1269" y="25629"/>
                  </a:lnTo>
                  <a:lnTo>
                    <a:pt x="1269" y="25629"/>
                  </a:lnTo>
                  <a:close/>
                  <a:moveTo>
                    <a:pt x="1609" y="1359"/>
                  </a:moveTo>
                  <a:lnTo>
                    <a:pt x="1609" y="1359"/>
                  </a:lnTo>
                  <a:lnTo>
                    <a:pt x="1609" y="1466"/>
                  </a:lnTo>
                  <a:lnTo>
                    <a:pt x="1591" y="1573"/>
                  </a:lnTo>
                  <a:lnTo>
                    <a:pt x="1591" y="1573"/>
                  </a:lnTo>
                  <a:lnTo>
                    <a:pt x="1555" y="1645"/>
                  </a:lnTo>
                  <a:lnTo>
                    <a:pt x="1502" y="1681"/>
                  </a:lnTo>
                  <a:lnTo>
                    <a:pt x="1448" y="1681"/>
                  </a:lnTo>
                  <a:lnTo>
                    <a:pt x="1377" y="1645"/>
                  </a:lnTo>
                  <a:lnTo>
                    <a:pt x="1377" y="1645"/>
                  </a:lnTo>
                  <a:lnTo>
                    <a:pt x="1269" y="1520"/>
                  </a:lnTo>
                  <a:lnTo>
                    <a:pt x="1269" y="1520"/>
                  </a:lnTo>
                  <a:lnTo>
                    <a:pt x="1216" y="1413"/>
                  </a:lnTo>
                  <a:lnTo>
                    <a:pt x="1180" y="1287"/>
                  </a:lnTo>
                  <a:lnTo>
                    <a:pt x="1162" y="1162"/>
                  </a:lnTo>
                  <a:lnTo>
                    <a:pt x="1162" y="1037"/>
                  </a:lnTo>
                  <a:lnTo>
                    <a:pt x="1162" y="1037"/>
                  </a:lnTo>
                  <a:lnTo>
                    <a:pt x="1251" y="1037"/>
                  </a:lnTo>
                  <a:lnTo>
                    <a:pt x="1323" y="1055"/>
                  </a:lnTo>
                  <a:lnTo>
                    <a:pt x="1394" y="1091"/>
                  </a:lnTo>
                  <a:lnTo>
                    <a:pt x="1448" y="1127"/>
                  </a:lnTo>
                  <a:lnTo>
                    <a:pt x="1502" y="1180"/>
                  </a:lnTo>
                  <a:lnTo>
                    <a:pt x="1555" y="1234"/>
                  </a:lnTo>
                  <a:lnTo>
                    <a:pt x="1591" y="1287"/>
                  </a:lnTo>
                  <a:lnTo>
                    <a:pt x="1609" y="1359"/>
                  </a:lnTo>
                  <a:lnTo>
                    <a:pt x="1609" y="1359"/>
                  </a:lnTo>
                  <a:close/>
                  <a:moveTo>
                    <a:pt x="46682" y="1520"/>
                  </a:moveTo>
                  <a:lnTo>
                    <a:pt x="46682" y="1520"/>
                  </a:lnTo>
                  <a:lnTo>
                    <a:pt x="46593" y="1645"/>
                  </a:lnTo>
                  <a:lnTo>
                    <a:pt x="46593" y="1645"/>
                  </a:lnTo>
                  <a:lnTo>
                    <a:pt x="46521" y="1681"/>
                  </a:lnTo>
                  <a:lnTo>
                    <a:pt x="46450" y="1681"/>
                  </a:lnTo>
                  <a:lnTo>
                    <a:pt x="46396" y="1645"/>
                  </a:lnTo>
                  <a:lnTo>
                    <a:pt x="46360" y="1573"/>
                  </a:lnTo>
                  <a:lnTo>
                    <a:pt x="46360" y="1573"/>
                  </a:lnTo>
                  <a:lnTo>
                    <a:pt x="46342" y="1466"/>
                  </a:lnTo>
                  <a:lnTo>
                    <a:pt x="46360" y="1359"/>
                  </a:lnTo>
                  <a:lnTo>
                    <a:pt x="46360" y="1359"/>
                  </a:lnTo>
                  <a:lnTo>
                    <a:pt x="46378" y="1287"/>
                  </a:lnTo>
                  <a:lnTo>
                    <a:pt x="46414" y="1234"/>
                  </a:lnTo>
                  <a:lnTo>
                    <a:pt x="46450" y="1180"/>
                  </a:lnTo>
                  <a:lnTo>
                    <a:pt x="46503" y="1127"/>
                  </a:lnTo>
                  <a:lnTo>
                    <a:pt x="46575" y="1091"/>
                  </a:lnTo>
                  <a:lnTo>
                    <a:pt x="46646" y="1055"/>
                  </a:lnTo>
                  <a:lnTo>
                    <a:pt x="46718" y="1037"/>
                  </a:lnTo>
                  <a:lnTo>
                    <a:pt x="46807" y="1037"/>
                  </a:lnTo>
                  <a:lnTo>
                    <a:pt x="46807" y="1037"/>
                  </a:lnTo>
                  <a:lnTo>
                    <a:pt x="46807" y="1162"/>
                  </a:lnTo>
                  <a:lnTo>
                    <a:pt x="46789" y="1287"/>
                  </a:lnTo>
                  <a:lnTo>
                    <a:pt x="46754" y="1413"/>
                  </a:lnTo>
                  <a:lnTo>
                    <a:pt x="46682" y="1520"/>
                  </a:lnTo>
                  <a:lnTo>
                    <a:pt x="46682" y="1520"/>
                  </a:lnTo>
                  <a:close/>
                  <a:moveTo>
                    <a:pt x="46360" y="25790"/>
                  </a:moveTo>
                  <a:lnTo>
                    <a:pt x="46360" y="25790"/>
                  </a:lnTo>
                  <a:lnTo>
                    <a:pt x="46342" y="25683"/>
                  </a:lnTo>
                  <a:lnTo>
                    <a:pt x="46360" y="25576"/>
                  </a:lnTo>
                  <a:lnTo>
                    <a:pt x="46360" y="25576"/>
                  </a:lnTo>
                  <a:lnTo>
                    <a:pt x="46396" y="25504"/>
                  </a:lnTo>
                  <a:lnTo>
                    <a:pt x="46450" y="25468"/>
                  </a:lnTo>
                  <a:lnTo>
                    <a:pt x="46521" y="25468"/>
                  </a:lnTo>
                  <a:lnTo>
                    <a:pt x="46593" y="25504"/>
                  </a:lnTo>
                  <a:lnTo>
                    <a:pt x="46593" y="25504"/>
                  </a:lnTo>
                  <a:lnTo>
                    <a:pt x="46682" y="25629"/>
                  </a:lnTo>
                  <a:lnTo>
                    <a:pt x="46682" y="25629"/>
                  </a:lnTo>
                  <a:lnTo>
                    <a:pt x="46754" y="25736"/>
                  </a:lnTo>
                  <a:lnTo>
                    <a:pt x="46789" y="25862"/>
                  </a:lnTo>
                  <a:lnTo>
                    <a:pt x="46807" y="25987"/>
                  </a:lnTo>
                  <a:lnTo>
                    <a:pt x="46807" y="26130"/>
                  </a:lnTo>
                  <a:lnTo>
                    <a:pt x="46807" y="26130"/>
                  </a:lnTo>
                  <a:lnTo>
                    <a:pt x="46718" y="26112"/>
                  </a:lnTo>
                  <a:lnTo>
                    <a:pt x="46646" y="26094"/>
                  </a:lnTo>
                  <a:lnTo>
                    <a:pt x="46575" y="26058"/>
                  </a:lnTo>
                  <a:lnTo>
                    <a:pt x="46503" y="26022"/>
                  </a:lnTo>
                  <a:lnTo>
                    <a:pt x="46450" y="25969"/>
                  </a:lnTo>
                  <a:lnTo>
                    <a:pt x="46414" y="25915"/>
                  </a:lnTo>
                  <a:lnTo>
                    <a:pt x="46378" y="25862"/>
                  </a:lnTo>
                  <a:lnTo>
                    <a:pt x="46360" y="25790"/>
                  </a:lnTo>
                  <a:lnTo>
                    <a:pt x="46360" y="25790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28"/>
            <p:cNvSpPr/>
            <p:nvPr/>
          </p:nvSpPr>
          <p:spPr>
            <a:xfrm>
              <a:off x="296736" y="265575"/>
              <a:ext cx="8573304" cy="4610214"/>
            </a:xfrm>
            <a:custGeom>
              <a:avLst/>
              <a:gdLst/>
              <a:ahLst/>
              <a:cxnLst/>
              <a:rect l="l" t="t" r="r" b="b"/>
              <a:pathLst>
                <a:path w="49257" h="28364" extrusionOk="0">
                  <a:moveTo>
                    <a:pt x="49238" y="14531"/>
                  </a:moveTo>
                  <a:lnTo>
                    <a:pt x="49238" y="14531"/>
                  </a:lnTo>
                  <a:lnTo>
                    <a:pt x="49220" y="14191"/>
                  </a:lnTo>
                  <a:lnTo>
                    <a:pt x="49220" y="14191"/>
                  </a:lnTo>
                  <a:lnTo>
                    <a:pt x="49238" y="13834"/>
                  </a:lnTo>
                  <a:lnTo>
                    <a:pt x="49238" y="13834"/>
                  </a:lnTo>
                  <a:lnTo>
                    <a:pt x="49238" y="12797"/>
                  </a:lnTo>
                  <a:lnTo>
                    <a:pt x="49238" y="12797"/>
                  </a:lnTo>
                  <a:lnTo>
                    <a:pt x="49256" y="8580"/>
                  </a:lnTo>
                  <a:lnTo>
                    <a:pt x="49256" y="8580"/>
                  </a:lnTo>
                  <a:lnTo>
                    <a:pt x="49238" y="8311"/>
                  </a:lnTo>
                  <a:lnTo>
                    <a:pt x="49220" y="8043"/>
                  </a:lnTo>
                  <a:lnTo>
                    <a:pt x="49220" y="8043"/>
                  </a:lnTo>
                  <a:lnTo>
                    <a:pt x="49185" y="7811"/>
                  </a:lnTo>
                  <a:lnTo>
                    <a:pt x="49167" y="7579"/>
                  </a:lnTo>
                  <a:lnTo>
                    <a:pt x="49167" y="7579"/>
                  </a:lnTo>
                  <a:lnTo>
                    <a:pt x="49167" y="5917"/>
                  </a:lnTo>
                  <a:lnTo>
                    <a:pt x="49149" y="4844"/>
                  </a:lnTo>
                  <a:lnTo>
                    <a:pt x="49131" y="4451"/>
                  </a:lnTo>
                  <a:lnTo>
                    <a:pt x="49113" y="4255"/>
                  </a:lnTo>
                  <a:lnTo>
                    <a:pt x="49113" y="4255"/>
                  </a:lnTo>
                  <a:lnTo>
                    <a:pt x="49113" y="4201"/>
                  </a:lnTo>
                  <a:lnTo>
                    <a:pt x="49113" y="4129"/>
                  </a:lnTo>
                  <a:lnTo>
                    <a:pt x="49113" y="4129"/>
                  </a:lnTo>
                  <a:lnTo>
                    <a:pt x="49113" y="3826"/>
                  </a:lnTo>
                  <a:lnTo>
                    <a:pt x="49095" y="3504"/>
                  </a:lnTo>
                  <a:lnTo>
                    <a:pt x="49006" y="2878"/>
                  </a:lnTo>
                  <a:lnTo>
                    <a:pt x="49006" y="2878"/>
                  </a:lnTo>
                  <a:lnTo>
                    <a:pt x="48917" y="2360"/>
                  </a:lnTo>
                  <a:lnTo>
                    <a:pt x="48809" y="1824"/>
                  </a:lnTo>
                  <a:lnTo>
                    <a:pt x="48809" y="1824"/>
                  </a:lnTo>
                  <a:lnTo>
                    <a:pt x="48702" y="1466"/>
                  </a:lnTo>
                  <a:lnTo>
                    <a:pt x="48595" y="1127"/>
                  </a:lnTo>
                  <a:lnTo>
                    <a:pt x="48595" y="1127"/>
                  </a:lnTo>
                  <a:lnTo>
                    <a:pt x="48488" y="930"/>
                  </a:lnTo>
                  <a:lnTo>
                    <a:pt x="48398" y="716"/>
                  </a:lnTo>
                  <a:lnTo>
                    <a:pt x="48398" y="716"/>
                  </a:lnTo>
                  <a:lnTo>
                    <a:pt x="48345" y="627"/>
                  </a:lnTo>
                  <a:lnTo>
                    <a:pt x="48273" y="555"/>
                  </a:lnTo>
                  <a:lnTo>
                    <a:pt x="48184" y="484"/>
                  </a:lnTo>
                  <a:lnTo>
                    <a:pt x="48095" y="448"/>
                  </a:lnTo>
                  <a:lnTo>
                    <a:pt x="48095" y="448"/>
                  </a:lnTo>
                  <a:lnTo>
                    <a:pt x="47987" y="412"/>
                  </a:lnTo>
                  <a:lnTo>
                    <a:pt x="47898" y="358"/>
                  </a:lnTo>
                  <a:lnTo>
                    <a:pt x="47898" y="358"/>
                  </a:lnTo>
                  <a:lnTo>
                    <a:pt x="47612" y="269"/>
                  </a:lnTo>
                  <a:lnTo>
                    <a:pt x="47469" y="233"/>
                  </a:lnTo>
                  <a:lnTo>
                    <a:pt x="47326" y="215"/>
                  </a:lnTo>
                  <a:lnTo>
                    <a:pt x="47326" y="215"/>
                  </a:lnTo>
                  <a:lnTo>
                    <a:pt x="47094" y="180"/>
                  </a:lnTo>
                  <a:lnTo>
                    <a:pt x="46879" y="144"/>
                  </a:lnTo>
                  <a:lnTo>
                    <a:pt x="46647" y="108"/>
                  </a:lnTo>
                  <a:lnTo>
                    <a:pt x="46432" y="108"/>
                  </a:lnTo>
                  <a:lnTo>
                    <a:pt x="46432" y="108"/>
                  </a:lnTo>
                  <a:lnTo>
                    <a:pt x="46289" y="72"/>
                  </a:lnTo>
                  <a:lnTo>
                    <a:pt x="46147" y="55"/>
                  </a:lnTo>
                  <a:lnTo>
                    <a:pt x="45843" y="55"/>
                  </a:lnTo>
                  <a:lnTo>
                    <a:pt x="45843" y="55"/>
                  </a:lnTo>
                  <a:lnTo>
                    <a:pt x="45092" y="55"/>
                  </a:lnTo>
                  <a:lnTo>
                    <a:pt x="45092" y="55"/>
                  </a:lnTo>
                  <a:lnTo>
                    <a:pt x="44949" y="55"/>
                  </a:lnTo>
                  <a:lnTo>
                    <a:pt x="44824" y="37"/>
                  </a:lnTo>
                  <a:lnTo>
                    <a:pt x="44824" y="37"/>
                  </a:lnTo>
                  <a:lnTo>
                    <a:pt x="44681" y="19"/>
                  </a:lnTo>
                  <a:lnTo>
                    <a:pt x="44538" y="1"/>
                  </a:lnTo>
                  <a:lnTo>
                    <a:pt x="44395" y="19"/>
                  </a:lnTo>
                  <a:lnTo>
                    <a:pt x="44252" y="37"/>
                  </a:lnTo>
                  <a:lnTo>
                    <a:pt x="44252" y="37"/>
                  </a:lnTo>
                  <a:lnTo>
                    <a:pt x="43948" y="72"/>
                  </a:lnTo>
                  <a:lnTo>
                    <a:pt x="43662" y="108"/>
                  </a:lnTo>
                  <a:lnTo>
                    <a:pt x="43358" y="126"/>
                  </a:lnTo>
                  <a:lnTo>
                    <a:pt x="43073" y="144"/>
                  </a:lnTo>
                  <a:lnTo>
                    <a:pt x="43073" y="144"/>
                  </a:lnTo>
                  <a:lnTo>
                    <a:pt x="38890" y="126"/>
                  </a:lnTo>
                  <a:lnTo>
                    <a:pt x="38890" y="126"/>
                  </a:lnTo>
                  <a:lnTo>
                    <a:pt x="38319" y="126"/>
                  </a:lnTo>
                  <a:lnTo>
                    <a:pt x="37943" y="126"/>
                  </a:lnTo>
                  <a:lnTo>
                    <a:pt x="37747" y="144"/>
                  </a:lnTo>
                  <a:lnTo>
                    <a:pt x="37747" y="144"/>
                  </a:lnTo>
                  <a:lnTo>
                    <a:pt x="37550" y="162"/>
                  </a:lnTo>
                  <a:lnTo>
                    <a:pt x="37139" y="162"/>
                  </a:lnTo>
                  <a:lnTo>
                    <a:pt x="35888" y="180"/>
                  </a:lnTo>
                  <a:lnTo>
                    <a:pt x="34047" y="180"/>
                  </a:lnTo>
                  <a:lnTo>
                    <a:pt x="34047" y="180"/>
                  </a:lnTo>
                  <a:lnTo>
                    <a:pt x="23967" y="180"/>
                  </a:lnTo>
                  <a:lnTo>
                    <a:pt x="23967" y="180"/>
                  </a:lnTo>
                  <a:lnTo>
                    <a:pt x="23860" y="180"/>
                  </a:lnTo>
                  <a:lnTo>
                    <a:pt x="23860" y="180"/>
                  </a:lnTo>
                  <a:lnTo>
                    <a:pt x="23735" y="180"/>
                  </a:lnTo>
                  <a:lnTo>
                    <a:pt x="23735" y="180"/>
                  </a:lnTo>
                  <a:lnTo>
                    <a:pt x="15532" y="180"/>
                  </a:lnTo>
                  <a:lnTo>
                    <a:pt x="15532" y="180"/>
                  </a:lnTo>
                  <a:lnTo>
                    <a:pt x="14406" y="180"/>
                  </a:lnTo>
                  <a:lnTo>
                    <a:pt x="13655" y="162"/>
                  </a:lnTo>
                  <a:lnTo>
                    <a:pt x="13387" y="162"/>
                  </a:lnTo>
                  <a:lnTo>
                    <a:pt x="13262" y="144"/>
                  </a:lnTo>
                  <a:lnTo>
                    <a:pt x="13262" y="144"/>
                  </a:lnTo>
                  <a:lnTo>
                    <a:pt x="13226" y="126"/>
                  </a:lnTo>
                  <a:lnTo>
                    <a:pt x="13173" y="126"/>
                  </a:lnTo>
                  <a:lnTo>
                    <a:pt x="13048" y="126"/>
                  </a:lnTo>
                  <a:lnTo>
                    <a:pt x="13048" y="126"/>
                  </a:lnTo>
                  <a:lnTo>
                    <a:pt x="6185" y="144"/>
                  </a:lnTo>
                  <a:lnTo>
                    <a:pt x="6185" y="144"/>
                  </a:lnTo>
                  <a:lnTo>
                    <a:pt x="5881" y="126"/>
                  </a:lnTo>
                  <a:lnTo>
                    <a:pt x="5595" y="108"/>
                  </a:lnTo>
                  <a:lnTo>
                    <a:pt x="5309" y="72"/>
                  </a:lnTo>
                  <a:lnTo>
                    <a:pt x="5005" y="37"/>
                  </a:lnTo>
                  <a:lnTo>
                    <a:pt x="5005" y="37"/>
                  </a:lnTo>
                  <a:lnTo>
                    <a:pt x="4862" y="19"/>
                  </a:lnTo>
                  <a:lnTo>
                    <a:pt x="4719" y="1"/>
                  </a:lnTo>
                  <a:lnTo>
                    <a:pt x="4576" y="19"/>
                  </a:lnTo>
                  <a:lnTo>
                    <a:pt x="4433" y="37"/>
                  </a:lnTo>
                  <a:lnTo>
                    <a:pt x="4433" y="37"/>
                  </a:lnTo>
                  <a:lnTo>
                    <a:pt x="4290" y="55"/>
                  </a:lnTo>
                  <a:lnTo>
                    <a:pt x="4165" y="55"/>
                  </a:lnTo>
                  <a:lnTo>
                    <a:pt x="4165" y="55"/>
                  </a:lnTo>
                  <a:lnTo>
                    <a:pt x="3397" y="55"/>
                  </a:lnTo>
                  <a:lnTo>
                    <a:pt x="3397" y="55"/>
                  </a:lnTo>
                  <a:lnTo>
                    <a:pt x="3111" y="55"/>
                  </a:lnTo>
                  <a:lnTo>
                    <a:pt x="2968" y="72"/>
                  </a:lnTo>
                  <a:lnTo>
                    <a:pt x="2825" y="108"/>
                  </a:lnTo>
                  <a:lnTo>
                    <a:pt x="2825" y="108"/>
                  </a:lnTo>
                  <a:lnTo>
                    <a:pt x="2610" y="108"/>
                  </a:lnTo>
                  <a:lnTo>
                    <a:pt x="2378" y="144"/>
                  </a:lnTo>
                  <a:lnTo>
                    <a:pt x="2163" y="180"/>
                  </a:lnTo>
                  <a:lnTo>
                    <a:pt x="1931" y="215"/>
                  </a:lnTo>
                  <a:lnTo>
                    <a:pt x="1931" y="215"/>
                  </a:lnTo>
                  <a:lnTo>
                    <a:pt x="1788" y="233"/>
                  </a:lnTo>
                  <a:lnTo>
                    <a:pt x="1645" y="269"/>
                  </a:lnTo>
                  <a:lnTo>
                    <a:pt x="1359" y="358"/>
                  </a:lnTo>
                  <a:lnTo>
                    <a:pt x="1359" y="358"/>
                  </a:lnTo>
                  <a:lnTo>
                    <a:pt x="1252" y="412"/>
                  </a:lnTo>
                  <a:lnTo>
                    <a:pt x="1163" y="448"/>
                  </a:lnTo>
                  <a:lnTo>
                    <a:pt x="1163" y="448"/>
                  </a:lnTo>
                  <a:lnTo>
                    <a:pt x="1073" y="484"/>
                  </a:lnTo>
                  <a:lnTo>
                    <a:pt x="984" y="555"/>
                  </a:lnTo>
                  <a:lnTo>
                    <a:pt x="912" y="627"/>
                  </a:lnTo>
                  <a:lnTo>
                    <a:pt x="859" y="716"/>
                  </a:lnTo>
                  <a:lnTo>
                    <a:pt x="859" y="716"/>
                  </a:lnTo>
                  <a:lnTo>
                    <a:pt x="752" y="930"/>
                  </a:lnTo>
                  <a:lnTo>
                    <a:pt x="662" y="1127"/>
                  </a:lnTo>
                  <a:lnTo>
                    <a:pt x="662" y="1127"/>
                  </a:lnTo>
                  <a:lnTo>
                    <a:pt x="537" y="1466"/>
                  </a:lnTo>
                  <a:lnTo>
                    <a:pt x="448" y="1824"/>
                  </a:lnTo>
                  <a:lnTo>
                    <a:pt x="448" y="1824"/>
                  </a:lnTo>
                  <a:lnTo>
                    <a:pt x="341" y="2360"/>
                  </a:lnTo>
                  <a:lnTo>
                    <a:pt x="251" y="2878"/>
                  </a:lnTo>
                  <a:lnTo>
                    <a:pt x="251" y="2878"/>
                  </a:lnTo>
                  <a:lnTo>
                    <a:pt x="162" y="3504"/>
                  </a:lnTo>
                  <a:lnTo>
                    <a:pt x="126" y="3826"/>
                  </a:lnTo>
                  <a:lnTo>
                    <a:pt x="144" y="4129"/>
                  </a:lnTo>
                  <a:lnTo>
                    <a:pt x="144" y="4129"/>
                  </a:lnTo>
                  <a:lnTo>
                    <a:pt x="144" y="4201"/>
                  </a:lnTo>
                  <a:lnTo>
                    <a:pt x="144" y="4255"/>
                  </a:lnTo>
                  <a:lnTo>
                    <a:pt x="144" y="4255"/>
                  </a:lnTo>
                  <a:lnTo>
                    <a:pt x="108" y="4451"/>
                  </a:lnTo>
                  <a:lnTo>
                    <a:pt x="108" y="4844"/>
                  </a:lnTo>
                  <a:lnTo>
                    <a:pt x="90" y="5917"/>
                  </a:lnTo>
                  <a:lnTo>
                    <a:pt x="90" y="7579"/>
                  </a:lnTo>
                  <a:lnTo>
                    <a:pt x="90" y="7579"/>
                  </a:lnTo>
                  <a:lnTo>
                    <a:pt x="72" y="7811"/>
                  </a:lnTo>
                  <a:lnTo>
                    <a:pt x="37" y="8043"/>
                  </a:lnTo>
                  <a:lnTo>
                    <a:pt x="37" y="8043"/>
                  </a:lnTo>
                  <a:lnTo>
                    <a:pt x="1" y="8311"/>
                  </a:lnTo>
                  <a:lnTo>
                    <a:pt x="1" y="8580"/>
                  </a:lnTo>
                  <a:lnTo>
                    <a:pt x="1" y="8580"/>
                  </a:lnTo>
                  <a:lnTo>
                    <a:pt x="19" y="12797"/>
                  </a:lnTo>
                  <a:lnTo>
                    <a:pt x="19" y="12797"/>
                  </a:lnTo>
                  <a:lnTo>
                    <a:pt x="19" y="13834"/>
                  </a:lnTo>
                  <a:lnTo>
                    <a:pt x="19" y="13834"/>
                  </a:lnTo>
                  <a:lnTo>
                    <a:pt x="37" y="14191"/>
                  </a:lnTo>
                  <a:lnTo>
                    <a:pt x="37" y="14191"/>
                  </a:lnTo>
                  <a:lnTo>
                    <a:pt x="19" y="14531"/>
                  </a:lnTo>
                  <a:lnTo>
                    <a:pt x="19" y="14531"/>
                  </a:lnTo>
                  <a:lnTo>
                    <a:pt x="19" y="15568"/>
                  </a:lnTo>
                  <a:lnTo>
                    <a:pt x="19" y="15568"/>
                  </a:lnTo>
                  <a:lnTo>
                    <a:pt x="1" y="19803"/>
                  </a:lnTo>
                  <a:lnTo>
                    <a:pt x="1" y="19803"/>
                  </a:lnTo>
                  <a:lnTo>
                    <a:pt x="1" y="20053"/>
                  </a:lnTo>
                  <a:lnTo>
                    <a:pt x="37" y="20322"/>
                  </a:lnTo>
                  <a:lnTo>
                    <a:pt x="37" y="20322"/>
                  </a:lnTo>
                  <a:lnTo>
                    <a:pt x="72" y="20554"/>
                  </a:lnTo>
                  <a:lnTo>
                    <a:pt x="90" y="20804"/>
                  </a:lnTo>
                  <a:lnTo>
                    <a:pt x="90" y="20804"/>
                  </a:lnTo>
                  <a:lnTo>
                    <a:pt x="90" y="22448"/>
                  </a:lnTo>
                  <a:lnTo>
                    <a:pt x="108" y="23539"/>
                  </a:lnTo>
                  <a:lnTo>
                    <a:pt x="108" y="23914"/>
                  </a:lnTo>
                  <a:lnTo>
                    <a:pt x="144" y="24110"/>
                  </a:lnTo>
                  <a:lnTo>
                    <a:pt x="144" y="24110"/>
                  </a:lnTo>
                  <a:lnTo>
                    <a:pt x="144" y="24164"/>
                  </a:lnTo>
                  <a:lnTo>
                    <a:pt x="144" y="24236"/>
                  </a:lnTo>
                  <a:lnTo>
                    <a:pt x="144" y="24236"/>
                  </a:lnTo>
                  <a:lnTo>
                    <a:pt x="126" y="24557"/>
                  </a:lnTo>
                  <a:lnTo>
                    <a:pt x="162" y="24861"/>
                  </a:lnTo>
                  <a:lnTo>
                    <a:pt x="251" y="25487"/>
                  </a:lnTo>
                  <a:lnTo>
                    <a:pt x="251" y="25487"/>
                  </a:lnTo>
                  <a:lnTo>
                    <a:pt x="341" y="26023"/>
                  </a:lnTo>
                  <a:lnTo>
                    <a:pt x="448" y="26541"/>
                  </a:lnTo>
                  <a:lnTo>
                    <a:pt x="448" y="26541"/>
                  </a:lnTo>
                  <a:lnTo>
                    <a:pt x="537" y="26898"/>
                  </a:lnTo>
                  <a:lnTo>
                    <a:pt x="662" y="27238"/>
                  </a:lnTo>
                  <a:lnTo>
                    <a:pt x="662" y="27238"/>
                  </a:lnTo>
                  <a:lnTo>
                    <a:pt x="752" y="27435"/>
                  </a:lnTo>
                  <a:lnTo>
                    <a:pt x="859" y="27649"/>
                  </a:lnTo>
                  <a:lnTo>
                    <a:pt x="859" y="27649"/>
                  </a:lnTo>
                  <a:lnTo>
                    <a:pt x="912" y="27738"/>
                  </a:lnTo>
                  <a:lnTo>
                    <a:pt x="984" y="27810"/>
                  </a:lnTo>
                  <a:lnTo>
                    <a:pt x="1073" y="27881"/>
                  </a:lnTo>
                  <a:lnTo>
                    <a:pt x="1163" y="27917"/>
                  </a:lnTo>
                  <a:lnTo>
                    <a:pt x="1163" y="27917"/>
                  </a:lnTo>
                  <a:lnTo>
                    <a:pt x="1252" y="27953"/>
                  </a:lnTo>
                  <a:lnTo>
                    <a:pt x="1359" y="28007"/>
                  </a:lnTo>
                  <a:lnTo>
                    <a:pt x="1359" y="28007"/>
                  </a:lnTo>
                  <a:lnTo>
                    <a:pt x="1645" y="28096"/>
                  </a:lnTo>
                  <a:lnTo>
                    <a:pt x="1788" y="28132"/>
                  </a:lnTo>
                  <a:lnTo>
                    <a:pt x="1931" y="28149"/>
                  </a:lnTo>
                  <a:lnTo>
                    <a:pt x="1931" y="28149"/>
                  </a:lnTo>
                  <a:lnTo>
                    <a:pt x="2163" y="28185"/>
                  </a:lnTo>
                  <a:lnTo>
                    <a:pt x="2378" y="28221"/>
                  </a:lnTo>
                  <a:lnTo>
                    <a:pt x="2610" y="28257"/>
                  </a:lnTo>
                  <a:lnTo>
                    <a:pt x="2825" y="28275"/>
                  </a:lnTo>
                  <a:lnTo>
                    <a:pt x="2825" y="28275"/>
                  </a:lnTo>
                  <a:lnTo>
                    <a:pt x="2968" y="28292"/>
                  </a:lnTo>
                  <a:lnTo>
                    <a:pt x="3111" y="28310"/>
                  </a:lnTo>
                  <a:lnTo>
                    <a:pt x="3397" y="28310"/>
                  </a:lnTo>
                  <a:lnTo>
                    <a:pt x="3397" y="28310"/>
                  </a:lnTo>
                  <a:lnTo>
                    <a:pt x="4165" y="28310"/>
                  </a:lnTo>
                  <a:lnTo>
                    <a:pt x="4165" y="28310"/>
                  </a:lnTo>
                  <a:lnTo>
                    <a:pt x="4290" y="28328"/>
                  </a:lnTo>
                  <a:lnTo>
                    <a:pt x="4433" y="28346"/>
                  </a:lnTo>
                  <a:lnTo>
                    <a:pt x="4433" y="28346"/>
                  </a:lnTo>
                  <a:lnTo>
                    <a:pt x="4576" y="28364"/>
                  </a:lnTo>
                  <a:lnTo>
                    <a:pt x="4719" y="28364"/>
                  </a:lnTo>
                  <a:lnTo>
                    <a:pt x="4862" y="28364"/>
                  </a:lnTo>
                  <a:lnTo>
                    <a:pt x="5005" y="28346"/>
                  </a:lnTo>
                  <a:lnTo>
                    <a:pt x="5005" y="28346"/>
                  </a:lnTo>
                  <a:lnTo>
                    <a:pt x="5309" y="28292"/>
                  </a:lnTo>
                  <a:lnTo>
                    <a:pt x="5595" y="28257"/>
                  </a:lnTo>
                  <a:lnTo>
                    <a:pt x="5881" y="28239"/>
                  </a:lnTo>
                  <a:lnTo>
                    <a:pt x="6185" y="28221"/>
                  </a:lnTo>
                  <a:lnTo>
                    <a:pt x="6185" y="28221"/>
                  </a:lnTo>
                  <a:lnTo>
                    <a:pt x="10367" y="28239"/>
                  </a:lnTo>
                  <a:lnTo>
                    <a:pt x="10367" y="28239"/>
                  </a:lnTo>
                  <a:lnTo>
                    <a:pt x="10474" y="28239"/>
                  </a:lnTo>
                  <a:lnTo>
                    <a:pt x="10528" y="28239"/>
                  </a:lnTo>
                  <a:lnTo>
                    <a:pt x="10581" y="28221"/>
                  </a:lnTo>
                  <a:lnTo>
                    <a:pt x="10581" y="28221"/>
                  </a:lnTo>
                  <a:lnTo>
                    <a:pt x="10706" y="28203"/>
                  </a:lnTo>
                  <a:lnTo>
                    <a:pt x="10957" y="28203"/>
                  </a:lnTo>
                  <a:lnTo>
                    <a:pt x="11707" y="28185"/>
                  </a:lnTo>
                  <a:lnTo>
                    <a:pt x="12833" y="28185"/>
                  </a:lnTo>
                  <a:lnTo>
                    <a:pt x="12833" y="28185"/>
                  </a:lnTo>
                  <a:lnTo>
                    <a:pt x="19392" y="28203"/>
                  </a:lnTo>
                  <a:lnTo>
                    <a:pt x="19392" y="28203"/>
                  </a:lnTo>
                  <a:lnTo>
                    <a:pt x="19624" y="28185"/>
                  </a:lnTo>
                  <a:lnTo>
                    <a:pt x="19624" y="28185"/>
                  </a:lnTo>
                  <a:lnTo>
                    <a:pt x="19660" y="28167"/>
                  </a:lnTo>
                  <a:lnTo>
                    <a:pt x="19678" y="28149"/>
                  </a:lnTo>
                  <a:lnTo>
                    <a:pt x="19714" y="28132"/>
                  </a:lnTo>
                  <a:lnTo>
                    <a:pt x="19714" y="28096"/>
                  </a:lnTo>
                  <a:lnTo>
                    <a:pt x="19714" y="28096"/>
                  </a:lnTo>
                  <a:lnTo>
                    <a:pt x="19714" y="28042"/>
                  </a:lnTo>
                  <a:lnTo>
                    <a:pt x="19678" y="28007"/>
                  </a:lnTo>
                  <a:lnTo>
                    <a:pt x="19642" y="27989"/>
                  </a:lnTo>
                  <a:lnTo>
                    <a:pt x="19607" y="27971"/>
                  </a:lnTo>
                  <a:lnTo>
                    <a:pt x="19607" y="27971"/>
                  </a:lnTo>
                  <a:lnTo>
                    <a:pt x="19428" y="27971"/>
                  </a:lnTo>
                  <a:lnTo>
                    <a:pt x="19428" y="27971"/>
                  </a:lnTo>
                  <a:lnTo>
                    <a:pt x="12815" y="27989"/>
                  </a:lnTo>
                  <a:lnTo>
                    <a:pt x="12815" y="27989"/>
                  </a:lnTo>
                  <a:lnTo>
                    <a:pt x="10402" y="28007"/>
                  </a:lnTo>
                  <a:lnTo>
                    <a:pt x="10402" y="28007"/>
                  </a:lnTo>
                  <a:lnTo>
                    <a:pt x="8454" y="28024"/>
                  </a:lnTo>
                  <a:lnTo>
                    <a:pt x="8454" y="28024"/>
                  </a:lnTo>
                  <a:lnTo>
                    <a:pt x="6363" y="28042"/>
                  </a:lnTo>
                  <a:lnTo>
                    <a:pt x="6363" y="28042"/>
                  </a:lnTo>
                  <a:lnTo>
                    <a:pt x="5827" y="28042"/>
                  </a:lnTo>
                  <a:lnTo>
                    <a:pt x="5577" y="28060"/>
                  </a:lnTo>
                  <a:lnTo>
                    <a:pt x="5309" y="28114"/>
                  </a:lnTo>
                  <a:lnTo>
                    <a:pt x="5309" y="28114"/>
                  </a:lnTo>
                  <a:lnTo>
                    <a:pt x="5255" y="28132"/>
                  </a:lnTo>
                  <a:lnTo>
                    <a:pt x="5184" y="28132"/>
                  </a:lnTo>
                  <a:lnTo>
                    <a:pt x="5184" y="28132"/>
                  </a:lnTo>
                  <a:lnTo>
                    <a:pt x="4987" y="28114"/>
                  </a:lnTo>
                  <a:lnTo>
                    <a:pt x="4791" y="28114"/>
                  </a:lnTo>
                  <a:lnTo>
                    <a:pt x="4576" y="28114"/>
                  </a:lnTo>
                  <a:lnTo>
                    <a:pt x="4380" y="28078"/>
                  </a:lnTo>
                  <a:lnTo>
                    <a:pt x="4380" y="28078"/>
                  </a:lnTo>
                  <a:lnTo>
                    <a:pt x="4326" y="28060"/>
                  </a:lnTo>
                  <a:lnTo>
                    <a:pt x="4255" y="28060"/>
                  </a:lnTo>
                  <a:lnTo>
                    <a:pt x="4255" y="28060"/>
                  </a:lnTo>
                  <a:lnTo>
                    <a:pt x="3897" y="28060"/>
                  </a:lnTo>
                  <a:lnTo>
                    <a:pt x="3522" y="28078"/>
                  </a:lnTo>
                  <a:lnTo>
                    <a:pt x="3164" y="28060"/>
                  </a:lnTo>
                  <a:lnTo>
                    <a:pt x="2986" y="28042"/>
                  </a:lnTo>
                  <a:lnTo>
                    <a:pt x="2807" y="28024"/>
                  </a:lnTo>
                  <a:lnTo>
                    <a:pt x="2807" y="28024"/>
                  </a:lnTo>
                  <a:lnTo>
                    <a:pt x="2664" y="28024"/>
                  </a:lnTo>
                  <a:lnTo>
                    <a:pt x="2521" y="28007"/>
                  </a:lnTo>
                  <a:lnTo>
                    <a:pt x="2253" y="27953"/>
                  </a:lnTo>
                  <a:lnTo>
                    <a:pt x="2253" y="27953"/>
                  </a:lnTo>
                  <a:lnTo>
                    <a:pt x="2163" y="27935"/>
                  </a:lnTo>
                  <a:lnTo>
                    <a:pt x="2056" y="27917"/>
                  </a:lnTo>
                  <a:lnTo>
                    <a:pt x="2056" y="27917"/>
                  </a:lnTo>
                  <a:lnTo>
                    <a:pt x="1842" y="27899"/>
                  </a:lnTo>
                  <a:lnTo>
                    <a:pt x="1627" y="27828"/>
                  </a:lnTo>
                  <a:lnTo>
                    <a:pt x="1431" y="27756"/>
                  </a:lnTo>
                  <a:lnTo>
                    <a:pt x="1216" y="27667"/>
                  </a:lnTo>
                  <a:lnTo>
                    <a:pt x="1216" y="27667"/>
                  </a:lnTo>
                  <a:lnTo>
                    <a:pt x="1181" y="27631"/>
                  </a:lnTo>
                  <a:lnTo>
                    <a:pt x="1127" y="27595"/>
                  </a:lnTo>
                  <a:lnTo>
                    <a:pt x="1073" y="27506"/>
                  </a:lnTo>
                  <a:lnTo>
                    <a:pt x="1073" y="27506"/>
                  </a:lnTo>
                  <a:lnTo>
                    <a:pt x="895" y="27131"/>
                  </a:lnTo>
                  <a:lnTo>
                    <a:pt x="823" y="26934"/>
                  </a:lnTo>
                  <a:lnTo>
                    <a:pt x="752" y="26738"/>
                  </a:lnTo>
                  <a:lnTo>
                    <a:pt x="752" y="26738"/>
                  </a:lnTo>
                  <a:lnTo>
                    <a:pt x="662" y="26380"/>
                  </a:lnTo>
                  <a:lnTo>
                    <a:pt x="573" y="26005"/>
                  </a:lnTo>
                  <a:lnTo>
                    <a:pt x="573" y="26005"/>
                  </a:lnTo>
                  <a:lnTo>
                    <a:pt x="501" y="25504"/>
                  </a:lnTo>
                  <a:lnTo>
                    <a:pt x="430" y="25004"/>
                  </a:lnTo>
                  <a:lnTo>
                    <a:pt x="430" y="25004"/>
                  </a:lnTo>
                  <a:lnTo>
                    <a:pt x="394" y="24718"/>
                  </a:lnTo>
                  <a:lnTo>
                    <a:pt x="376" y="24432"/>
                  </a:lnTo>
                  <a:lnTo>
                    <a:pt x="376" y="24432"/>
                  </a:lnTo>
                  <a:lnTo>
                    <a:pt x="358" y="23717"/>
                  </a:lnTo>
                  <a:lnTo>
                    <a:pt x="341" y="22520"/>
                  </a:lnTo>
                  <a:lnTo>
                    <a:pt x="323" y="21304"/>
                  </a:lnTo>
                  <a:lnTo>
                    <a:pt x="305" y="20590"/>
                  </a:lnTo>
                  <a:lnTo>
                    <a:pt x="305" y="20590"/>
                  </a:lnTo>
                  <a:lnTo>
                    <a:pt x="287" y="20411"/>
                  </a:lnTo>
                  <a:lnTo>
                    <a:pt x="287" y="20411"/>
                  </a:lnTo>
                  <a:lnTo>
                    <a:pt x="233" y="20089"/>
                  </a:lnTo>
                  <a:lnTo>
                    <a:pt x="215" y="19767"/>
                  </a:lnTo>
                  <a:lnTo>
                    <a:pt x="215" y="19767"/>
                  </a:lnTo>
                  <a:lnTo>
                    <a:pt x="180" y="14334"/>
                  </a:lnTo>
                  <a:lnTo>
                    <a:pt x="180" y="14334"/>
                  </a:lnTo>
                  <a:lnTo>
                    <a:pt x="180" y="14174"/>
                  </a:lnTo>
                  <a:lnTo>
                    <a:pt x="180" y="14174"/>
                  </a:lnTo>
                  <a:lnTo>
                    <a:pt x="180" y="14031"/>
                  </a:lnTo>
                  <a:lnTo>
                    <a:pt x="180" y="14031"/>
                  </a:lnTo>
                  <a:lnTo>
                    <a:pt x="215" y="8597"/>
                  </a:lnTo>
                  <a:lnTo>
                    <a:pt x="215" y="8597"/>
                  </a:lnTo>
                  <a:lnTo>
                    <a:pt x="233" y="8276"/>
                  </a:lnTo>
                  <a:lnTo>
                    <a:pt x="287" y="7954"/>
                  </a:lnTo>
                  <a:lnTo>
                    <a:pt x="287" y="7954"/>
                  </a:lnTo>
                  <a:lnTo>
                    <a:pt x="305" y="7775"/>
                  </a:lnTo>
                  <a:lnTo>
                    <a:pt x="305" y="7775"/>
                  </a:lnTo>
                  <a:lnTo>
                    <a:pt x="323" y="7060"/>
                  </a:lnTo>
                  <a:lnTo>
                    <a:pt x="341" y="5845"/>
                  </a:lnTo>
                  <a:lnTo>
                    <a:pt x="358" y="4648"/>
                  </a:lnTo>
                  <a:lnTo>
                    <a:pt x="376" y="3933"/>
                  </a:lnTo>
                  <a:lnTo>
                    <a:pt x="376" y="3933"/>
                  </a:lnTo>
                  <a:lnTo>
                    <a:pt x="394" y="3647"/>
                  </a:lnTo>
                  <a:lnTo>
                    <a:pt x="430" y="3361"/>
                  </a:lnTo>
                  <a:lnTo>
                    <a:pt x="430" y="3361"/>
                  </a:lnTo>
                  <a:lnTo>
                    <a:pt x="501" y="2861"/>
                  </a:lnTo>
                  <a:lnTo>
                    <a:pt x="573" y="2360"/>
                  </a:lnTo>
                  <a:lnTo>
                    <a:pt x="573" y="2360"/>
                  </a:lnTo>
                  <a:lnTo>
                    <a:pt x="662" y="2003"/>
                  </a:lnTo>
                  <a:lnTo>
                    <a:pt x="752" y="1627"/>
                  </a:lnTo>
                  <a:lnTo>
                    <a:pt x="752" y="1627"/>
                  </a:lnTo>
                  <a:lnTo>
                    <a:pt x="823" y="1431"/>
                  </a:lnTo>
                  <a:lnTo>
                    <a:pt x="895" y="1234"/>
                  </a:lnTo>
                  <a:lnTo>
                    <a:pt x="1073" y="859"/>
                  </a:lnTo>
                  <a:lnTo>
                    <a:pt x="1073" y="859"/>
                  </a:lnTo>
                  <a:lnTo>
                    <a:pt x="1127" y="769"/>
                  </a:lnTo>
                  <a:lnTo>
                    <a:pt x="1181" y="734"/>
                  </a:lnTo>
                  <a:lnTo>
                    <a:pt x="1216" y="698"/>
                  </a:lnTo>
                  <a:lnTo>
                    <a:pt x="1216" y="698"/>
                  </a:lnTo>
                  <a:lnTo>
                    <a:pt x="1431" y="609"/>
                  </a:lnTo>
                  <a:lnTo>
                    <a:pt x="1627" y="537"/>
                  </a:lnTo>
                  <a:lnTo>
                    <a:pt x="1842" y="466"/>
                  </a:lnTo>
                  <a:lnTo>
                    <a:pt x="2056" y="448"/>
                  </a:lnTo>
                  <a:lnTo>
                    <a:pt x="2056" y="448"/>
                  </a:lnTo>
                  <a:lnTo>
                    <a:pt x="2163" y="430"/>
                  </a:lnTo>
                  <a:lnTo>
                    <a:pt x="2253" y="412"/>
                  </a:lnTo>
                  <a:lnTo>
                    <a:pt x="2253" y="412"/>
                  </a:lnTo>
                  <a:lnTo>
                    <a:pt x="2521" y="358"/>
                  </a:lnTo>
                  <a:lnTo>
                    <a:pt x="2664" y="341"/>
                  </a:lnTo>
                  <a:lnTo>
                    <a:pt x="2807" y="341"/>
                  </a:lnTo>
                  <a:lnTo>
                    <a:pt x="2807" y="341"/>
                  </a:lnTo>
                  <a:lnTo>
                    <a:pt x="2986" y="323"/>
                  </a:lnTo>
                  <a:lnTo>
                    <a:pt x="3164" y="305"/>
                  </a:lnTo>
                  <a:lnTo>
                    <a:pt x="3522" y="287"/>
                  </a:lnTo>
                  <a:lnTo>
                    <a:pt x="3897" y="305"/>
                  </a:lnTo>
                  <a:lnTo>
                    <a:pt x="4255" y="305"/>
                  </a:lnTo>
                  <a:lnTo>
                    <a:pt x="4255" y="305"/>
                  </a:lnTo>
                  <a:lnTo>
                    <a:pt x="4326" y="305"/>
                  </a:lnTo>
                  <a:lnTo>
                    <a:pt x="4380" y="287"/>
                  </a:lnTo>
                  <a:lnTo>
                    <a:pt x="4380" y="287"/>
                  </a:lnTo>
                  <a:lnTo>
                    <a:pt x="4576" y="251"/>
                  </a:lnTo>
                  <a:lnTo>
                    <a:pt x="4791" y="251"/>
                  </a:lnTo>
                  <a:lnTo>
                    <a:pt x="4987" y="251"/>
                  </a:lnTo>
                  <a:lnTo>
                    <a:pt x="5184" y="251"/>
                  </a:lnTo>
                  <a:lnTo>
                    <a:pt x="5184" y="251"/>
                  </a:lnTo>
                  <a:lnTo>
                    <a:pt x="5255" y="251"/>
                  </a:lnTo>
                  <a:lnTo>
                    <a:pt x="5309" y="251"/>
                  </a:lnTo>
                  <a:lnTo>
                    <a:pt x="5309" y="251"/>
                  </a:lnTo>
                  <a:lnTo>
                    <a:pt x="5577" y="305"/>
                  </a:lnTo>
                  <a:lnTo>
                    <a:pt x="5827" y="323"/>
                  </a:lnTo>
                  <a:lnTo>
                    <a:pt x="6363" y="323"/>
                  </a:lnTo>
                  <a:lnTo>
                    <a:pt x="6363" y="323"/>
                  </a:lnTo>
                  <a:lnTo>
                    <a:pt x="9491" y="341"/>
                  </a:lnTo>
                  <a:lnTo>
                    <a:pt x="9491" y="341"/>
                  </a:lnTo>
                  <a:lnTo>
                    <a:pt x="13101" y="358"/>
                  </a:lnTo>
                  <a:lnTo>
                    <a:pt x="13101" y="358"/>
                  </a:lnTo>
                  <a:lnTo>
                    <a:pt x="15514" y="376"/>
                  </a:lnTo>
                  <a:lnTo>
                    <a:pt x="15514" y="376"/>
                  </a:lnTo>
                  <a:lnTo>
                    <a:pt x="23771" y="394"/>
                  </a:lnTo>
                  <a:lnTo>
                    <a:pt x="23771" y="394"/>
                  </a:lnTo>
                  <a:lnTo>
                    <a:pt x="23860" y="394"/>
                  </a:lnTo>
                  <a:lnTo>
                    <a:pt x="23860" y="394"/>
                  </a:lnTo>
                  <a:lnTo>
                    <a:pt x="23932" y="394"/>
                  </a:lnTo>
                  <a:lnTo>
                    <a:pt x="23932" y="394"/>
                  </a:lnTo>
                  <a:lnTo>
                    <a:pt x="34047" y="376"/>
                  </a:lnTo>
                  <a:lnTo>
                    <a:pt x="34047" y="376"/>
                  </a:lnTo>
                  <a:lnTo>
                    <a:pt x="38837" y="358"/>
                  </a:lnTo>
                  <a:lnTo>
                    <a:pt x="38837" y="358"/>
                  </a:lnTo>
                  <a:lnTo>
                    <a:pt x="40803" y="341"/>
                  </a:lnTo>
                  <a:lnTo>
                    <a:pt x="40803" y="341"/>
                  </a:lnTo>
                  <a:lnTo>
                    <a:pt x="42894" y="323"/>
                  </a:lnTo>
                  <a:lnTo>
                    <a:pt x="42894" y="323"/>
                  </a:lnTo>
                  <a:lnTo>
                    <a:pt x="43412" y="323"/>
                  </a:lnTo>
                  <a:lnTo>
                    <a:pt x="43680" y="305"/>
                  </a:lnTo>
                  <a:lnTo>
                    <a:pt x="43948" y="251"/>
                  </a:lnTo>
                  <a:lnTo>
                    <a:pt x="43948" y="251"/>
                  </a:lnTo>
                  <a:lnTo>
                    <a:pt x="44002" y="251"/>
                  </a:lnTo>
                  <a:lnTo>
                    <a:pt x="44073" y="251"/>
                  </a:lnTo>
                  <a:lnTo>
                    <a:pt x="44073" y="251"/>
                  </a:lnTo>
                  <a:lnTo>
                    <a:pt x="44270" y="251"/>
                  </a:lnTo>
                  <a:lnTo>
                    <a:pt x="44467" y="251"/>
                  </a:lnTo>
                  <a:lnTo>
                    <a:pt x="44663" y="251"/>
                  </a:lnTo>
                  <a:lnTo>
                    <a:pt x="44878" y="287"/>
                  </a:lnTo>
                  <a:lnTo>
                    <a:pt x="44878" y="287"/>
                  </a:lnTo>
                  <a:lnTo>
                    <a:pt x="44931" y="305"/>
                  </a:lnTo>
                  <a:lnTo>
                    <a:pt x="45003" y="305"/>
                  </a:lnTo>
                  <a:lnTo>
                    <a:pt x="45003" y="305"/>
                  </a:lnTo>
                  <a:lnTo>
                    <a:pt x="45360" y="305"/>
                  </a:lnTo>
                  <a:lnTo>
                    <a:pt x="45718" y="287"/>
                  </a:lnTo>
                  <a:lnTo>
                    <a:pt x="46093" y="305"/>
                  </a:lnTo>
                  <a:lnTo>
                    <a:pt x="46272" y="323"/>
                  </a:lnTo>
                  <a:lnTo>
                    <a:pt x="46450" y="341"/>
                  </a:lnTo>
                  <a:lnTo>
                    <a:pt x="46450" y="341"/>
                  </a:lnTo>
                  <a:lnTo>
                    <a:pt x="46593" y="341"/>
                  </a:lnTo>
                  <a:lnTo>
                    <a:pt x="46718" y="358"/>
                  </a:lnTo>
                  <a:lnTo>
                    <a:pt x="47004" y="412"/>
                  </a:lnTo>
                  <a:lnTo>
                    <a:pt x="47004" y="412"/>
                  </a:lnTo>
                  <a:lnTo>
                    <a:pt x="47094" y="430"/>
                  </a:lnTo>
                  <a:lnTo>
                    <a:pt x="47201" y="448"/>
                  </a:lnTo>
                  <a:lnTo>
                    <a:pt x="47201" y="448"/>
                  </a:lnTo>
                  <a:lnTo>
                    <a:pt x="47415" y="466"/>
                  </a:lnTo>
                  <a:lnTo>
                    <a:pt x="47630" y="537"/>
                  </a:lnTo>
                  <a:lnTo>
                    <a:pt x="47826" y="609"/>
                  </a:lnTo>
                  <a:lnTo>
                    <a:pt x="48023" y="698"/>
                  </a:lnTo>
                  <a:lnTo>
                    <a:pt x="48023" y="698"/>
                  </a:lnTo>
                  <a:lnTo>
                    <a:pt x="48077" y="734"/>
                  </a:lnTo>
                  <a:lnTo>
                    <a:pt x="48112" y="769"/>
                  </a:lnTo>
                  <a:lnTo>
                    <a:pt x="48184" y="859"/>
                  </a:lnTo>
                  <a:lnTo>
                    <a:pt x="48184" y="859"/>
                  </a:lnTo>
                  <a:lnTo>
                    <a:pt x="48363" y="1234"/>
                  </a:lnTo>
                  <a:lnTo>
                    <a:pt x="48434" y="1431"/>
                  </a:lnTo>
                  <a:lnTo>
                    <a:pt x="48488" y="1627"/>
                  </a:lnTo>
                  <a:lnTo>
                    <a:pt x="48488" y="1627"/>
                  </a:lnTo>
                  <a:lnTo>
                    <a:pt x="48595" y="2003"/>
                  </a:lnTo>
                  <a:lnTo>
                    <a:pt x="48666" y="2360"/>
                  </a:lnTo>
                  <a:lnTo>
                    <a:pt x="48666" y="2360"/>
                  </a:lnTo>
                  <a:lnTo>
                    <a:pt x="48756" y="2861"/>
                  </a:lnTo>
                  <a:lnTo>
                    <a:pt x="48827" y="3361"/>
                  </a:lnTo>
                  <a:lnTo>
                    <a:pt x="48827" y="3361"/>
                  </a:lnTo>
                  <a:lnTo>
                    <a:pt x="48863" y="3647"/>
                  </a:lnTo>
                  <a:lnTo>
                    <a:pt x="48881" y="3933"/>
                  </a:lnTo>
                  <a:lnTo>
                    <a:pt x="48881" y="3933"/>
                  </a:lnTo>
                  <a:lnTo>
                    <a:pt x="48899" y="4648"/>
                  </a:lnTo>
                  <a:lnTo>
                    <a:pt x="48917" y="5845"/>
                  </a:lnTo>
                  <a:lnTo>
                    <a:pt x="48935" y="7060"/>
                  </a:lnTo>
                  <a:lnTo>
                    <a:pt x="48952" y="7775"/>
                  </a:lnTo>
                  <a:lnTo>
                    <a:pt x="48952" y="7775"/>
                  </a:lnTo>
                  <a:lnTo>
                    <a:pt x="48970" y="7954"/>
                  </a:lnTo>
                  <a:lnTo>
                    <a:pt x="48970" y="7954"/>
                  </a:lnTo>
                  <a:lnTo>
                    <a:pt x="49006" y="8276"/>
                  </a:lnTo>
                  <a:lnTo>
                    <a:pt x="49042" y="8597"/>
                  </a:lnTo>
                  <a:lnTo>
                    <a:pt x="49042" y="8597"/>
                  </a:lnTo>
                  <a:lnTo>
                    <a:pt x="49060" y="14031"/>
                  </a:lnTo>
                  <a:lnTo>
                    <a:pt x="49060" y="14031"/>
                  </a:lnTo>
                  <a:lnTo>
                    <a:pt x="49060" y="14191"/>
                  </a:lnTo>
                  <a:lnTo>
                    <a:pt x="49060" y="14191"/>
                  </a:lnTo>
                  <a:lnTo>
                    <a:pt x="49060" y="14334"/>
                  </a:lnTo>
                  <a:lnTo>
                    <a:pt x="49060" y="14334"/>
                  </a:lnTo>
                  <a:lnTo>
                    <a:pt x="49042" y="19767"/>
                  </a:lnTo>
                  <a:lnTo>
                    <a:pt x="49042" y="19767"/>
                  </a:lnTo>
                  <a:lnTo>
                    <a:pt x="49006" y="20089"/>
                  </a:lnTo>
                  <a:lnTo>
                    <a:pt x="48970" y="20411"/>
                  </a:lnTo>
                  <a:lnTo>
                    <a:pt x="48970" y="20411"/>
                  </a:lnTo>
                  <a:lnTo>
                    <a:pt x="48952" y="20590"/>
                  </a:lnTo>
                  <a:lnTo>
                    <a:pt x="48952" y="20590"/>
                  </a:lnTo>
                  <a:lnTo>
                    <a:pt x="48935" y="21304"/>
                  </a:lnTo>
                  <a:lnTo>
                    <a:pt x="48917" y="22520"/>
                  </a:lnTo>
                  <a:lnTo>
                    <a:pt x="48899" y="23717"/>
                  </a:lnTo>
                  <a:lnTo>
                    <a:pt x="48881" y="24432"/>
                  </a:lnTo>
                  <a:lnTo>
                    <a:pt x="48881" y="24432"/>
                  </a:lnTo>
                  <a:lnTo>
                    <a:pt x="48863" y="24718"/>
                  </a:lnTo>
                  <a:lnTo>
                    <a:pt x="48827" y="25004"/>
                  </a:lnTo>
                  <a:lnTo>
                    <a:pt x="48827" y="25004"/>
                  </a:lnTo>
                  <a:lnTo>
                    <a:pt x="48756" y="25504"/>
                  </a:lnTo>
                  <a:lnTo>
                    <a:pt x="48666" y="26005"/>
                  </a:lnTo>
                  <a:lnTo>
                    <a:pt x="48666" y="26005"/>
                  </a:lnTo>
                  <a:lnTo>
                    <a:pt x="48595" y="26380"/>
                  </a:lnTo>
                  <a:lnTo>
                    <a:pt x="48488" y="26738"/>
                  </a:lnTo>
                  <a:lnTo>
                    <a:pt x="48488" y="26738"/>
                  </a:lnTo>
                  <a:lnTo>
                    <a:pt x="48434" y="26934"/>
                  </a:lnTo>
                  <a:lnTo>
                    <a:pt x="48363" y="27131"/>
                  </a:lnTo>
                  <a:lnTo>
                    <a:pt x="48184" y="27506"/>
                  </a:lnTo>
                  <a:lnTo>
                    <a:pt x="48184" y="27506"/>
                  </a:lnTo>
                  <a:lnTo>
                    <a:pt x="48112" y="27595"/>
                  </a:lnTo>
                  <a:lnTo>
                    <a:pt x="48077" y="27631"/>
                  </a:lnTo>
                  <a:lnTo>
                    <a:pt x="48023" y="27667"/>
                  </a:lnTo>
                  <a:lnTo>
                    <a:pt x="48023" y="27667"/>
                  </a:lnTo>
                  <a:lnTo>
                    <a:pt x="47826" y="27756"/>
                  </a:lnTo>
                  <a:lnTo>
                    <a:pt x="47630" y="27828"/>
                  </a:lnTo>
                  <a:lnTo>
                    <a:pt x="47415" y="27899"/>
                  </a:lnTo>
                  <a:lnTo>
                    <a:pt x="47201" y="27917"/>
                  </a:lnTo>
                  <a:lnTo>
                    <a:pt x="47201" y="27917"/>
                  </a:lnTo>
                  <a:lnTo>
                    <a:pt x="47094" y="27935"/>
                  </a:lnTo>
                  <a:lnTo>
                    <a:pt x="47004" y="27953"/>
                  </a:lnTo>
                  <a:lnTo>
                    <a:pt x="47004" y="27953"/>
                  </a:lnTo>
                  <a:lnTo>
                    <a:pt x="46718" y="28007"/>
                  </a:lnTo>
                  <a:lnTo>
                    <a:pt x="46593" y="28024"/>
                  </a:lnTo>
                  <a:lnTo>
                    <a:pt x="46450" y="28024"/>
                  </a:lnTo>
                  <a:lnTo>
                    <a:pt x="46450" y="28024"/>
                  </a:lnTo>
                  <a:lnTo>
                    <a:pt x="46272" y="28042"/>
                  </a:lnTo>
                  <a:lnTo>
                    <a:pt x="46093" y="28060"/>
                  </a:lnTo>
                  <a:lnTo>
                    <a:pt x="45718" y="28078"/>
                  </a:lnTo>
                  <a:lnTo>
                    <a:pt x="45360" y="28060"/>
                  </a:lnTo>
                  <a:lnTo>
                    <a:pt x="45003" y="28060"/>
                  </a:lnTo>
                  <a:lnTo>
                    <a:pt x="45003" y="28060"/>
                  </a:lnTo>
                  <a:lnTo>
                    <a:pt x="44931" y="28060"/>
                  </a:lnTo>
                  <a:lnTo>
                    <a:pt x="44878" y="28078"/>
                  </a:lnTo>
                  <a:lnTo>
                    <a:pt x="44878" y="28078"/>
                  </a:lnTo>
                  <a:lnTo>
                    <a:pt x="44663" y="28114"/>
                  </a:lnTo>
                  <a:lnTo>
                    <a:pt x="44467" y="28114"/>
                  </a:lnTo>
                  <a:lnTo>
                    <a:pt x="44270" y="28114"/>
                  </a:lnTo>
                  <a:lnTo>
                    <a:pt x="44073" y="28132"/>
                  </a:lnTo>
                  <a:lnTo>
                    <a:pt x="44073" y="28132"/>
                  </a:lnTo>
                  <a:lnTo>
                    <a:pt x="44002" y="28132"/>
                  </a:lnTo>
                  <a:lnTo>
                    <a:pt x="43948" y="28114"/>
                  </a:lnTo>
                  <a:lnTo>
                    <a:pt x="43948" y="28114"/>
                  </a:lnTo>
                  <a:lnTo>
                    <a:pt x="43680" y="28060"/>
                  </a:lnTo>
                  <a:lnTo>
                    <a:pt x="43412" y="28042"/>
                  </a:lnTo>
                  <a:lnTo>
                    <a:pt x="42894" y="28042"/>
                  </a:lnTo>
                  <a:lnTo>
                    <a:pt x="42894" y="28042"/>
                  </a:lnTo>
                  <a:lnTo>
                    <a:pt x="40803" y="28024"/>
                  </a:lnTo>
                  <a:lnTo>
                    <a:pt x="40803" y="28024"/>
                  </a:lnTo>
                  <a:lnTo>
                    <a:pt x="38837" y="28007"/>
                  </a:lnTo>
                  <a:lnTo>
                    <a:pt x="38837" y="28007"/>
                  </a:lnTo>
                  <a:lnTo>
                    <a:pt x="36424" y="27989"/>
                  </a:lnTo>
                  <a:lnTo>
                    <a:pt x="36424" y="27989"/>
                  </a:lnTo>
                  <a:lnTo>
                    <a:pt x="29829" y="27971"/>
                  </a:lnTo>
                  <a:lnTo>
                    <a:pt x="29829" y="27971"/>
                  </a:lnTo>
                  <a:lnTo>
                    <a:pt x="29651" y="27971"/>
                  </a:lnTo>
                  <a:lnTo>
                    <a:pt x="29651" y="27971"/>
                  </a:lnTo>
                  <a:lnTo>
                    <a:pt x="29597" y="27989"/>
                  </a:lnTo>
                  <a:lnTo>
                    <a:pt x="29561" y="28007"/>
                  </a:lnTo>
                  <a:lnTo>
                    <a:pt x="29543" y="28042"/>
                  </a:lnTo>
                  <a:lnTo>
                    <a:pt x="29543" y="28096"/>
                  </a:lnTo>
                  <a:lnTo>
                    <a:pt x="29543" y="28096"/>
                  </a:lnTo>
                  <a:lnTo>
                    <a:pt x="29543" y="28132"/>
                  </a:lnTo>
                  <a:lnTo>
                    <a:pt x="29561" y="28149"/>
                  </a:lnTo>
                  <a:lnTo>
                    <a:pt x="29597" y="28167"/>
                  </a:lnTo>
                  <a:lnTo>
                    <a:pt x="29633" y="28185"/>
                  </a:lnTo>
                  <a:lnTo>
                    <a:pt x="29633" y="28185"/>
                  </a:lnTo>
                  <a:lnTo>
                    <a:pt x="29865" y="28203"/>
                  </a:lnTo>
                  <a:lnTo>
                    <a:pt x="29865" y="28203"/>
                  </a:lnTo>
                  <a:lnTo>
                    <a:pt x="36424" y="28185"/>
                  </a:lnTo>
                  <a:lnTo>
                    <a:pt x="36424" y="28185"/>
                  </a:lnTo>
                  <a:lnTo>
                    <a:pt x="37550" y="28185"/>
                  </a:lnTo>
                  <a:lnTo>
                    <a:pt x="38283" y="28203"/>
                  </a:lnTo>
                  <a:lnTo>
                    <a:pt x="38551" y="28203"/>
                  </a:lnTo>
                  <a:lnTo>
                    <a:pt x="38676" y="28221"/>
                  </a:lnTo>
                  <a:lnTo>
                    <a:pt x="38676" y="28221"/>
                  </a:lnTo>
                  <a:lnTo>
                    <a:pt x="38730" y="28239"/>
                  </a:lnTo>
                  <a:lnTo>
                    <a:pt x="38783" y="28239"/>
                  </a:lnTo>
                  <a:lnTo>
                    <a:pt x="38890" y="28239"/>
                  </a:lnTo>
                  <a:lnTo>
                    <a:pt x="38890" y="28239"/>
                  </a:lnTo>
                  <a:lnTo>
                    <a:pt x="43073" y="28221"/>
                  </a:lnTo>
                  <a:lnTo>
                    <a:pt x="43073" y="28221"/>
                  </a:lnTo>
                  <a:lnTo>
                    <a:pt x="43358" y="28239"/>
                  </a:lnTo>
                  <a:lnTo>
                    <a:pt x="43662" y="28257"/>
                  </a:lnTo>
                  <a:lnTo>
                    <a:pt x="43948" y="28292"/>
                  </a:lnTo>
                  <a:lnTo>
                    <a:pt x="44252" y="28346"/>
                  </a:lnTo>
                  <a:lnTo>
                    <a:pt x="44252" y="28346"/>
                  </a:lnTo>
                  <a:lnTo>
                    <a:pt x="44395" y="28364"/>
                  </a:lnTo>
                  <a:lnTo>
                    <a:pt x="44538" y="28364"/>
                  </a:lnTo>
                  <a:lnTo>
                    <a:pt x="44681" y="28364"/>
                  </a:lnTo>
                  <a:lnTo>
                    <a:pt x="44824" y="28346"/>
                  </a:lnTo>
                  <a:lnTo>
                    <a:pt x="44824" y="28346"/>
                  </a:lnTo>
                  <a:lnTo>
                    <a:pt x="44949" y="28328"/>
                  </a:lnTo>
                  <a:lnTo>
                    <a:pt x="45092" y="28310"/>
                  </a:lnTo>
                  <a:lnTo>
                    <a:pt x="45092" y="28310"/>
                  </a:lnTo>
                  <a:lnTo>
                    <a:pt x="45843" y="28310"/>
                  </a:lnTo>
                  <a:lnTo>
                    <a:pt x="45843" y="28310"/>
                  </a:lnTo>
                  <a:lnTo>
                    <a:pt x="46147" y="28310"/>
                  </a:lnTo>
                  <a:lnTo>
                    <a:pt x="46289" y="28292"/>
                  </a:lnTo>
                  <a:lnTo>
                    <a:pt x="46432" y="28275"/>
                  </a:lnTo>
                  <a:lnTo>
                    <a:pt x="46432" y="28275"/>
                  </a:lnTo>
                  <a:lnTo>
                    <a:pt x="46647" y="28257"/>
                  </a:lnTo>
                  <a:lnTo>
                    <a:pt x="46879" y="28221"/>
                  </a:lnTo>
                  <a:lnTo>
                    <a:pt x="47094" y="28185"/>
                  </a:lnTo>
                  <a:lnTo>
                    <a:pt x="47326" y="28149"/>
                  </a:lnTo>
                  <a:lnTo>
                    <a:pt x="47326" y="28149"/>
                  </a:lnTo>
                  <a:lnTo>
                    <a:pt x="47469" y="28132"/>
                  </a:lnTo>
                  <a:lnTo>
                    <a:pt x="47612" y="28096"/>
                  </a:lnTo>
                  <a:lnTo>
                    <a:pt x="47898" y="28007"/>
                  </a:lnTo>
                  <a:lnTo>
                    <a:pt x="47898" y="28007"/>
                  </a:lnTo>
                  <a:lnTo>
                    <a:pt x="47987" y="27953"/>
                  </a:lnTo>
                  <a:lnTo>
                    <a:pt x="48095" y="27917"/>
                  </a:lnTo>
                  <a:lnTo>
                    <a:pt x="48095" y="27917"/>
                  </a:lnTo>
                  <a:lnTo>
                    <a:pt x="48184" y="27881"/>
                  </a:lnTo>
                  <a:lnTo>
                    <a:pt x="48273" y="27810"/>
                  </a:lnTo>
                  <a:lnTo>
                    <a:pt x="48345" y="27738"/>
                  </a:lnTo>
                  <a:lnTo>
                    <a:pt x="48398" y="27649"/>
                  </a:lnTo>
                  <a:lnTo>
                    <a:pt x="48398" y="27649"/>
                  </a:lnTo>
                  <a:lnTo>
                    <a:pt x="48488" y="27435"/>
                  </a:lnTo>
                  <a:lnTo>
                    <a:pt x="48595" y="27238"/>
                  </a:lnTo>
                  <a:lnTo>
                    <a:pt x="48595" y="27238"/>
                  </a:lnTo>
                  <a:lnTo>
                    <a:pt x="48702" y="26898"/>
                  </a:lnTo>
                  <a:lnTo>
                    <a:pt x="48809" y="26541"/>
                  </a:lnTo>
                  <a:lnTo>
                    <a:pt x="48809" y="26541"/>
                  </a:lnTo>
                  <a:lnTo>
                    <a:pt x="48917" y="26023"/>
                  </a:lnTo>
                  <a:lnTo>
                    <a:pt x="49006" y="25487"/>
                  </a:lnTo>
                  <a:lnTo>
                    <a:pt x="49006" y="25487"/>
                  </a:lnTo>
                  <a:lnTo>
                    <a:pt x="49095" y="24861"/>
                  </a:lnTo>
                  <a:lnTo>
                    <a:pt x="49113" y="24557"/>
                  </a:lnTo>
                  <a:lnTo>
                    <a:pt x="49113" y="24236"/>
                  </a:lnTo>
                  <a:lnTo>
                    <a:pt x="49113" y="24236"/>
                  </a:lnTo>
                  <a:lnTo>
                    <a:pt x="49113" y="24164"/>
                  </a:lnTo>
                  <a:lnTo>
                    <a:pt x="49113" y="24110"/>
                  </a:lnTo>
                  <a:lnTo>
                    <a:pt x="49113" y="24110"/>
                  </a:lnTo>
                  <a:lnTo>
                    <a:pt x="49131" y="23914"/>
                  </a:lnTo>
                  <a:lnTo>
                    <a:pt x="49149" y="23539"/>
                  </a:lnTo>
                  <a:lnTo>
                    <a:pt x="49167" y="22448"/>
                  </a:lnTo>
                  <a:lnTo>
                    <a:pt x="49167" y="20804"/>
                  </a:lnTo>
                  <a:lnTo>
                    <a:pt x="49167" y="20804"/>
                  </a:lnTo>
                  <a:lnTo>
                    <a:pt x="49185" y="20554"/>
                  </a:lnTo>
                  <a:lnTo>
                    <a:pt x="49220" y="20322"/>
                  </a:lnTo>
                  <a:lnTo>
                    <a:pt x="49220" y="20322"/>
                  </a:lnTo>
                  <a:lnTo>
                    <a:pt x="49238" y="20053"/>
                  </a:lnTo>
                  <a:lnTo>
                    <a:pt x="49256" y="19803"/>
                  </a:lnTo>
                  <a:lnTo>
                    <a:pt x="49256" y="19803"/>
                  </a:lnTo>
                  <a:lnTo>
                    <a:pt x="49238" y="15568"/>
                  </a:lnTo>
                  <a:lnTo>
                    <a:pt x="49238" y="15568"/>
                  </a:lnTo>
                  <a:lnTo>
                    <a:pt x="49238" y="14531"/>
                  </a:lnTo>
                  <a:lnTo>
                    <a:pt x="49238" y="14531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28"/>
            <p:cNvSpPr/>
            <p:nvPr/>
          </p:nvSpPr>
          <p:spPr>
            <a:xfrm>
              <a:off x="8113931" y="4596876"/>
              <a:ext cx="252028" cy="66965"/>
            </a:xfrm>
            <a:custGeom>
              <a:avLst/>
              <a:gdLst/>
              <a:ahLst/>
              <a:cxnLst/>
              <a:rect l="l" t="t" r="r" b="b"/>
              <a:pathLst>
                <a:path w="1448" h="412" extrusionOk="0">
                  <a:moveTo>
                    <a:pt x="72" y="376"/>
                  </a:moveTo>
                  <a:lnTo>
                    <a:pt x="72" y="376"/>
                  </a:lnTo>
                  <a:lnTo>
                    <a:pt x="143" y="393"/>
                  </a:lnTo>
                  <a:lnTo>
                    <a:pt x="233" y="411"/>
                  </a:lnTo>
                  <a:lnTo>
                    <a:pt x="322" y="411"/>
                  </a:lnTo>
                  <a:lnTo>
                    <a:pt x="411" y="393"/>
                  </a:lnTo>
                  <a:lnTo>
                    <a:pt x="411" y="393"/>
                  </a:lnTo>
                  <a:lnTo>
                    <a:pt x="608" y="340"/>
                  </a:lnTo>
                  <a:lnTo>
                    <a:pt x="822" y="322"/>
                  </a:lnTo>
                  <a:lnTo>
                    <a:pt x="1019" y="286"/>
                  </a:lnTo>
                  <a:lnTo>
                    <a:pt x="1216" y="268"/>
                  </a:lnTo>
                  <a:lnTo>
                    <a:pt x="1216" y="268"/>
                  </a:lnTo>
                  <a:lnTo>
                    <a:pt x="1305" y="250"/>
                  </a:lnTo>
                  <a:lnTo>
                    <a:pt x="1394" y="215"/>
                  </a:lnTo>
                  <a:lnTo>
                    <a:pt x="1394" y="215"/>
                  </a:lnTo>
                  <a:lnTo>
                    <a:pt x="1430" y="179"/>
                  </a:lnTo>
                  <a:lnTo>
                    <a:pt x="1448" y="125"/>
                  </a:lnTo>
                  <a:lnTo>
                    <a:pt x="1448" y="125"/>
                  </a:lnTo>
                  <a:lnTo>
                    <a:pt x="1448" y="90"/>
                  </a:lnTo>
                  <a:lnTo>
                    <a:pt x="1430" y="54"/>
                  </a:lnTo>
                  <a:lnTo>
                    <a:pt x="1412" y="36"/>
                  </a:lnTo>
                  <a:lnTo>
                    <a:pt x="1376" y="18"/>
                  </a:lnTo>
                  <a:lnTo>
                    <a:pt x="1376" y="18"/>
                  </a:lnTo>
                  <a:lnTo>
                    <a:pt x="1216" y="0"/>
                  </a:lnTo>
                  <a:lnTo>
                    <a:pt x="1216" y="0"/>
                  </a:lnTo>
                  <a:lnTo>
                    <a:pt x="1019" y="18"/>
                  </a:lnTo>
                  <a:lnTo>
                    <a:pt x="805" y="36"/>
                  </a:lnTo>
                  <a:lnTo>
                    <a:pt x="608" y="72"/>
                  </a:lnTo>
                  <a:lnTo>
                    <a:pt x="394" y="125"/>
                  </a:lnTo>
                  <a:lnTo>
                    <a:pt x="394" y="125"/>
                  </a:lnTo>
                  <a:lnTo>
                    <a:pt x="251" y="143"/>
                  </a:lnTo>
                  <a:lnTo>
                    <a:pt x="108" y="179"/>
                  </a:lnTo>
                  <a:lnTo>
                    <a:pt x="108" y="179"/>
                  </a:lnTo>
                  <a:lnTo>
                    <a:pt x="54" y="197"/>
                  </a:lnTo>
                  <a:lnTo>
                    <a:pt x="18" y="250"/>
                  </a:lnTo>
                  <a:lnTo>
                    <a:pt x="18" y="250"/>
                  </a:lnTo>
                  <a:lnTo>
                    <a:pt x="0" y="286"/>
                  </a:lnTo>
                  <a:lnTo>
                    <a:pt x="18" y="322"/>
                  </a:lnTo>
                  <a:lnTo>
                    <a:pt x="36" y="358"/>
                  </a:lnTo>
                  <a:lnTo>
                    <a:pt x="72" y="376"/>
                  </a:lnTo>
                  <a:lnTo>
                    <a:pt x="72" y="376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28"/>
            <p:cNvSpPr/>
            <p:nvPr/>
          </p:nvSpPr>
          <p:spPr>
            <a:xfrm>
              <a:off x="8558808" y="4198821"/>
              <a:ext cx="65444" cy="232591"/>
            </a:xfrm>
            <a:custGeom>
              <a:avLst/>
              <a:gdLst/>
              <a:ahLst/>
              <a:cxnLst/>
              <a:rect l="l" t="t" r="r" b="b"/>
              <a:pathLst>
                <a:path w="376" h="1431" extrusionOk="0">
                  <a:moveTo>
                    <a:pt x="36" y="591"/>
                  </a:moveTo>
                  <a:lnTo>
                    <a:pt x="36" y="591"/>
                  </a:lnTo>
                  <a:lnTo>
                    <a:pt x="125" y="948"/>
                  </a:lnTo>
                  <a:lnTo>
                    <a:pt x="161" y="1305"/>
                  </a:lnTo>
                  <a:lnTo>
                    <a:pt x="161" y="1305"/>
                  </a:lnTo>
                  <a:lnTo>
                    <a:pt x="179" y="1341"/>
                  </a:lnTo>
                  <a:lnTo>
                    <a:pt x="197" y="1395"/>
                  </a:lnTo>
                  <a:lnTo>
                    <a:pt x="215" y="1413"/>
                  </a:lnTo>
                  <a:lnTo>
                    <a:pt x="268" y="1431"/>
                  </a:lnTo>
                  <a:lnTo>
                    <a:pt x="268" y="1431"/>
                  </a:lnTo>
                  <a:lnTo>
                    <a:pt x="304" y="1431"/>
                  </a:lnTo>
                  <a:lnTo>
                    <a:pt x="340" y="1395"/>
                  </a:lnTo>
                  <a:lnTo>
                    <a:pt x="357" y="1359"/>
                  </a:lnTo>
                  <a:lnTo>
                    <a:pt x="375" y="1288"/>
                  </a:lnTo>
                  <a:lnTo>
                    <a:pt x="375" y="1288"/>
                  </a:lnTo>
                  <a:lnTo>
                    <a:pt x="375" y="1127"/>
                  </a:lnTo>
                  <a:lnTo>
                    <a:pt x="357" y="948"/>
                  </a:lnTo>
                  <a:lnTo>
                    <a:pt x="357" y="948"/>
                  </a:lnTo>
                  <a:lnTo>
                    <a:pt x="268" y="555"/>
                  </a:lnTo>
                  <a:lnTo>
                    <a:pt x="179" y="162"/>
                  </a:lnTo>
                  <a:lnTo>
                    <a:pt x="179" y="162"/>
                  </a:lnTo>
                  <a:lnTo>
                    <a:pt x="143" y="72"/>
                  </a:lnTo>
                  <a:lnTo>
                    <a:pt x="143" y="72"/>
                  </a:lnTo>
                  <a:lnTo>
                    <a:pt x="107" y="19"/>
                  </a:lnTo>
                  <a:lnTo>
                    <a:pt x="89" y="1"/>
                  </a:lnTo>
                  <a:lnTo>
                    <a:pt x="54" y="19"/>
                  </a:lnTo>
                  <a:lnTo>
                    <a:pt x="54" y="19"/>
                  </a:lnTo>
                  <a:lnTo>
                    <a:pt x="18" y="37"/>
                  </a:lnTo>
                  <a:lnTo>
                    <a:pt x="0" y="90"/>
                  </a:lnTo>
                  <a:lnTo>
                    <a:pt x="0" y="90"/>
                  </a:lnTo>
                  <a:lnTo>
                    <a:pt x="0" y="126"/>
                  </a:lnTo>
                  <a:lnTo>
                    <a:pt x="18" y="162"/>
                  </a:lnTo>
                  <a:lnTo>
                    <a:pt x="18" y="162"/>
                  </a:lnTo>
                  <a:lnTo>
                    <a:pt x="18" y="305"/>
                  </a:lnTo>
                  <a:lnTo>
                    <a:pt x="18" y="305"/>
                  </a:lnTo>
                  <a:lnTo>
                    <a:pt x="18" y="305"/>
                  </a:lnTo>
                  <a:lnTo>
                    <a:pt x="18" y="448"/>
                  </a:lnTo>
                  <a:lnTo>
                    <a:pt x="36" y="591"/>
                  </a:lnTo>
                  <a:lnTo>
                    <a:pt x="36" y="591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28"/>
            <p:cNvSpPr/>
            <p:nvPr/>
          </p:nvSpPr>
          <p:spPr>
            <a:xfrm>
              <a:off x="8344028" y="4257010"/>
              <a:ext cx="112264" cy="151160"/>
            </a:xfrm>
            <a:custGeom>
              <a:avLst/>
              <a:gdLst/>
              <a:ahLst/>
              <a:cxnLst/>
              <a:rect l="l" t="t" r="r" b="b"/>
              <a:pathLst>
                <a:path w="645" h="930" extrusionOk="0">
                  <a:moveTo>
                    <a:pt x="483" y="912"/>
                  </a:moveTo>
                  <a:lnTo>
                    <a:pt x="483" y="912"/>
                  </a:lnTo>
                  <a:lnTo>
                    <a:pt x="519" y="930"/>
                  </a:lnTo>
                  <a:lnTo>
                    <a:pt x="573" y="930"/>
                  </a:lnTo>
                  <a:lnTo>
                    <a:pt x="573" y="930"/>
                  </a:lnTo>
                  <a:lnTo>
                    <a:pt x="609" y="894"/>
                  </a:lnTo>
                  <a:lnTo>
                    <a:pt x="644" y="840"/>
                  </a:lnTo>
                  <a:lnTo>
                    <a:pt x="644" y="840"/>
                  </a:lnTo>
                  <a:lnTo>
                    <a:pt x="644" y="769"/>
                  </a:lnTo>
                  <a:lnTo>
                    <a:pt x="626" y="679"/>
                  </a:lnTo>
                  <a:lnTo>
                    <a:pt x="626" y="679"/>
                  </a:lnTo>
                  <a:lnTo>
                    <a:pt x="519" y="483"/>
                  </a:lnTo>
                  <a:lnTo>
                    <a:pt x="394" y="304"/>
                  </a:lnTo>
                  <a:lnTo>
                    <a:pt x="251" y="161"/>
                  </a:lnTo>
                  <a:lnTo>
                    <a:pt x="108" y="18"/>
                  </a:lnTo>
                  <a:lnTo>
                    <a:pt x="108" y="18"/>
                  </a:lnTo>
                  <a:lnTo>
                    <a:pt x="72" y="0"/>
                  </a:lnTo>
                  <a:lnTo>
                    <a:pt x="37" y="0"/>
                  </a:lnTo>
                  <a:lnTo>
                    <a:pt x="37" y="0"/>
                  </a:lnTo>
                  <a:lnTo>
                    <a:pt x="1" y="36"/>
                  </a:lnTo>
                  <a:lnTo>
                    <a:pt x="1" y="72"/>
                  </a:lnTo>
                  <a:lnTo>
                    <a:pt x="1" y="72"/>
                  </a:lnTo>
                  <a:lnTo>
                    <a:pt x="37" y="233"/>
                  </a:lnTo>
                  <a:lnTo>
                    <a:pt x="54" y="304"/>
                  </a:lnTo>
                  <a:lnTo>
                    <a:pt x="90" y="358"/>
                  </a:lnTo>
                  <a:lnTo>
                    <a:pt x="90" y="358"/>
                  </a:lnTo>
                  <a:lnTo>
                    <a:pt x="180" y="465"/>
                  </a:lnTo>
                  <a:lnTo>
                    <a:pt x="269" y="572"/>
                  </a:lnTo>
                  <a:lnTo>
                    <a:pt x="412" y="804"/>
                  </a:lnTo>
                  <a:lnTo>
                    <a:pt x="412" y="804"/>
                  </a:lnTo>
                  <a:lnTo>
                    <a:pt x="483" y="912"/>
                  </a:lnTo>
                  <a:lnTo>
                    <a:pt x="483" y="912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28"/>
            <p:cNvSpPr/>
            <p:nvPr/>
          </p:nvSpPr>
          <p:spPr>
            <a:xfrm>
              <a:off x="8210356" y="4416784"/>
              <a:ext cx="161869" cy="58188"/>
            </a:xfrm>
            <a:custGeom>
              <a:avLst/>
              <a:gdLst/>
              <a:ahLst/>
              <a:cxnLst/>
              <a:rect l="l" t="t" r="r" b="b"/>
              <a:pathLst>
                <a:path w="930" h="358" extrusionOk="0">
                  <a:moveTo>
                    <a:pt x="429" y="0"/>
                  </a:moveTo>
                  <a:lnTo>
                    <a:pt x="429" y="0"/>
                  </a:lnTo>
                  <a:lnTo>
                    <a:pt x="322" y="0"/>
                  </a:lnTo>
                  <a:lnTo>
                    <a:pt x="215" y="18"/>
                  </a:lnTo>
                  <a:lnTo>
                    <a:pt x="108" y="54"/>
                  </a:lnTo>
                  <a:lnTo>
                    <a:pt x="0" y="107"/>
                  </a:lnTo>
                  <a:lnTo>
                    <a:pt x="0" y="107"/>
                  </a:lnTo>
                  <a:lnTo>
                    <a:pt x="54" y="161"/>
                  </a:lnTo>
                  <a:lnTo>
                    <a:pt x="125" y="197"/>
                  </a:lnTo>
                  <a:lnTo>
                    <a:pt x="251" y="233"/>
                  </a:lnTo>
                  <a:lnTo>
                    <a:pt x="251" y="233"/>
                  </a:lnTo>
                  <a:lnTo>
                    <a:pt x="501" y="268"/>
                  </a:lnTo>
                  <a:lnTo>
                    <a:pt x="608" y="304"/>
                  </a:lnTo>
                  <a:lnTo>
                    <a:pt x="733" y="358"/>
                  </a:lnTo>
                  <a:lnTo>
                    <a:pt x="733" y="358"/>
                  </a:lnTo>
                  <a:lnTo>
                    <a:pt x="787" y="358"/>
                  </a:lnTo>
                  <a:lnTo>
                    <a:pt x="787" y="358"/>
                  </a:lnTo>
                  <a:lnTo>
                    <a:pt x="822" y="358"/>
                  </a:lnTo>
                  <a:lnTo>
                    <a:pt x="858" y="358"/>
                  </a:lnTo>
                  <a:lnTo>
                    <a:pt x="894" y="322"/>
                  </a:lnTo>
                  <a:lnTo>
                    <a:pt x="912" y="286"/>
                  </a:lnTo>
                  <a:lnTo>
                    <a:pt x="912" y="286"/>
                  </a:lnTo>
                  <a:lnTo>
                    <a:pt x="930" y="233"/>
                  </a:lnTo>
                  <a:lnTo>
                    <a:pt x="912" y="197"/>
                  </a:lnTo>
                  <a:lnTo>
                    <a:pt x="894" y="161"/>
                  </a:lnTo>
                  <a:lnTo>
                    <a:pt x="858" y="125"/>
                  </a:lnTo>
                  <a:lnTo>
                    <a:pt x="858" y="125"/>
                  </a:lnTo>
                  <a:lnTo>
                    <a:pt x="662" y="54"/>
                  </a:lnTo>
                  <a:lnTo>
                    <a:pt x="554" y="18"/>
                  </a:lnTo>
                  <a:lnTo>
                    <a:pt x="429" y="0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28"/>
            <p:cNvSpPr/>
            <p:nvPr/>
          </p:nvSpPr>
          <p:spPr>
            <a:xfrm>
              <a:off x="8113931" y="477686"/>
              <a:ext cx="252028" cy="66965"/>
            </a:xfrm>
            <a:custGeom>
              <a:avLst/>
              <a:gdLst/>
              <a:ahLst/>
              <a:cxnLst/>
              <a:rect l="l" t="t" r="r" b="b"/>
              <a:pathLst>
                <a:path w="1448" h="412" extrusionOk="0">
                  <a:moveTo>
                    <a:pt x="1394" y="197"/>
                  </a:moveTo>
                  <a:lnTo>
                    <a:pt x="1394" y="197"/>
                  </a:lnTo>
                  <a:lnTo>
                    <a:pt x="1305" y="161"/>
                  </a:lnTo>
                  <a:lnTo>
                    <a:pt x="1216" y="144"/>
                  </a:lnTo>
                  <a:lnTo>
                    <a:pt x="1216" y="144"/>
                  </a:lnTo>
                  <a:lnTo>
                    <a:pt x="1019" y="126"/>
                  </a:lnTo>
                  <a:lnTo>
                    <a:pt x="822" y="108"/>
                  </a:lnTo>
                  <a:lnTo>
                    <a:pt x="608" y="72"/>
                  </a:lnTo>
                  <a:lnTo>
                    <a:pt x="411" y="19"/>
                  </a:lnTo>
                  <a:lnTo>
                    <a:pt x="411" y="19"/>
                  </a:lnTo>
                  <a:lnTo>
                    <a:pt x="322" y="1"/>
                  </a:lnTo>
                  <a:lnTo>
                    <a:pt x="233" y="1"/>
                  </a:lnTo>
                  <a:lnTo>
                    <a:pt x="143" y="19"/>
                  </a:lnTo>
                  <a:lnTo>
                    <a:pt x="72" y="36"/>
                  </a:lnTo>
                  <a:lnTo>
                    <a:pt x="72" y="36"/>
                  </a:lnTo>
                  <a:lnTo>
                    <a:pt x="36" y="72"/>
                  </a:lnTo>
                  <a:lnTo>
                    <a:pt x="18" y="90"/>
                  </a:lnTo>
                  <a:lnTo>
                    <a:pt x="0" y="126"/>
                  </a:lnTo>
                  <a:lnTo>
                    <a:pt x="18" y="161"/>
                  </a:lnTo>
                  <a:lnTo>
                    <a:pt x="18" y="161"/>
                  </a:lnTo>
                  <a:lnTo>
                    <a:pt x="54" y="215"/>
                  </a:lnTo>
                  <a:lnTo>
                    <a:pt x="108" y="251"/>
                  </a:lnTo>
                  <a:lnTo>
                    <a:pt x="108" y="251"/>
                  </a:lnTo>
                  <a:lnTo>
                    <a:pt x="251" y="269"/>
                  </a:lnTo>
                  <a:lnTo>
                    <a:pt x="394" y="304"/>
                  </a:lnTo>
                  <a:lnTo>
                    <a:pt x="394" y="304"/>
                  </a:lnTo>
                  <a:lnTo>
                    <a:pt x="608" y="340"/>
                  </a:lnTo>
                  <a:lnTo>
                    <a:pt x="805" y="376"/>
                  </a:lnTo>
                  <a:lnTo>
                    <a:pt x="1019" y="394"/>
                  </a:lnTo>
                  <a:lnTo>
                    <a:pt x="1216" y="412"/>
                  </a:lnTo>
                  <a:lnTo>
                    <a:pt x="1216" y="412"/>
                  </a:lnTo>
                  <a:lnTo>
                    <a:pt x="1376" y="394"/>
                  </a:lnTo>
                  <a:lnTo>
                    <a:pt x="1376" y="394"/>
                  </a:lnTo>
                  <a:lnTo>
                    <a:pt x="1412" y="376"/>
                  </a:lnTo>
                  <a:lnTo>
                    <a:pt x="1430" y="358"/>
                  </a:lnTo>
                  <a:lnTo>
                    <a:pt x="1448" y="322"/>
                  </a:lnTo>
                  <a:lnTo>
                    <a:pt x="1448" y="287"/>
                  </a:lnTo>
                  <a:lnTo>
                    <a:pt x="1448" y="287"/>
                  </a:lnTo>
                  <a:lnTo>
                    <a:pt x="1430" y="233"/>
                  </a:lnTo>
                  <a:lnTo>
                    <a:pt x="1394" y="197"/>
                  </a:lnTo>
                  <a:lnTo>
                    <a:pt x="1394" y="197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28"/>
            <p:cNvSpPr/>
            <p:nvPr/>
          </p:nvSpPr>
          <p:spPr>
            <a:xfrm>
              <a:off x="8558808" y="710115"/>
              <a:ext cx="65444" cy="232591"/>
            </a:xfrm>
            <a:custGeom>
              <a:avLst/>
              <a:gdLst/>
              <a:ahLst/>
              <a:cxnLst/>
              <a:rect l="l" t="t" r="r" b="b"/>
              <a:pathLst>
                <a:path w="376" h="1431" extrusionOk="0">
                  <a:moveTo>
                    <a:pt x="0" y="1341"/>
                  </a:moveTo>
                  <a:lnTo>
                    <a:pt x="0" y="1341"/>
                  </a:lnTo>
                  <a:lnTo>
                    <a:pt x="18" y="1394"/>
                  </a:lnTo>
                  <a:lnTo>
                    <a:pt x="54" y="1430"/>
                  </a:lnTo>
                  <a:lnTo>
                    <a:pt x="54" y="1430"/>
                  </a:lnTo>
                  <a:lnTo>
                    <a:pt x="89" y="1430"/>
                  </a:lnTo>
                  <a:lnTo>
                    <a:pt x="107" y="1412"/>
                  </a:lnTo>
                  <a:lnTo>
                    <a:pt x="143" y="1359"/>
                  </a:lnTo>
                  <a:lnTo>
                    <a:pt x="143" y="1359"/>
                  </a:lnTo>
                  <a:lnTo>
                    <a:pt x="179" y="1269"/>
                  </a:lnTo>
                  <a:lnTo>
                    <a:pt x="179" y="1269"/>
                  </a:lnTo>
                  <a:lnTo>
                    <a:pt x="268" y="876"/>
                  </a:lnTo>
                  <a:lnTo>
                    <a:pt x="357" y="483"/>
                  </a:lnTo>
                  <a:lnTo>
                    <a:pt x="357" y="483"/>
                  </a:lnTo>
                  <a:lnTo>
                    <a:pt x="375" y="322"/>
                  </a:lnTo>
                  <a:lnTo>
                    <a:pt x="375" y="143"/>
                  </a:lnTo>
                  <a:lnTo>
                    <a:pt x="375" y="143"/>
                  </a:lnTo>
                  <a:lnTo>
                    <a:pt x="357" y="72"/>
                  </a:lnTo>
                  <a:lnTo>
                    <a:pt x="340" y="36"/>
                  </a:lnTo>
                  <a:lnTo>
                    <a:pt x="304" y="0"/>
                  </a:lnTo>
                  <a:lnTo>
                    <a:pt x="268" y="0"/>
                  </a:lnTo>
                  <a:lnTo>
                    <a:pt x="268" y="0"/>
                  </a:lnTo>
                  <a:lnTo>
                    <a:pt x="215" y="18"/>
                  </a:lnTo>
                  <a:lnTo>
                    <a:pt x="197" y="36"/>
                  </a:lnTo>
                  <a:lnTo>
                    <a:pt x="179" y="90"/>
                  </a:lnTo>
                  <a:lnTo>
                    <a:pt x="161" y="126"/>
                  </a:lnTo>
                  <a:lnTo>
                    <a:pt x="161" y="126"/>
                  </a:lnTo>
                  <a:lnTo>
                    <a:pt x="125" y="483"/>
                  </a:lnTo>
                  <a:lnTo>
                    <a:pt x="36" y="840"/>
                  </a:lnTo>
                  <a:lnTo>
                    <a:pt x="36" y="840"/>
                  </a:lnTo>
                  <a:lnTo>
                    <a:pt x="18" y="983"/>
                  </a:lnTo>
                  <a:lnTo>
                    <a:pt x="18" y="1126"/>
                  </a:lnTo>
                  <a:lnTo>
                    <a:pt x="18" y="1126"/>
                  </a:lnTo>
                  <a:lnTo>
                    <a:pt x="18" y="1126"/>
                  </a:lnTo>
                  <a:lnTo>
                    <a:pt x="18" y="1269"/>
                  </a:lnTo>
                  <a:lnTo>
                    <a:pt x="18" y="1269"/>
                  </a:lnTo>
                  <a:lnTo>
                    <a:pt x="0" y="1305"/>
                  </a:lnTo>
                  <a:lnTo>
                    <a:pt x="0" y="1341"/>
                  </a:lnTo>
                  <a:lnTo>
                    <a:pt x="0" y="1341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28"/>
            <p:cNvSpPr/>
            <p:nvPr/>
          </p:nvSpPr>
          <p:spPr>
            <a:xfrm>
              <a:off x="8344028" y="733358"/>
              <a:ext cx="112264" cy="151160"/>
            </a:xfrm>
            <a:custGeom>
              <a:avLst/>
              <a:gdLst/>
              <a:ahLst/>
              <a:cxnLst/>
              <a:rect l="l" t="t" r="r" b="b"/>
              <a:pathLst>
                <a:path w="645" h="930" extrusionOk="0">
                  <a:moveTo>
                    <a:pt x="573" y="0"/>
                  </a:moveTo>
                  <a:lnTo>
                    <a:pt x="573" y="0"/>
                  </a:lnTo>
                  <a:lnTo>
                    <a:pt x="519" y="18"/>
                  </a:lnTo>
                  <a:lnTo>
                    <a:pt x="483" y="18"/>
                  </a:lnTo>
                  <a:lnTo>
                    <a:pt x="483" y="18"/>
                  </a:lnTo>
                  <a:lnTo>
                    <a:pt x="412" y="125"/>
                  </a:lnTo>
                  <a:lnTo>
                    <a:pt x="412" y="125"/>
                  </a:lnTo>
                  <a:lnTo>
                    <a:pt x="269" y="358"/>
                  </a:lnTo>
                  <a:lnTo>
                    <a:pt x="180" y="465"/>
                  </a:lnTo>
                  <a:lnTo>
                    <a:pt x="90" y="572"/>
                  </a:lnTo>
                  <a:lnTo>
                    <a:pt x="90" y="572"/>
                  </a:lnTo>
                  <a:lnTo>
                    <a:pt x="54" y="644"/>
                  </a:lnTo>
                  <a:lnTo>
                    <a:pt x="37" y="697"/>
                  </a:lnTo>
                  <a:lnTo>
                    <a:pt x="1" y="858"/>
                  </a:lnTo>
                  <a:lnTo>
                    <a:pt x="1" y="858"/>
                  </a:lnTo>
                  <a:lnTo>
                    <a:pt x="1" y="894"/>
                  </a:lnTo>
                  <a:lnTo>
                    <a:pt x="37" y="930"/>
                  </a:lnTo>
                  <a:lnTo>
                    <a:pt x="37" y="930"/>
                  </a:lnTo>
                  <a:lnTo>
                    <a:pt x="72" y="930"/>
                  </a:lnTo>
                  <a:lnTo>
                    <a:pt x="108" y="912"/>
                  </a:lnTo>
                  <a:lnTo>
                    <a:pt x="108" y="912"/>
                  </a:lnTo>
                  <a:lnTo>
                    <a:pt x="251" y="769"/>
                  </a:lnTo>
                  <a:lnTo>
                    <a:pt x="394" y="626"/>
                  </a:lnTo>
                  <a:lnTo>
                    <a:pt x="519" y="447"/>
                  </a:lnTo>
                  <a:lnTo>
                    <a:pt x="626" y="251"/>
                  </a:lnTo>
                  <a:lnTo>
                    <a:pt x="626" y="251"/>
                  </a:lnTo>
                  <a:lnTo>
                    <a:pt x="644" y="179"/>
                  </a:lnTo>
                  <a:lnTo>
                    <a:pt x="644" y="90"/>
                  </a:lnTo>
                  <a:lnTo>
                    <a:pt x="644" y="90"/>
                  </a:lnTo>
                  <a:lnTo>
                    <a:pt x="609" y="36"/>
                  </a:lnTo>
                  <a:lnTo>
                    <a:pt x="573" y="0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28"/>
            <p:cNvSpPr/>
            <p:nvPr/>
          </p:nvSpPr>
          <p:spPr>
            <a:xfrm>
              <a:off x="8210356" y="666555"/>
              <a:ext cx="161869" cy="58188"/>
            </a:xfrm>
            <a:custGeom>
              <a:avLst/>
              <a:gdLst/>
              <a:ahLst/>
              <a:cxnLst/>
              <a:rect l="l" t="t" r="r" b="b"/>
              <a:pathLst>
                <a:path w="930" h="358" extrusionOk="0">
                  <a:moveTo>
                    <a:pt x="787" y="0"/>
                  </a:moveTo>
                  <a:lnTo>
                    <a:pt x="787" y="0"/>
                  </a:lnTo>
                  <a:lnTo>
                    <a:pt x="733" y="0"/>
                  </a:lnTo>
                  <a:lnTo>
                    <a:pt x="733" y="0"/>
                  </a:lnTo>
                  <a:lnTo>
                    <a:pt x="608" y="54"/>
                  </a:lnTo>
                  <a:lnTo>
                    <a:pt x="501" y="90"/>
                  </a:lnTo>
                  <a:lnTo>
                    <a:pt x="251" y="125"/>
                  </a:lnTo>
                  <a:lnTo>
                    <a:pt x="251" y="125"/>
                  </a:lnTo>
                  <a:lnTo>
                    <a:pt x="125" y="161"/>
                  </a:lnTo>
                  <a:lnTo>
                    <a:pt x="54" y="197"/>
                  </a:lnTo>
                  <a:lnTo>
                    <a:pt x="0" y="251"/>
                  </a:lnTo>
                  <a:lnTo>
                    <a:pt x="0" y="251"/>
                  </a:lnTo>
                  <a:lnTo>
                    <a:pt x="108" y="304"/>
                  </a:lnTo>
                  <a:lnTo>
                    <a:pt x="215" y="340"/>
                  </a:lnTo>
                  <a:lnTo>
                    <a:pt x="322" y="358"/>
                  </a:lnTo>
                  <a:lnTo>
                    <a:pt x="429" y="358"/>
                  </a:lnTo>
                  <a:lnTo>
                    <a:pt x="429" y="358"/>
                  </a:lnTo>
                  <a:lnTo>
                    <a:pt x="554" y="340"/>
                  </a:lnTo>
                  <a:lnTo>
                    <a:pt x="662" y="304"/>
                  </a:lnTo>
                  <a:lnTo>
                    <a:pt x="858" y="233"/>
                  </a:lnTo>
                  <a:lnTo>
                    <a:pt x="858" y="233"/>
                  </a:lnTo>
                  <a:lnTo>
                    <a:pt x="894" y="197"/>
                  </a:lnTo>
                  <a:lnTo>
                    <a:pt x="912" y="161"/>
                  </a:lnTo>
                  <a:lnTo>
                    <a:pt x="930" y="125"/>
                  </a:lnTo>
                  <a:lnTo>
                    <a:pt x="912" y="72"/>
                  </a:lnTo>
                  <a:lnTo>
                    <a:pt x="912" y="72"/>
                  </a:lnTo>
                  <a:lnTo>
                    <a:pt x="894" y="36"/>
                  </a:lnTo>
                  <a:lnTo>
                    <a:pt x="858" y="18"/>
                  </a:lnTo>
                  <a:lnTo>
                    <a:pt x="822" y="0"/>
                  </a:lnTo>
                  <a:lnTo>
                    <a:pt x="787" y="0"/>
                  </a:lnTo>
                  <a:lnTo>
                    <a:pt x="787" y="0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28"/>
            <p:cNvSpPr/>
            <p:nvPr/>
          </p:nvSpPr>
          <p:spPr>
            <a:xfrm>
              <a:off x="797658" y="477686"/>
              <a:ext cx="255161" cy="66965"/>
            </a:xfrm>
            <a:custGeom>
              <a:avLst/>
              <a:gdLst/>
              <a:ahLst/>
              <a:cxnLst/>
              <a:rect l="l" t="t" r="r" b="b"/>
              <a:pathLst>
                <a:path w="1466" h="412" extrusionOk="0">
                  <a:moveTo>
                    <a:pt x="90" y="394"/>
                  </a:moveTo>
                  <a:lnTo>
                    <a:pt x="90" y="394"/>
                  </a:lnTo>
                  <a:lnTo>
                    <a:pt x="233" y="412"/>
                  </a:lnTo>
                  <a:lnTo>
                    <a:pt x="233" y="412"/>
                  </a:lnTo>
                  <a:lnTo>
                    <a:pt x="447" y="394"/>
                  </a:lnTo>
                  <a:lnTo>
                    <a:pt x="662" y="376"/>
                  </a:lnTo>
                  <a:lnTo>
                    <a:pt x="858" y="340"/>
                  </a:lnTo>
                  <a:lnTo>
                    <a:pt x="1055" y="304"/>
                  </a:lnTo>
                  <a:lnTo>
                    <a:pt x="1055" y="304"/>
                  </a:lnTo>
                  <a:lnTo>
                    <a:pt x="1198" y="269"/>
                  </a:lnTo>
                  <a:lnTo>
                    <a:pt x="1359" y="251"/>
                  </a:lnTo>
                  <a:lnTo>
                    <a:pt x="1359" y="251"/>
                  </a:lnTo>
                  <a:lnTo>
                    <a:pt x="1412" y="215"/>
                  </a:lnTo>
                  <a:lnTo>
                    <a:pt x="1448" y="161"/>
                  </a:lnTo>
                  <a:lnTo>
                    <a:pt x="1448" y="161"/>
                  </a:lnTo>
                  <a:lnTo>
                    <a:pt x="1466" y="126"/>
                  </a:lnTo>
                  <a:lnTo>
                    <a:pt x="1448" y="90"/>
                  </a:lnTo>
                  <a:lnTo>
                    <a:pt x="1430" y="72"/>
                  </a:lnTo>
                  <a:lnTo>
                    <a:pt x="1394" y="36"/>
                  </a:lnTo>
                  <a:lnTo>
                    <a:pt x="1394" y="36"/>
                  </a:lnTo>
                  <a:lnTo>
                    <a:pt x="1305" y="19"/>
                  </a:lnTo>
                  <a:lnTo>
                    <a:pt x="1234" y="1"/>
                  </a:lnTo>
                  <a:lnTo>
                    <a:pt x="1144" y="1"/>
                  </a:lnTo>
                  <a:lnTo>
                    <a:pt x="1055" y="19"/>
                  </a:lnTo>
                  <a:lnTo>
                    <a:pt x="1055" y="19"/>
                  </a:lnTo>
                  <a:lnTo>
                    <a:pt x="858" y="72"/>
                  </a:lnTo>
                  <a:lnTo>
                    <a:pt x="644" y="108"/>
                  </a:lnTo>
                  <a:lnTo>
                    <a:pt x="447" y="126"/>
                  </a:lnTo>
                  <a:lnTo>
                    <a:pt x="233" y="144"/>
                  </a:lnTo>
                  <a:lnTo>
                    <a:pt x="233" y="144"/>
                  </a:lnTo>
                  <a:lnTo>
                    <a:pt x="161" y="161"/>
                  </a:lnTo>
                  <a:lnTo>
                    <a:pt x="72" y="197"/>
                  </a:lnTo>
                  <a:lnTo>
                    <a:pt x="72" y="197"/>
                  </a:lnTo>
                  <a:lnTo>
                    <a:pt x="36" y="233"/>
                  </a:lnTo>
                  <a:lnTo>
                    <a:pt x="0" y="287"/>
                  </a:lnTo>
                  <a:lnTo>
                    <a:pt x="0" y="287"/>
                  </a:lnTo>
                  <a:lnTo>
                    <a:pt x="18" y="322"/>
                  </a:lnTo>
                  <a:lnTo>
                    <a:pt x="36" y="358"/>
                  </a:lnTo>
                  <a:lnTo>
                    <a:pt x="54" y="376"/>
                  </a:lnTo>
                  <a:lnTo>
                    <a:pt x="90" y="394"/>
                  </a:lnTo>
                  <a:lnTo>
                    <a:pt x="90" y="394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28"/>
            <p:cNvSpPr/>
            <p:nvPr/>
          </p:nvSpPr>
          <p:spPr>
            <a:xfrm>
              <a:off x="542498" y="710115"/>
              <a:ext cx="65618" cy="232591"/>
            </a:xfrm>
            <a:custGeom>
              <a:avLst/>
              <a:gdLst/>
              <a:ahLst/>
              <a:cxnLst/>
              <a:rect l="l" t="t" r="r" b="b"/>
              <a:pathLst>
                <a:path w="377" h="1431" extrusionOk="0">
                  <a:moveTo>
                    <a:pt x="323" y="840"/>
                  </a:moveTo>
                  <a:lnTo>
                    <a:pt x="323" y="840"/>
                  </a:lnTo>
                  <a:lnTo>
                    <a:pt x="251" y="483"/>
                  </a:lnTo>
                  <a:lnTo>
                    <a:pt x="197" y="126"/>
                  </a:lnTo>
                  <a:lnTo>
                    <a:pt x="197" y="126"/>
                  </a:lnTo>
                  <a:lnTo>
                    <a:pt x="197" y="90"/>
                  </a:lnTo>
                  <a:lnTo>
                    <a:pt x="180" y="36"/>
                  </a:lnTo>
                  <a:lnTo>
                    <a:pt x="144" y="18"/>
                  </a:lnTo>
                  <a:lnTo>
                    <a:pt x="108" y="0"/>
                  </a:lnTo>
                  <a:lnTo>
                    <a:pt x="108" y="0"/>
                  </a:lnTo>
                  <a:lnTo>
                    <a:pt x="72" y="0"/>
                  </a:lnTo>
                  <a:lnTo>
                    <a:pt x="37" y="36"/>
                  </a:lnTo>
                  <a:lnTo>
                    <a:pt x="19" y="72"/>
                  </a:lnTo>
                  <a:lnTo>
                    <a:pt x="1" y="143"/>
                  </a:lnTo>
                  <a:lnTo>
                    <a:pt x="1" y="143"/>
                  </a:lnTo>
                  <a:lnTo>
                    <a:pt x="1" y="322"/>
                  </a:lnTo>
                  <a:lnTo>
                    <a:pt x="19" y="483"/>
                  </a:lnTo>
                  <a:lnTo>
                    <a:pt x="19" y="483"/>
                  </a:lnTo>
                  <a:lnTo>
                    <a:pt x="90" y="876"/>
                  </a:lnTo>
                  <a:lnTo>
                    <a:pt x="197" y="1269"/>
                  </a:lnTo>
                  <a:lnTo>
                    <a:pt x="197" y="1269"/>
                  </a:lnTo>
                  <a:lnTo>
                    <a:pt x="215" y="1359"/>
                  </a:lnTo>
                  <a:lnTo>
                    <a:pt x="215" y="1359"/>
                  </a:lnTo>
                  <a:lnTo>
                    <a:pt x="251" y="1412"/>
                  </a:lnTo>
                  <a:lnTo>
                    <a:pt x="287" y="1430"/>
                  </a:lnTo>
                  <a:lnTo>
                    <a:pt x="323" y="1430"/>
                  </a:lnTo>
                  <a:lnTo>
                    <a:pt x="323" y="1430"/>
                  </a:lnTo>
                  <a:lnTo>
                    <a:pt x="340" y="1394"/>
                  </a:lnTo>
                  <a:lnTo>
                    <a:pt x="376" y="1341"/>
                  </a:lnTo>
                  <a:lnTo>
                    <a:pt x="376" y="1341"/>
                  </a:lnTo>
                  <a:lnTo>
                    <a:pt x="376" y="1305"/>
                  </a:lnTo>
                  <a:lnTo>
                    <a:pt x="358" y="1269"/>
                  </a:lnTo>
                  <a:lnTo>
                    <a:pt x="358" y="1269"/>
                  </a:lnTo>
                  <a:lnTo>
                    <a:pt x="340" y="1126"/>
                  </a:lnTo>
                  <a:lnTo>
                    <a:pt x="358" y="1126"/>
                  </a:lnTo>
                  <a:lnTo>
                    <a:pt x="358" y="1126"/>
                  </a:lnTo>
                  <a:lnTo>
                    <a:pt x="340" y="983"/>
                  </a:lnTo>
                  <a:lnTo>
                    <a:pt x="323" y="840"/>
                  </a:lnTo>
                  <a:lnTo>
                    <a:pt x="323" y="840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28"/>
            <p:cNvSpPr/>
            <p:nvPr/>
          </p:nvSpPr>
          <p:spPr>
            <a:xfrm>
              <a:off x="710458" y="733358"/>
              <a:ext cx="112264" cy="151160"/>
            </a:xfrm>
            <a:custGeom>
              <a:avLst/>
              <a:gdLst/>
              <a:ahLst/>
              <a:cxnLst/>
              <a:rect l="l" t="t" r="r" b="b"/>
              <a:pathLst>
                <a:path w="645" h="930" extrusionOk="0">
                  <a:moveTo>
                    <a:pt x="144" y="18"/>
                  </a:moveTo>
                  <a:lnTo>
                    <a:pt x="144" y="18"/>
                  </a:lnTo>
                  <a:lnTo>
                    <a:pt x="126" y="18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19" y="36"/>
                  </a:lnTo>
                  <a:lnTo>
                    <a:pt x="1" y="90"/>
                  </a:lnTo>
                  <a:lnTo>
                    <a:pt x="1" y="90"/>
                  </a:lnTo>
                  <a:lnTo>
                    <a:pt x="1" y="179"/>
                  </a:lnTo>
                  <a:lnTo>
                    <a:pt x="19" y="251"/>
                  </a:lnTo>
                  <a:lnTo>
                    <a:pt x="19" y="251"/>
                  </a:lnTo>
                  <a:lnTo>
                    <a:pt x="126" y="447"/>
                  </a:lnTo>
                  <a:lnTo>
                    <a:pt x="233" y="626"/>
                  </a:lnTo>
                  <a:lnTo>
                    <a:pt x="376" y="769"/>
                  </a:lnTo>
                  <a:lnTo>
                    <a:pt x="537" y="912"/>
                  </a:lnTo>
                  <a:lnTo>
                    <a:pt x="537" y="912"/>
                  </a:lnTo>
                  <a:lnTo>
                    <a:pt x="573" y="930"/>
                  </a:lnTo>
                  <a:lnTo>
                    <a:pt x="609" y="930"/>
                  </a:lnTo>
                  <a:lnTo>
                    <a:pt x="609" y="930"/>
                  </a:lnTo>
                  <a:lnTo>
                    <a:pt x="644" y="894"/>
                  </a:lnTo>
                  <a:lnTo>
                    <a:pt x="644" y="858"/>
                  </a:lnTo>
                  <a:lnTo>
                    <a:pt x="644" y="858"/>
                  </a:lnTo>
                  <a:lnTo>
                    <a:pt x="609" y="697"/>
                  </a:lnTo>
                  <a:lnTo>
                    <a:pt x="591" y="644"/>
                  </a:lnTo>
                  <a:lnTo>
                    <a:pt x="537" y="572"/>
                  </a:lnTo>
                  <a:lnTo>
                    <a:pt x="537" y="572"/>
                  </a:lnTo>
                  <a:lnTo>
                    <a:pt x="448" y="465"/>
                  </a:lnTo>
                  <a:lnTo>
                    <a:pt x="376" y="358"/>
                  </a:lnTo>
                  <a:lnTo>
                    <a:pt x="233" y="125"/>
                  </a:lnTo>
                  <a:lnTo>
                    <a:pt x="233" y="125"/>
                  </a:lnTo>
                  <a:lnTo>
                    <a:pt x="144" y="18"/>
                  </a:lnTo>
                  <a:lnTo>
                    <a:pt x="144" y="18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28"/>
            <p:cNvSpPr/>
            <p:nvPr/>
          </p:nvSpPr>
          <p:spPr>
            <a:xfrm>
              <a:off x="794525" y="666555"/>
              <a:ext cx="161869" cy="58188"/>
            </a:xfrm>
            <a:custGeom>
              <a:avLst/>
              <a:gdLst/>
              <a:ahLst/>
              <a:cxnLst/>
              <a:rect l="l" t="t" r="r" b="b"/>
              <a:pathLst>
                <a:path w="930" h="358" extrusionOk="0">
                  <a:moveTo>
                    <a:pt x="72" y="233"/>
                  </a:moveTo>
                  <a:lnTo>
                    <a:pt x="72" y="233"/>
                  </a:lnTo>
                  <a:lnTo>
                    <a:pt x="269" y="304"/>
                  </a:lnTo>
                  <a:lnTo>
                    <a:pt x="376" y="340"/>
                  </a:lnTo>
                  <a:lnTo>
                    <a:pt x="501" y="358"/>
                  </a:lnTo>
                  <a:lnTo>
                    <a:pt x="501" y="358"/>
                  </a:lnTo>
                  <a:lnTo>
                    <a:pt x="608" y="358"/>
                  </a:lnTo>
                  <a:lnTo>
                    <a:pt x="715" y="340"/>
                  </a:lnTo>
                  <a:lnTo>
                    <a:pt x="823" y="304"/>
                  </a:lnTo>
                  <a:lnTo>
                    <a:pt x="930" y="251"/>
                  </a:lnTo>
                  <a:lnTo>
                    <a:pt x="930" y="251"/>
                  </a:lnTo>
                  <a:lnTo>
                    <a:pt x="876" y="197"/>
                  </a:lnTo>
                  <a:lnTo>
                    <a:pt x="805" y="161"/>
                  </a:lnTo>
                  <a:lnTo>
                    <a:pt x="680" y="125"/>
                  </a:lnTo>
                  <a:lnTo>
                    <a:pt x="680" y="125"/>
                  </a:lnTo>
                  <a:lnTo>
                    <a:pt x="429" y="90"/>
                  </a:lnTo>
                  <a:lnTo>
                    <a:pt x="304" y="54"/>
                  </a:lnTo>
                  <a:lnTo>
                    <a:pt x="197" y="0"/>
                  </a:lnTo>
                  <a:lnTo>
                    <a:pt x="197" y="0"/>
                  </a:lnTo>
                  <a:lnTo>
                    <a:pt x="143" y="0"/>
                  </a:lnTo>
                  <a:lnTo>
                    <a:pt x="143" y="0"/>
                  </a:lnTo>
                  <a:lnTo>
                    <a:pt x="108" y="0"/>
                  </a:lnTo>
                  <a:lnTo>
                    <a:pt x="54" y="18"/>
                  </a:lnTo>
                  <a:lnTo>
                    <a:pt x="36" y="36"/>
                  </a:lnTo>
                  <a:lnTo>
                    <a:pt x="18" y="72"/>
                  </a:lnTo>
                  <a:lnTo>
                    <a:pt x="18" y="72"/>
                  </a:lnTo>
                  <a:lnTo>
                    <a:pt x="1" y="125"/>
                  </a:lnTo>
                  <a:lnTo>
                    <a:pt x="18" y="161"/>
                  </a:lnTo>
                  <a:lnTo>
                    <a:pt x="36" y="197"/>
                  </a:lnTo>
                  <a:lnTo>
                    <a:pt x="72" y="233"/>
                  </a:lnTo>
                  <a:lnTo>
                    <a:pt x="72" y="233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21">
    <p:spTree>
      <p:nvGrpSpPr>
        <p:cNvPr id="1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9" name="Google Shape;889;p32"/>
          <p:cNvGrpSpPr/>
          <p:nvPr/>
        </p:nvGrpSpPr>
        <p:grpSpPr>
          <a:xfrm rot="10800000" flipH="1">
            <a:off x="172609" y="529178"/>
            <a:ext cx="8798782" cy="4393073"/>
            <a:chOff x="296736" y="265575"/>
            <a:chExt cx="8573304" cy="4610214"/>
          </a:xfrm>
        </p:grpSpPr>
        <p:sp>
          <p:nvSpPr>
            <p:cNvPr id="890" name="Google Shape;890;p32"/>
            <p:cNvSpPr/>
            <p:nvPr/>
          </p:nvSpPr>
          <p:spPr>
            <a:xfrm>
              <a:off x="797658" y="4596876"/>
              <a:ext cx="255161" cy="66965"/>
            </a:xfrm>
            <a:custGeom>
              <a:avLst/>
              <a:gdLst/>
              <a:ahLst/>
              <a:cxnLst/>
              <a:rect l="l" t="t" r="r" b="b"/>
              <a:pathLst>
                <a:path w="1466" h="412" extrusionOk="0">
                  <a:moveTo>
                    <a:pt x="72" y="215"/>
                  </a:moveTo>
                  <a:lnTo>
                    <a:pt x="72" y="215"/>
                  </a:lnTo>
                  <a:lnTo>
                    <a:pt x="161" y="250"/>
                  </a:lnTo>
                  <a:lnTo>
                    <a:pt x="233" y="268"/>
                  </a:lnTo>
                  <a:lnTo>
                    <a:pt x="233" y="268"/>
                  </a:lnTo>
                  <a:lnTo>
                    <a:pt x="447" y="286"/>
                  </a:lnTo>
                  <a:lnTo>
                    <a:pt x="644" y="322"/>
                  </a:lnTo>
                  <a:lnTo>
                    <a:pt x="858" y="340"/>
                  </a:lnTo>
                  <a:lnTo>
                    <a:pt x="1055" y="393"/>
                  </a:lnTo>
                  <a:lnTo>
                    <a:pt x="1055" y="393"/>
                  </a:lnTo>
                  <a:lnTo>
                    <a:pt x="1144" y="411"/>
                  </a:lnTo>
                  <a:lnTo>
                    <a:pt x="1234" y="411"/>
                  </a:lnTo>
                  <a:lnTo>
                    <a:pt x="1305" y="393"/>
                  </a:lnTo>
                  <a:lnTo>
                    <a:pt x="1394" y="376"/>
                  </a:lnTo>
                  <a:lnTo>
                    <a:pt x="1394" y="376"/>
                  </a:lnTo>
                  <a:lnTo>
                    <a:pt x="1430" y="358"/>
                  </a:lnTo>
                  <a:lnTo>
                    <a:pt x="1448" y="322"/>
                  </a:lnTo>
                  <a:lnTo>
                    <a:pt x="1466" y="286"/>
                  </a:lnTo>
                  <a:lnTo>
                    <a:pt x="1448" y="250"/>
                  </a:lnTo>
                  <a:lnTo>
                    <a:pt x="1448" y="250"/>
                  </a:lnTo>
                  <a:lnTo>
                    <a:pt x="1412" y="197"/>
                  </a:lnTo>
                  <a:lnTo>
                    <a:pt x="1359" y="179"/>
                  </a:lnTo>
                  <a:lnTo>
                    <a:pt x="1359" y="179"/>
                  </a:lnTo>
                  <a:lnTo>
                    <a:pt x="1198" y="143"/>
                  </a:lnTo>
                  <a:lnTo>
                    <a:pt x="1055" y="125"/>
                  </a:lnTo>
                  <a:lnTo>
                    <a:pt x="1055" y="125"/>
                  </a:lnTo>
                  <a:lnTo>
                    <a:pt x="858" y="72"/>
                  </a:lnTo>
                  <a:lnTo>
                    <a:pt x="662" y="36"/>
                  </a:lnTo>
                  <a:lnTo>
                    <a:pt x="447" y="18"/>
                  </a:lnTo>
                  <a:lnTo>
                    <a:pt x="233" y="0"/>
                  </a:lnTo>
                  <a:lnTo>
                    <a:pt x="233" y="0"/>
                  </a:lnTo>
                  <a:lnTo>
                    <a:pt x="90" y="18"/>
                  </a:lnTo>
                  <a:lnTo>
                    <a:pt x="90" y="18"/>
                  </a:lnTo>
                  <a:lnTo>
                    <a:pt x="54" y="36"/>
                  </a:lnTo>
                  <a:lnTo>
                    <a:pt x="36" y="54"/>
                  </a:lnTo>
                  <a:lnTo>
                    <a:pt x="18" y="90"/>
                  </a:lnTo>
                  <a:lnTo>
                    <a:pt x="0" y="125"/>
                  </a:lnTo>
                  <a:lnTo>
                    <a:pt x="0" y="125"/>
                  </a:lnTo>
                  <a:lnTo>
                    <a:pt x="36" y="179"/>
                  </a:lnTo>
                  <a:lnTo>
                    <a:pt x="72" y="215"/>
                  </a:lnTo>
                  <a:lnTo>
                    <a:pt x="72" y="215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32"/>
            <p:cNvSpPr/>
            <p:nvPr/>
          </p:nvSpPr>
          <p:spPr>
            <a:xfrm>
              <a:off x="542498" y="4198821"/>
              <a:ext cx="65618" cy="232591"/>
            </a:xfrm>
            <a:custGeom>
              <a:avLst/>
              <a:gdLst/>
              <a:ahLst/>
              <a:cxnLst/>
              <a:rect l="l" t="t" r="r" b="b"/>
              <a:pathLst>
                <a:path w="377" h="1431" extrusionOk="0">
                  <a:moveTo>
                    <a:pt x="376" y="90"/>
                  </a:moveTo>
                  <a:lnTo>
                    <a:pt x="376" y="90"/>
                  </a:lnTo>
                  <a:lnTo>
                    <a:pt x="340" y="37"/>
                  </a:lnTo>
                  <a:lnTo>
                    <a:pt x="323" y="19"/>
                  </a:lnTo>
                  <a:lnTo>
                    <a:pt x="323" y="19"/>
                  </a:lnTo>
                  <a:lnTo>
                    <a:pt x="287" y="1"/>
                  </a:lnTo>
                  <a:lnTo>
                    <a:pt x="251" y="19"/>
                  </a:lnTo>
                  <a:lnTo>
                    <a:pt x="215" y="72"/>
                  </a:lnTo>
                  <a:lnTo>
                    <a:pt x="215" y="72"/>
                  </a:lnTo>
                  <a:lnTo>
                    <a:pt x="197" y="162"/>
                  </a:lnTo>
                  <a:lnTo>
                    <a:pt x="197" y="162"/>
                  </a:lnTo>
                  <a:lnTo>
                    <a:pt x="90" y="555"/>
                  </a:lnTo>
                  <a:lnTo>
                    <a:pt x="19" y="948"/>
                  </a:lnTo>
                  <a:lnTo>
                    <a:pt x="19" y="948"/>
                  </a:lnTo>
                  <a:lnTo>
                    <a:pt x="1" y="1127"/>
                  </a:lnTo>
                  <a:lnTo>
                    <a:pt x="1" y="1288"/>
                  </a:lnTo>
                  <a:lnTo>
                    <a:pt x="1" y="1288"/>
                  </a:lnTo>
                  <a:lnTo>
                    <a:pt x="19" y="1359"/>
                  </a:lnTo>
                  <a:lnTo>
                    <a:pt x="37" y="1395"/>
                  </a:lnTo>
                  <a:lnTo>
                    <a:pt x="72" y="1431"/>
                  </a:lnTo>
                  <a:lnTo>
                    <a:pt x="108" y="1431"/>
                  </a:lnTo>
                  <a:lnTo>
                    <a:pt x="108" y="1431"/>
                  </a:lnTo>
                  <a:lnTo>
                    <a:pt x="144" y="1413"/>
                  </a:lnTo>
                  <a:lnTo>
                    <a:pt x="180" y="1395"/>
                  </a:lnTo>
                  <a:lnTo>
                    <a:pt x="197" y="1341"/>
                  </a:lnTo>
                  <a:lnTo>
                    <a:pt x="197" y="1305"/>
                  </a:lnTo>
                  <a:lnTo>
                    <a:pt x="197" y="1305"/>
                  </a:lnTo>
                  <a:lnTo>
                    <a:pt x="251" y="948"/>
                  </a:lnTo>
                  <a:lnTo>
                    <a:pt x="323" y="591"/>
                  </a:lnTo>
                  <a:lnTo>
                    <a:pt x="323" y="591"/>
                  </a:lnTo>
                  <a:lnTo>
                    <a:pt x="340" y="448"/>
                  </a:lnTo>
                  <a:lnTo>
                    <a:pt x="358" y="305"/>
                  </a:lnTo>
                  <a:lnTo>
                    <a:pt x="340" y="305"/>
                  </a:lnTo>
                  <a:lnTo>
                    <a:pt x="340" y="305"/>
                  </a:lnTo>
                  <a:lnTo>
                    <a:pt x="358" y="162"/>
                  </a:lnTo>
                  <a:lnTo>
                    <a:pt x="358" y="162"/>
                  </a:lnTo>
                  <a:lnTo>
                    <a:pt x="376" y="126"/>
                  </a:lnTo>
                  <a:lnTo>
                    <a:pt x="376" y="90"/>
                  </a:lnTo>
                  <a:lnTo>
                    <a:pt x="376" y="90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32"/>
            <p:cNvSpPr/>
            <p:nvPr/>
          </p:nvSpPr>
          <p:spPr>
            <a:xfrm>
              <a:off x="710458" y="4257010"/>
              <a:ext cx="112264" cy="151160"/>
            </a:xfrm>
            <a:custGeom>
              <a:avLst/>
              <a:gdLst/>
              <a:ahLst/>
              <a:cxnLst/>
              <a:rect l="l" t="t" r="r" b="b"/>
              <a:pathLst>
                <a:path w="645" h="930" extrusionOk="0">
                  <a:moveTo>
                    <a:pt x="72" y="930"/>
                  </a:moveTo>
                  <a:lnTo>
                    <a:pt x="72" y="930"/>
                  </a:lnTo>
                  <a:lnTo>
                    <a:pt x="126" y="930"/>
                  </a:lnTo>
                  <a:lnTo>
                    <a:pt x="144" y="912"/>
                  </a:lnTo>
                  <a:lnTo>
                    <a:pt x="144" y="912"/>
                  </a:lnTo>
                  <a:lnTo>
                    <a:pt x="233" y="804"/>
                  </a:lnTo>
                  <a:lnTo>
                    <a:pt x="233" y="804"/>
                  </a:lnTo>
                  <a:lnTo>
                    <a:pt x="376" y="572"/>
                  </a:lnTo>
                  <a:lnTo>
                    <a:pt x="448" y="465"/>
                  </a:lnTo>
                  <a:lnTo>
                    <a:pt x="537" y="358"/>
                  </a:lnTo>
                  <a:lnTo>
                    <a:pt x="537" y="358"/>
                  </a:lnTo>
                  <a:lnTo>
                    <a:pt x="591" y="304"/>
                  </a:lnTo>
                  <a:lnTo>
                    <a:pt x="609" y="233"/>
                  </a:lnTo>
                  <a:lnTo>
                    <a:pt x="644" y="72"/>
                  </a:lnTo>
                  <a:lnTo>
                    <a:pt x="644" y="72"/>
                  </a:lnTo>
                  <a:lnTo>
                    <a:pt x="644" y="36"/>
                  </a:lnTo>
                  <a:lnTo>
                    <a:pt x="609" y="0"/>
                  </a:lnTo>
                  <a:lnTo>
                    <a:pt x="609" y="0"/>
                  </a:lnTo>
                  <a:lnTo>
                    <a:pt x="573" y="0"/>
                  </a:lnTo>
                  <a:lnTo>
                    <a:pt x="537" y="18"/>
                  </a:lnTo>
                  <a:lnTo>
                    <a:pt x="537" y="18"/>
                  </a:lnTo>
                  <a:lnTo>
                    <a:pt x="376" y="161"/>
                  </a:lnTo>
                  <a:lnTo>
                    <a:pt x="233" y="304"/>
                  </a:lnTo>
                  <a:lnTo>
                    <a:pt x="126" y="483"/>
                  </a:lnTo>
                  <a:lnTo>
                    <a:pt x="19" y="679"/>
                  </a:lnTo>
                  <a:lnTo>
                    <a:pt x="19" y="679"/>
                  </a:lnTo>
                  <a:lnTo>
                    <a:pt x="1" y="769"/>
                  </a:lnTo>
                  <a:lnTo>
                    <a:pt x="1" y="840"/>
                  </a:lnTo>
                  <a:lnTo>
                    <a:pt x="1" y="840"/>
                  </a:lnTo>
                  <a:lnTo>
                    <a:pt x="19" y="894"/>
                  </a:lnTo>
                  <a:lnTo>
                    <a:pt x="72" y="930"/>
                  </a:lnTo>
                  <a:lnTo>
                    <a:pt x="72" y="930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32"/>
            <p:cNvSpPr/>
            <p:nvPr/>
          </p:nvSpPr>
          <p:spPr>
            <a:xfrm>
              <a:off x="794525" y="4416784"/>
              <a:ext cx="161869" cy="58188"/>
            </a:xfrm>
            <a:custGeom>
              <a:avLst/>
              <a:gdLst/>
              <a:ahLst/>
              <a:cxnLst/>
              <a:rect l="l" t="t" r="r" b="b"/>
              <a:pathLst>
                <a:path w="930" h="358" extrusionOk="0">
                  <a:moveTo>
                    <a:pt x="143" y="358"/>
                  </a:moveTo>
                  <a:lnTo>
                    <a:pt x="143" y="358"/>
                  </a:lnTo>
                  <a:lnTo>
                    <a:pt x="197" y="358"/>
                  </a:lnTo>
                  <a:lnTo>
                    <a:pt x="197" y="358"/>
                  </a:lnTo>
                  <a:lnTo>
                    <a:pt x="304" y="304"/>
                  </a:lnTo>
                  <a:lnTo>
                    <a:pt x="429" y="268"/>
                  </a:lnTo>
                  <a:lnTo>
                    <a:pt x="680" y="233"/>
                  </a:lnTo>
                  <a:lnTo>
                    <a:pt x="680" y="233"/>
                  </a:lnTo>
                  <a:lnTo>
                    <a:pt x="805" y="197"/>
                  </a:lnTo>
                  <a:lnTo>
                    <a:pt x="876" y="161"/>
                  </a:lnTo>
                  <a:lnTo>
                    <a:pt x="930" y="107"/>
                  </a:lnTo>
                  <a:lnTo>
                    <a:pt x="930" y="107"/>
                  </a:lnTo>
                  <a:lnTo>
                    <a:pt x="823" y="54"/>
                  </a:lnTo>
                  <a:lnTo>
                    <a:pt x="715" y="18"/>
                  </a:lnTo>
                  <a:lnTo>
                    <a:pt x="608" y="0"/>
                  </a:lnTo>
                  <a:lnTo>
                    <a:pt x="501" y="0"/>
                  </a:lnTo>
                  <a:lnTo>
                    <a:pt x="501" y="0"/>
                  </a:lnTo>
                  <a:lnTo>
                    <a:pt x="376" y="18"/>
                  </a:lnTo>
                  <a:lnTo>
                    <a:pt x="269" y="54"/>
                  </a:lnTo>
                  <a:lnTo>
                    <a:pt x="72" y="125"/>
                  </a:lnTo>
                  <a:lnTo>
                    <a:pt x="72" y="125"/>
                  </a:lnTo>
                  <a:lnTo>
                    <a:pt x="36" y="161"/>
                  </a:lnTo>
                  <a:lnTo>
                    <a:pt x="18" y="197"/>
                  </a:lnTo>
                  <a:lnTo>
                    <a:pt x="1" y="233"/>
                  </a:lnTo>
                  <a:lnTo>
                    <a:pt x="18" y="286"/>
                  </a:lnTo>
                  <a:lnTo>
                    <a:pt x="18" y="286"/>
                  </a:lnTo>
                  <a:lnTo>
                    <a:pt x="36" y="322"/>
                  </a:lnTo>
                  <a:lnTo>
                    <a:pt x="54" y="358"/>
                  </a:lnTo>
                  <a:lnTo>
                    <a:pt x="108" y="358"/>
                  </a:lnTo>
                  <a:lnTo>
                    <a:pt x="143" y="358"/>
                  </a:lnTo>
                  <a:lnTo>
                    <a:pt x="143" y="358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32"/>
            <p:cNvSpPr/>
            <p:nvPr/>
          </p:nvSpPr>
          <p:spPr>
            <a:xfrm>
              <a:off x="408826" y="364398"/>
              <a:ext cx="8349124" cy="4412731"/>
            </a:xfrm>
            <a:custGeom>
              <a:avLst/>
              <a:gdLst/>
              <a:ahLst/>
              <a:cxnLst/>
              <a:rect l="l" t="t" r="r" b="b"/>
              <a:pathLst>
                <a:path w="47969" h="27149" extrusionOk="0">
                  <a:moveTo>
                    <a:pt x="30454" y="26934"/>
                  </a:moveTo>
                  <a:lnTo>
                    <a:pt x="30454" y="26934"/>
                  </a:lnTo>
                  <a:lnTo>
                    <a:pt x="33242" y="26970"/>
                  </a:lnTo>
                  <a:lnTo>
                    <a:pt x="33242" y="26970"/>
                  </a:lnTo>
                  <a:lnTo>
                    <a:pt x="34386" y="26970"/>
                  </a:lnTo>
                  <a:lnTo>
                    <a:pt x="35512" y="26987"/>
                  </a:lnTo>
                  <a:lnTo>
                    <a:pt x="35512" y="26987"/>
                  </a:lnTo>
                  <a:lnTo>
                    <a:pt x="35887" y="27023"/>
                  </a:lnTo>
                  <a:lnTo>
                    <a:pt x="35887" y="27023"/>
                  </a:lnTo>
                  <a:lnTo>
                    <a:pt x="38086" y="27041"/>
                  </a:lnTo>
                  <a:lnTo>
                    <a:pt x="38086" y="27041"/>
                  </a:lnTo>
                  <a:lnTo>
                    <a:pt x="40284" y="27041"/>
                  </a:lnTo>
                  <a:lnTo>
                    <a:pt x="40284" y="27041"/>
                  </a:lnTo>
                  <a:lnTo>
                    <a:pt x="40641" y="27059"/>
                  </a:lnTo>
                  <a:lnTo>
                    <a:pt x="41017" y="27077"/>
                  </a:lnTo>
                  <a:lnTo>
                    <a:pt x="41017" y="27077"/>
                  </a:lnTo>
                  <a:lnTo>
                    <a:pt x="41571" y="27113"/>
                  </a:lnTo>
                  <a:lnTo>
                    <a:pt x="42125" y="27148"/>
                  </a:lnTo>
                  <a:lnTo>
                    <a:pt x="42125" y="27148"/>
                  </a:lnTo>
                  <a:lnTo>
                    <a:pt x="42571" y="27148"/>
                  </a:lnTo>
                  <a:lnTo>
                    <a:pt x="43018" y="27148"/>
                  </a:lnTo>
                  <a:lnTo>
                    <a:pt x="43018" y="27148"/>
                  </a:lnTo>
                  <a:lnTo>
                    <a:pt x="43590" y="27148"/>
                  </a:lnTo>
                  <a:lnTo>
                    <a:pt x="43876" y="27130"/>
                  </a:lnTo>
                  <a:lnTo>
                    <a:pt x="44162" y="27095"/>
                  </a:lnTo>
                  <a:lnTo>
                    <a:pt x="44162" y="27095"/>
                  </a:lnTo>
                  <a:lnTo>
                    <a:pt x="44537" y="27059"/>
                  </a:lnTo>
                  <a:lnTo>
                    <a:pt x="44931" y="27041"/>
                  </a:lnTo>
                  <a:lnTo>
                    <a:pt x="45699" y="27041"/>
                  </a:lnTo>
                  <a:lnTo>
                    <a:pt x="45699" y="27041"/>
                  </a:lnTo>
                  <a:lnTo>
                    <a:pt x="45967" y="27023"/>
                  </a:lnTo>
                  <a:lnTo>
                    <a:pt x="46110" y="27005"/>
                  </a:lnTo>
                  <a:lnTo>
                    <a:pt x="46235" y="26970"/>
                  </a:lnTo>
                  <a:lnTo>
                    <a:pt x="46235" y="26970"/>
                  </a:lnTo>
                  <a:lnTo>
                    <a:pt x="46503" y="26862"/>
                  </a:lnTo>
                  <a:lnTo>
                    <a:pt x="46771" y="26737"/>
                  </a:lnTo>
                  <a:lnTo>
                    <a:pt x="46771" y="26737"/>
                  </a:lnTo>
                  <a:lnTo>
                    <a:pt x="46861" y="26684"/>
                  </a:lnTo>
                  <a:lnTo>
                    <a:pt x="46932" y="26594"/>
                  </a:lnTo>
                  <a:lnTo>
                    <a:pt x="47004" y="26505"/>
                  </a:lnTo>
                  <a:lnTo>
                    <a:pt x="47040" y="26398"/>
                  </a:lnTo>
                  <a:lnTo>
                    <a:pt x="47040" y="26398"/>
                  </a:lnTo>
                  <a:lnTo>
                    <a:pt x="47147" y="26380"/>
                  </a:lnTo>
                  <a:lnTo>
                    <a:pt x="47147" y="26380"/>
                  </a:lnTo>
                  <a:lnTo>
                    <a:pt x="47218" y="26362"/>
                  </a:lnTo>
                  <a:lnTo>
                    <a:pt x="47290" y="26326"/>
                  </a:lnTo>
                  <a:lnTo>
                    <a:pt x="47361" y="26290"/>
                  </a:lnTo>
                  <a:lnTo>
                    <a:pt x="47415" y="26255"/>
                  </a:lnTo>
                  <a:lnTo>
                    <a:pt x="47504" y="26147"/>
                  </a:lnTo>
                  <a:lnTo>
                    <a:pt x="47558" y="25987"/>
                  </a:lnTo>
                  <a:lnTo>
                    <a:pt x="47558" y="25987"/>
                  </a:lnTo>
                  <a:lnTo>
                    <a:pt x="47629" y="25790"/>
                  </a:lnTo>
                  <a:lnTo>
                    <a:pt x="47665" y="25576"/>
                  </a:lnTo>
                  <a:lnTo>
                    <a:pt x="47754" y="25147"/>
                  </a:lnTo>
                  <a:lnTo>
                    <a:pt x="47754" y="25147"/>
                  </a:lnTo>
                  <a:lnTo>
                    <a:pt x="47754" y="24986"/>
                  </a:lnTo>
                  <a:lnTo>
                    <a:pt x="47754" y="24986"/>
                  </a:lnTo>
                  <a:lnTo>
                    <a:pt x="47754" y="24593"/>
                  </a:lnTo>
                  <a:lnTo>
                    <a:pt x="47790" y="24199"/>
                  </a:lnTo>
                  <a:lnTo>
                    <a:pt x="47879" y="23413"/>
                  </a:lnTo>
                  <a:lnTo>
                    <a:pt x="47879" y="23413"/>
                  </a:lnTo>
                  <a:lnTo>
                    <a:pt x="47915" y="22698"/>
                  </a:lnTo>
                  <a:lnTo>
                    <a:pt x="47933" y="21501"/>
                  </a:lnTo>
                  <a:lnTo>
                    <a:pt x="47969" y="19571"/>
                  </a:lnTo>
                  <a:lnTo>
                    <a:pt x="47969" y="19571"/>
                  </a:lnTo>
                  <a:lnTo>
                    <a:pt x="47969" y="13548"/>
                  </a:lnTo>
                  <a:lnTo>
                    <a:pt x="47969" y="13548"/>
                  </a:lnTo>
                  <a:lnTo>
                    <a:pt x="47969" y="7578"/>
                  </a:lnTo>
                  <a:lnTo>
                    <a:pt x="47969" y="7578"/>
                  </a:lnTo>
                  <a:lnTo>
                    <a:pt x="47933" y="5666"/>
                  </a:lnTo>
                  <a:lnTo>
                    <a:pt x="47915" y="4451"/>
                  </a:lnTo>
                  <a:lnTo>
                    <a:pt x="47879" y="3736"/>
                  </a:lnTo>
                  <a:lnTo>
                    <a:pt x="47879" y="3736"/>
                  </a:lnTo>
                  <a:lnTo>
                    <a:pt x="47790" y="2950"/>
                  </a:lnTo>
                  <a:lnTo>
                    <a:pt x="47754" y="2556"/>
                  </a:lnTo>
                  <a:lnTo>
                    <a:pt x="47754" y="2163"/>
                  </a:lnTo>
                  <a:lnTo>
                    <a:pt x="47754" y="2163"/>
                  </a:lnTo>
                  <a:lnTo>
                    <a:pt x="47754" y="2002"/>
                  </a:lnTo>
                  <a:lnTo>
                    <a:pt x="47754" y="2002"/>
                  </a:lnTo>
                  <a:lnTo>
                    <a:pt x="47665" y="1573"/>
                  </a:lnTo>
                  <a:lnTo>
                    <a:pt x="47629" y="1359"/>
                  </a:lnTo>
                  <a:lnTo>
                    <a:pt x="47558" y="1162"/>
                  </a:lnTo>
                  <a:lnTo>
                    <a:pt x="47558" y="1162"/>
                  </a:lnTo>
                  <a:lnTo>
                    <a:pt x="47504" y="1019"/>
                  </a:lnTo>
                  <a:lnTo>
                    <a:pt x="47415" y="894"/>
                  </a:lnTo>
                  <a:lnTo>
                    <a:pt x="47361" y="858"/>
                  </a:lnTo>
                  <a:lnTo>
                    <a:pt x="47290" y="823"/>
                  </a:lnTo>
                  <a:lnTo>
                    <a:pt x="47218" y="787"/>
                  </a:lnTo>
                  <a:lnTo>
                    <a:pt x="47147" y="769"/>
                  </a:lnTo>
                  <a:lnTo>
                    <a:pt x="47147" y="769"/>
                  </a:lnTo>
                  <a:lnTo>
                    <a:pt x="47040" y="751"/>
                  </a:lnTo>
                  <a:lnTo>
                    <a:pt x="47040" y="751"/>
                  </a:lnTo>
                  <a:lnTo>
                    <a:pt x="47004" y="644"/>
                  </a:lnTo>
                  <a:lnTo>
                    <a:pt x="46932" y="555"/>
                  </a:lnTo>
                  <a:lnTo>
                    <a:pt x="46861" y="465"/>
                  </a:lnTo>
                  <a:lnTo>
                    <a:pt x="46771" y="412"/>
                  </a:lnTo>
                  <a:lnTo>
                    <a:pt x="46771" y="412"/>
                  </a:lnTo>
                  <a:lnTo>
                    <a:pt x="46503" y="287"/>
                  </a:lnTo>
                  <a:lnTo>
                    <a:pt x="46235" y="179"/>
                  </a:lnTo>
                  <a:lnTo>
                    <a:pt x="46235" y="179"/>
                  </a:lnTo>
                  <a:lnTo>
                    <a:pt x="46110" y="144"/>
                  </a:lnTo>
                  <a:lnTo>
                    <a:pt x="45967" y="126"/>
                  </a:lnTo>
                  <a:lnTo>
                    <a:pt x="45699" y="108"/>
                  </a:lnTo>
                  <a:lnTo>
                    <a:pt x="45699" y="108"/>
                  </a:lnTo>
                  <a:lnTo>
                    <a:pt x="44931" y="108"/>
                  </a:lnTo>
                  <a:lnTo>
                    <a:pt x="44537" y="90"/>
                  </a:lnTo>
                  <a:lnTo>
                    <a:pt x="44162" y="54"/>
                  </a:lnTo>
                  <a:lnTo>
                    <a:pt x="44162" y="54"/>
                  </a:lnTo>
                  <a:lnTo>
                    <a:pt x="43876" y="19"/>
                  </a:lnTo>
                  <a:lnTo>
                    <a:pt x="43590" y="19"/>
                  </a:lnTo>
                  <a:lnTo>
                    <a:pt x="43018" y="1"/>
                  </a:lnTo>
                  <a:lnTo>
                    <a:pt x="43018" y="1"/>
                  </a:lnTo>
                  <a:lnTo>
                    <a:pt x="42571" y="1"/>
                  </a:lnTo>
                  <a:lnTo>
                    <a:pt x="42125" y="1"/>
                  </a:lnTo>
                  <a:lnTo>
                    <a:pt x="42125" y="1"/>
                  </a:lnTo>
                  <a:lnTo>
                    <a:pt x="41571" y="36"/>
                  </a:lnTo>
                  <a:lnTo>
                    <a:pt x="41017" y="72"/>
                  </a:lnTo>
                  <a:lnTo>
                    <a:pt x="41017" y="72"/>
                  </a:lnTo>
                  <a:lnTo>
                    <a:pt x="40641" y="108"/>
                  </a:lnTo>
                  <a:lnTo>
                    <a:pt x="40284" y="108"/>
                  </a:lnTo>
                  <a:lnTo>
                    <a:pt x="40284" y="108"/>
                  </a:lnTo>
                  <a:lnTo>
                    <a:pt x="38086" y="108"/>
                  </a:lnTo>
                  <a:lnTo>
                    <a:pt x="38086" y="108"/>
                  </a:lnTo>
                  <a:lnTo>
                    <a:pt x="33510" y="126"/>
                  </a:lnTo>
                  <a:lnTo>
                    <a:pt x="33510" y="126"/>
                  </a:lnTo>
                  <a:lnTo>
                    <a:pt x="33135" y="161"/>
                  </a:lnTo>
                  <a:lnTo>
                    <a:pt x="33135" y="161"/>
                  </a:lnTo>
                  <a:lnTo>
                    <a:pt x="32009" y="179"/>
                  </a:lnTo>
                  <a:lnTo>
                    <a:pt x="30865" y="197"/>
                  </a:lnTo>
                  <a:lnTo>
                    <a:pt x="30865" y="197"/>
                  </a:lnTo>
                  <a:lnTo>
                    <a:pt x="27720" y="197"/>
                  </a:lnTo>
                  <a:lnTo>
                    <a:pt x="24557" y="215"/>
                  </a:lnTo>
                  <a:lnTo>
                    <a:pt x="24557" y="215"/>
                  </a:lnTo>
                  <a:lnTo>
                    <a:pt x="23252" y="215"/>
                  </a:lnTo>
                  <a:lnTo>
                    <a:pt x="23252" y="215"/>
                  </a:lnTo>
                  <a:lnTo>
                    <a:pt x="23216" y="215"/>
                  </a:lnTo>
                  <a:lnTo>
                    <a:pt x="23216" y="215"/>
                  </a:lnTo>
                  <a:lnTo>
                    <a:pt x="23162" y="215"/>
                  </a:lnTo>
                  <a:lnTo>
                    <a:pt x="23162" y="215"/>
                  </a:lnTo>
                  <a:lnTo>
                    <a:pt x="21858" y="215"/>
                  </a:lnTo>
                  <a:lnTo>
                    <a:pt x="21858" y="215"/>
                  </a:lnTo>
                  <a:lnTo>
                    <a:pt x="17408" y="197"/>
                  </a:lnTo>
                  <a:lnTo>
                    <a:pt x="17408" y="197"/>
                  </a:lnTo>
                  <a:lnTo>
                    <a:pt x="16264" y="179"/>
                  </a:lnTo>
                  <a:lnTo>
                    <a:pt x="15138" y="161"/>
                  </a:lnTo>
                  <a:lnTo>
                    <a:pt x="15138" y="161"/>
                  </a:lnTo>
                  <a:lnTo>
                    <a:pt x="14763" y="126"/>
                  </a:lnTo>
                  <a:lnTo>
                    <a:pt x="14763" y="126"/>
                  </a:lnTo>
                  <a:lnTo>
                    <a:pt x="12582" y="108"/>
                  </a:lnTo>
                  <a:lnTo>
                    <a:pt x="12582" y="108"/>
                  </a:lnTo>
                  <a:lnTo>
                    <a:pt x="8722" y="108"/>
                  </a:lnTo>
                  <a:lnTo>
                    <a:pt x="8722" y="108"/>
                  </a:lnTo>
                  <a:lnTo>
                    <a:pt x="7828" y="108"/>
                  </a:lnTo>
                  <a:lnTo>
                    <a:pt x="7292" y="90"/>
                  </a:lnTo>
                  <a:lnTo>
                    <a:pt x="6953" y="72"/>
                  </a:lnTo>
                  <a:lnTo>
                    <a:pt x="6953" y="72"/>
                  </a:lnTo>
                  <a:lnTo>
                    <a:pt x="6399" y="36"/>
                  </a:lnTo>
                  <a:lnTo>
                    <a:pt x="5845" y="1"/>
                  </a:lnTo>
                  <a:lnTo>
                    <a:pt x="5845" y="1"/>
                  </a:lnTo>
                  <a:lnTo>
                    <a:pt x="5398" y="1"/>
                  </a:lnTo>
                  <a:lnTo>
                    <a:pt x="4933" y="1"/>
                  </a:lnTo>
                  <a:lnTo>
                    <a:pt x="4933" y="1"/>
                  </a:lnTo>
                  <a:lnTo>
                    <a:pt x="4379" y="19"/>
                  </a:lnTo>
                  <a:lnTo>
                    <a:pt x="4093" y="19"/>
                  </a:lnTo>
                  <a:lnTo>
                    <a:pt x="3807" y="54"/>
                  </a:lnTo>
                  <a:lnTo>
                    <a:pt x="3807" y="54"/>
                  </a:lnTo>
                  <a:lnTo>
                    <a:pt x="3432" y="90"/>
                  </a:lnTo>
                  <a:lnTo>
                    <a:pt x="3039" y="108"/>
                  </a:lnTo>
                  <a:lnTo>
                    <a:pt x="2270" y="108"/>
                  </a:lnTo>
                  <a:lnTo>
                    <a:pt x="2270" y="108"/>
                  </a:lnTo>
                  <a:lnTo>
                    <a:pt x="2002" y="126"/>
                  </a:lnTo>
                  <a:lnTo>
                    <a:pt x="1859" y="144"/>
                  </a:lnTo>
                  <a:lnTo>
                    <a:pt x="1734" y="179"/>
                  </a:lnTo>
                  <a:lnTo>
                    <a:pt x="1734" y="179"/>
                  </a:lnTo>
                  <a:lnTo>
                    <a:pt x="1448" y="287"/>
                  </a:lnTo>
                  <a:lnTo>
                    <a:pt x="1198" y="412"/>
                  </a:lnTo>
                  <a:lnTo>
                    <a:pt x="1198" y="412"/>
                  </a:lnTo>
                  <a:lnTo>
                    <a:pt x="1108" y="465"/>
                  </a:lnTo>
                  <a:lnTo>
                    <a:pt x="1037" y="555"/>
                  </a:lnTo>
                  <a:lnTo>
                    <a:pt x="965" y="644"/>
                  </a:lnTo>
                  <a:lnTo>
                    <a:pt x="930" y="751"/>
                  </a:lnTo>
                  <a:lnTo>
                    <a:pt x="930" y="751"/>
                  </a:lnTo>
                  <a:lnTo>
                    <a:pt x="822" y="769"/>
                  </a:lnTo>
                  <a:lnTo>
                    <a:pt x="822" y="769"/>
                  </a:lnTo>
                  <a:lnTo>
                    <a:pt x="733" y="787"/>
                  </a:lnTo>
                  <a:lnTo>
                    <a:pt x="680" y="823"/>
                  </a:lnTo>
                  <a:lnTo>
                    <a:pt x="608" y="858"/>
                  </a:lnTo>
                  <a:lnTo>
                    <a:pt x="554" y="894"/>
                  </a:lnTo>
                  <a:lnTo>
                    <a:pt x="465" y="1019"/>
                  </a:lnTo>
                  <a:lnTo>
                    <a:pt x="411" y="1162"/>
                  </a:lnTo>
                  <a:lnTo>
                    <a:pt x="411" y="1162"/>
                  </a:lnTo>
                  <a:lnTo>
                    <a:pt x="340" y="1359"/>
                  </a:lnTo>
                  <a:lnTo>
                    <a:pt x="286" y="1573"/>
                  </a:lnTo>
                  <a:lnTo>
                    <a:pt x="215" y="2002"/>
                  </a:lnTo>
                  <a:lnTo>
                    <a:pt x="215" y="2002"/>
                  </a:lnTo>
                  <a:lnTo>
                    <a:pt x="197" y="2163"/>
                  </a:lnTo>
                  <a:lnTo>
                    <a:pt x="197" y="2163"/>
                  </a:lnTo>
                  <a:lnTo>
                    <a:pt x="197" y="2556"/>
                  </a:lnTo>
                  <a:lnTo>
                    <a:pt x="179" y="2950"/>
                  </a:lnTo>
                  <a:lnTo>
                    <a:pt x="90" y="3736"/>
                  </a:lnTo>
                  <a:lnTo>
                    <a:pt x="90" y="3736"/>
                  </a:lnTo>
                  <a:lnTo>
                    <a:pt x="54" y="4451"/>
                  </a:lnTo>
                  <a:lnTo>
                    <a:pt x="36" y="5666"/>
                  </a:lnTo>
                  <a:lnTo>
                    <a:pt x="0" y="7578"/>
                  </a:lnTo>
                  <a:lnTo>
                    <a:pt x="0" y="7578"/>
                  </a:lnTo>
                  <a:lnTo>
                    <a:pt x="0" y="13583"/>
                  </a:lnTo>
                  <a:lnTo>
                    <a:pt x="0" y="13583"/>
                  </a:lnTo>
                  <a:lnTo>
                    <a:pt x="0" y="19571"/>
                  </a:lnTo>
                  <a:lnTo>
                    <a:pt x="0" y="19571"/>
                  </a:lnTo>
                  <a:lnTo>
                    <a:pt x="36" y="21501"/>
                  </a:lnTo>
                  <a:lnTo>
                    <a:pt x="54" y="22698"/>
                  </a:lnTo>
                  <a:lnTo>
                    <a:pt x="90" y="23413"/>
                  </a:lnTo>
                  <a:lnTo>
                    <a:pt x="90" y="23413"/>
                  </a:lnTo>
                  <a:lnTo>
                    <a:pt x="179" y="24199"/>
                  </a:lnTo>
                  <a:lnTo>
                    <a:pt x="197" y="24593"/>
                  </a:lnTo>
                  <a:lnTo>
                    <a:pt x="197" y="24986"/>
                  </a:lnTo>
                  <a:lnTo>
                    <a:pt x="197" y="24986"/>
                  </a:lnTo>
                  <a:lnTo>
                    <a:pt x="215" y="25147"/>
                  </a:lnTo>
                  <a:lnTo>
                    <a:pt x="215" y="25147"/>
                  </a:lnTo>
                  <a:lnTo>
                    <a:pt x="286" y="25576"/>
                  </a:lnTo>
                  <a:lnTo>
                    <a:pt x="340" y="25790"/>
                  </a:lnTo>
                  <a:lnTo>
                    <a:pt x="411" y="25987"/>
                  </a:lnTo>
                  <a:lnTo>
                    <a:pt x="411" y="25987"/>
                  </a:lnTo>
                  <a:lnTo>
                    <a:pt x="465" y="26147"/>
                  </a:lnTo>
                  <a:lnTo>
                    <a:pt x="554" y="26255"/>
                  </a:lnTo>
                  <a:lnTo>
                    <a:pt x="608" y="26290"/>
                  </a:lnTo>
                  <a:lnTo>
                    <a:pt x="680" y="26326"/>
                  </a:lnTo>
                  <a:lnTo>
                    <a:pt x="733" y="26362"/>
                  </a:lnTo>
                  <a:lnTo>
                    <a:pt x="822" y="26380"/>
                  </a:lnTo>
                  <a:lnTo>
                    <a:pt x="822" y="26380"/>
                  </a:lnTo>
                  <a:lnTo>
                    <a:pt x="930" y="26398"/>
                  </a:lnTo>
                  <a:lnTo>
                    <a:pt x="930" y="26398"/>
                  </a:lnTo>
                  <a:lnTo>
                    <a:pt x="965" y="26505"/>
                  </a:lnTo>
                  <a:lnTo>
                    <a:pt x="1037" y="26594"/>
                  </a:lnTo>
                  <a:lnTo>
                    <a:pt x="1108" y="26684"/>
                  </a:lnTo>
                  <a:lnTo>
                    <a:pt x="1198" y="26737"/>
                  </a:lnTo>
                  <a:lnTo>
                    <a:pt x="1198" y="26737"/>
                  </a:lnTo>
                  <a:lnTo>
                    <a:pt x="1448" y="26862"/>
                  </a:lnTo>
                  <a:lnTo>
                    <a:pt x="1734" y="26970"/>
                  </a:lnTo>
                  <a:lnTo>
                    <a:pt x="1734" y="26970"/>
                  </a:lnTo>
                  <a:lnTo>
                    <a:pt x="1859" y="27005"/>
                  </a:lnTo>
                  <a:lnTo>
                    <a:pt x="2002" y="27023"/>
                  </a:lnTo>
                  <a:lnTo>
                    <a:pt x="2270" y="27041"/>
                  </a:lnTo>
                  <a:lnTo>
                    <a:pt x="2270" y="27041"/>
                  </a:lnTo>
                  <a:lnTo>
                    <a:pt x="3039" y="27041"/>
                  </a:lnTo>
                  <a:lnTo>
                    <a:pt x="3432" y="27059"/>
                  </a:lnTo>
                  <a:lnTo>
                    <a:pt x="3807" y="27095"/>
                  </a:lnTo>
                  <a:lnTo>
                    <a:pt x="3807" y="27095"/>
                  </a:lnTo>
                  <a:lnTo>
                    <a:pt x="4093" y="27130"/>
                  </a:lnTo>
                  <a:lnTo>
                    <a:pt x="4379" y="27148"/>
                  </a:lnTo>
                  <a:lnTo>
                    <a:pt x="4933" y="27148"/>
                  </a:lnTo>
                  <a:lnTo>
                    <a:pt x="4933" y="27148"/>
                  </a:lnTo>
                  <a:lnTo>
                    <a:pt x="5398" y="27148"/>
                  </a:lnTo>
                  <a:lnTo>
                    <a:pt x="5845" y="27148"/>
                  </a:lnTo>
                  <a:lnTo>
                    <a:pt x="5845" y="27148"/>
                  </a:lnTo>
                  <a:lnTo>
                    <a:pt x="6399" y="27113"/>
                  </a:lnTo>
                  <a:lnTo>
                    <a:pt x="6953" y="27077"/>
                  </a:lnTo>
                  <a:lnTo>
                    <a:pt x="6953" y="27077"/>
                  </a:lnTo>
                  <a:lnTo>
                    <a:pt x="7310" y="27059"/>
                  </a:lnTo>
                  <a:lnTo>
                    <a:pt x="7685" y="27041"/>
                  </a:lnTo>
                  <a:lnTo>
                    <a:pt x="7685" y="27041"/>
                  </a:lnTo>
                  <a:lnTo>
                    <a:pt x="9884" y="27041"/>
                  </a:lnTo>
                  <a:lnTo>
                    <a:pt x="9884" y="27041"/>
                  </a:lnTo>
                  <a:lnTo>
                    <a:pt x="12082" y="27023"/>
                  </a:lnTo>
                  <a:lnTo>
                    <a:pt x="12082" y="27023"/>
                  </a:lnTo>
                  <a:lnTo>
                    <a:pt x="12457" y="26987"/>
                  </a:lnTo>
                  <a:lnTo>
                    <a:pt x="12457" y="26987"/>
                  </a:lnTo>
                  <a:lnTo>
                    <a:pt x="13583" y="26970"/>
                  </a:lnTo>
                  <a:lnTo>
                    <a:pt x="14709" y="26970"/>
                  </a:lnTo>
                  <a:lnTo>
                    <a:pt x="14709" y="26970"/>
                  </a:lnTo>
                  <a:lnTo>
                    <a:pt x="17515" y="26934"/>
                  </a:lnTo>
                  <a:lnTo>
                    <a:pt x="17515" y="26934"/>
                  </a:lnTo>
                  <a:lnTo>
                    <a:pt x="18820" y="26934"/>
                  </a:lnTo>
                  <a:lnTo>
                    <a:pt x="18820" y="26934"/>
                  </a:lnTo>
                  <a:lnTo>
                    <a:pt x="18980" y="26934"/>
                  </a:lnTo>
                  <a:lnTo>
                    <a:pt x="19141" y="26916"/>
                  </a:lnTo>
                  <a:lnTo>
                    <a:pt x="19141" y="26916"/>
                  </a:lnTo>
                  <a:lnTo>
                    <a:pt x="19177" y="26898"/>
                  </a:lnTo>
                  <a:lnTo>
                    <a:pt x="19213" y="26880"/>
                  </a:lnTo>
                  <a:lnTo>
                    <a:pt x="19213" y="26862"/>
                  </a:lnTo>
                  <a:lnTo>
                    <a:pt x="19213" y="26827"/>
                  </a:lnTo>
                  <a:lnTo>
                    <a:pt x="19213" y="26827"/>
                  </a:lnTo>
                  <a:lnTo>
                    <a:pt x="19195" y="26773"/>
                  </a:lnTo>
                  <a:lnTo>
                    <a:pt x="19141" y="26737"/>
                  </a:lnTo>
                  <a:lnTo>
                    <a:pt x="19141" y="26737"/>
                  </a:lnTo>
                  <a:lnTo>
                    <a:pt x="19034" y="26719"/>
                  </a:lnTo>
                  <a:lnTo>
                    <a:pt x="18927" y="26702"/>
                  </a:lnTo>
                  <a:lnTo>
                    <a:pt x="18927" y="26702"/>
                  </a:lnTo>
                  <a:lnTo>
                    <a:pt x="17372" y="26702"/>
                  </a:lnTo>
                  <a:lnTo>
                    <a:pt x="17372" y="26702"/>
                  </a:lnTo>
                  <a:lnTo>
                    <a:pt x="16032" y="26702"/>
                  </a:lnTo>
                  <a:lnTo>
                    <a:pt x="15156" y="26719"/>
                  </a:lnTo>
                  <a:lnTo>
                    <a:pt x="14709" y="26719"/>
                  </a:lnTo>
                  <a:lnTo>
                    <a:pt x="14709" y="26719"/>
                  </a:lnTo>
                  <a:lnTo>
                    <a:pt x="14584" y="26737"/>
                  </a:lnTo>
                  <a:lnTo>
                    <a:pt x="14316" y="26737"/>
                  </a:lnTo>
                  <a:lnTo>
                    <a:pt x="13565" y="26755"/>
                  </a:lnTo>
                  <a:lnTo>
                    <a:pt x="12404" y="26755"/>
                  </a:lnTo>
                  <a:lnTo>
                    <a:pt x="12404" y="26755"/>
                  </a:lnTo>
                  <a:lnTo>
                    <a:pt x="12278" y="26755"/>
                  </a:lnTo>
                  <a:lnTo>
                    <a:pt x="12171" y="26755"/>
                  </a:lnTo>
                  <a:lnTo>
                    <a:pt x="12171" y="26755"/>
                  </a:lnTo>
                  <a:lnTo>
                    <a:pt x="11939" y="26791"/>
                  </a:lnTo>
                  <a:lnTo>
                    <a:pt x="11456" y="26791"/>
                  </a:lnTo>
                  <a:lnTo>
                    <a:pt x="10098" y="26809"/>
                  </a:lnTo>
                  <a:lnTo>
                    <a:pt x="8007" y="26809"/>
                  </a:lnTo>
                  <a:lnTo>
                    <a:pt x="8007" y="26809"/>
                  </a:lnTo>
                  <a:lnTo>
                    <a:pt x="7632" y="26809"/>
                  </a:lnTo>
                  <a:lnTo>
                    <a:pt x="7274" y="26809"/>
                  </a:lnTo>
                  <a:lnTo>
                    <a:pt x="6524" y="26862"/>
                  </a:lnTo>
                  <a:lnTo>
                    <a:pt x="6524" y="26862"/>
                  </a:lnTo>
                  <a:lnTo>
                    <a:pt x="6077" y="26898"/>
                  </a:lnTo>
                  <a:lnTo>
                    <a:pt x="5630" y="26898"/>
                  </a:lnTo>
                  <a:lnTo>
                    <a:pt x="5630" y="26898"/>
                  </a:lnTo>
                  <a:lnTo>
                    <a:pt x="4415" y="26898"/>
                  </a:lnTo>
                  <a:lnTo>
                    <a:pt x="4415" y="26898"/>
                  </a:lnTo>
                  <a:lnTo>
                    <a:pt x="4236" y="26898"/>
                  </a:lnTo>
                  <a:lnTo>
                    <a:pt x="4057" y="26880"/>
                  </a:lnTo>
                  <a:lnTo>
                    <a:pt x="4057" y="26880"/>
                  </a:lnTo>
                  <a:lnTo>
                    <a:pt x="3539" y="26827"/>
                  </a:lnTo>
                  <a:lnTo>
                    <a:pt x="3271" y="26809"/>
                  </a:lnTo>
                  <a:lnTo>
                    <a:pt x="3003" y="26809"/>
                  </a:lnTo>
                  <a:lnTo>
                    <a:pt x="3003" y="26809"/>
                  </a:lnTo>
                  <a:lnTo>
                    <a:pt x="2592" y="26809"/>
                  </a:lnTo>
                  <a:lnTo>
                    <a:pt x="2181" y="26809"/>
                  </a:lnTo>
                  <a:lnTo>
                    <a:pt x="2181" y="26809"/>
                  </a:lnTo>
                  <a:lnTo>
                    <a:pt x="2056" y="26791"/>
                  </a:lnTo>
                  <a:lnTo>
                    <a:pt x="1948" y="26791"/>
                  </a:lnTo>
                  <a:lnTo>
                    <a:pt x="1716" y="26719"/>
                  </a:lnTo>
                  <a:lnTo>
                    <a:pt x="1502" y="26630"/>
                  </a:lnTo>
                  <a:lnTo>
                    <a:pt x="1305" y="26523"/>
                  </a:lnTo>
                  <a:lnTo>
                    <a:pt x="1305" y="26523"/>
                  </a:lnTo>
                  <a:lnTo>
                    <a:pt x="1269" y="26505"/>
                  </a:lnTo>
                  <a:lnTo>
                    <a:pt x="1234" y="26469"/>
                  </a:lnTo>
                  <a:lnTo>
                    <a:pt x="1234" y="26433"/>
                  </a:lnTo>
                  <a:lnTo>
                    <a:pt x="1234" y="26362"/>
                  </a:lnTo>
                  <a:lnTo>
                    <a:pt x="1234" y="26362"/>
                  </a:lnTo>
                  <a:lnTo>
                    <a:pt x="1341" y="26344"/>
                  </a:lnTo>
                  <a:lnTo>
                    <a:pt x="1448" y="26290"/>
                  </a:lnTo>
                  <a:lnTo>
                    <a:pt x="1555" y="26219"/>
                  </a:lnTo>
                  <a:lnTo>
                    <a:pt x="1645" y="26147"/>
                  </a:lnTo>
                  <a:lnTo>
                    <a:pt x="1645" y="26147"/>
                  </a:lnTo>
                  <a:lnTo>
                    <a:pt x="1698" y="26094"/>
                  </a:lnTo>
                  <a:lnTo>
                    <a:pt x="1752" y="26022"/>
                  </a:lnTo>
                  <a:lnTo>
                    <a:pt x="1788" y="25951"/>
                  </a:lnTo>
                  <a:lnTo>
                    <a:pt x="1805" y="25879"/>
                  </a:lnTo>
                  <a:lnTo>
                    <a:pt x="1805" y="25879"/>
                  </a:lnTo>
                  <a:lnTo>
                    <a:pt x="1841" y="25736"/>
                  </a:lnTo>
                  <a:lnTo>
                    <a:pt x="1823" y="25593"/>
                  </a:lnTo>
                  <a:lnTo>
                    <a:pt x="1805" y="25522"/>
                  </a:lnTo>
                  <a:lnTo>
                    <a:pt x="1788" y="25468"/>
                  </a:lnTo>
                  <a:lnTo>
                    <a:pt x="1752" y="25397"/>
                  </a:lnTo>
                  <a:lnTo>
                    <a:pt x="1698" y="25343"/>
                  </a:lnTo>
                  <a:lnTo>
                    <a:pt x="1698" y="25343"/>
                  </a:lnTo>
                  <a:lnTo>
                    <a:pt x="1609" y="25290"/>
                  </a:lnTo>
                  <a:lnTo>
                    <a:pt x="1519" y="25254"/>
                  </a:lnTo>
                  <a:lnTo>
                    <a:pt x="1412" y="25254"/>
                  </a:lnTo>
                  <a:lnTo>
                    <a:pt x="1359" y="25272"/>
                  </a:lnTo>
                  <a:lnTo>
                    <a:pt x="1323" y="25290"/>
                  </a:lnTo>
                  <a:lnTo>
                    <a:pt x="1323" y="25290"/>
                  </a:lnTo>
                  <a:lnTo>
                    <a:pt x="1198" y="25379"/>
                  </a:lnTo>
                  <a:lnTo>
                    <a:pt x="1091" y="25504"/>
                  </a:lnTo>
                  <a:lnTo>
                    <a:pt x="1019" y="25629"/>
                  </a:lnTo>
                  <a:lnTo>
                    <a:pt x="965" y="25790"/>
                  </a:lnTo>
                  <a:lnTo>
                    <a:pt x="965" y="25790"/>
                  </a:lnTo>
                  <a:lnTo>
                    <a:pt x="894" y="26147"/>
                  </a:lnTo>
                  <a:lnTo>
                    <a:pt x="894" y="26147"/>
                  </a:lnTo>
                  <a:lnTo>
                    <a:pt x="787" y="26130"/>
                  </a:lnTo>
                  <a:lnTo>
                    <a:pt x="715" y="26094"/>
                  </a:lnTo>
                  <a:lnTo>
                    <a:pt x="662" y="26022"/>
                  </a:lnTo>
                  <a:lnTo>
                    <a:pt x="644" y="25951"/>
                  </a:lnTo>
                  <a:lnTo>
                    <a:pt x="644" y="25951"/>
                  </a:lnTo>
                  <a:lnTo>
                    <a:pt x="554" y="25683"/>
                  </a:lnTo>
                  <a:lnTo>
                    <a:pt x="483" y="25415"/>
                  </a:lnTo>
                  <a:lnTo>
                    <a:pt x="447" y="25129"/>
                  </a:lnTo>
                  <a:lnTo>
                    <a:pt x="429" y="24843"/>
                  </a:lnTo>
                  <a:lnTo>
                    <a:pt x="429" y="24843"/>
                  </a:lnTo>
                  <a:lnTo>
                    <a:pt x="429" y="24432"/>
                  </a:lnTo>
                  <a:lnTo>
                    <a:pt x="394" y="24021"/>
                  </a:lnTo>
                  <a:lnTo>
                    <a:pt x="394" y="24021"/>
                  </a:lnTo>
                  <a:lnTo>
                    <a:pt x="340" y="23592"/>
                  </a:lnTo>
                  <a:lnTo>
                    <a:pt x="286" y="23163"/>
                  </a:lnTo>
                  <a:lnTo>
                    <a:pt x="286" y="23163"/>
                  </a:lnTo>
                  <a:lnTo>
                    <a:pt x="286" y="22645"/>
                  </a:lnTo>
                  <a:lnTo>
                    <a:pt x="268" y="21608"/>
                  </a:lnTo>
                  <a:lnTo>
                    <a:pt x="251" y="20053"/>
                  </a:lnTo>
                  <a:lnTo>
                    <a:pt x="251" y="20053"/>
                  </a:lnTo>
                  <a:lnTo>
                    <a:pt x="233" y="19839"/>
                  </a:lnTo>
                  <a:lnTo>
                    <a:pt x="233" y="19624"/>
                  </a:lnTo>
                  <a:lnTo>
                    <a:pt x="233" y="19624"/>
                  </a:lnTo>
                  <a:lnTo>
                    <a:pt x="233" y="14423"/>
                  </a:lnTo>
                  <a:lnTo>
                    <a:pt x="233" y="14423"/>
                  </a:lnTo>
                  <a:lnTo>
                    <a:pt x="268" y="14406"/>
                  </a:lnTo>
                  <a:lnTo>
                    <a:pt x="286" y="14388"/>
                  </a:lnTo>
                  <a:lnTo>
                    <a:pt x="304" y="14352"/>
                  </a:lnTo>
                  <a:lnTo>
                    <a:pt x="304" y="14316"/>
                  </a:lnTo>
                  <a:lnTo>
                    <a:pt x="304" y="14316"/>
                  </a:lnTo>
                  <a:lnTo>
                    <a:pt x="268" y="14137"/>
                  </a:lnTo>
                  <a:lnTo>
                    <a:pt x="251" y="13941"/>
                  </a:lnTo>
                  <a:lnTo>
                    <a:pt x="233" y="13583"/>
                  </a:lnTo>
                  <a:lnTo>
                    <a:pt x="233" y="13583"/>
                  </a:lnTo>
                  <a:lnTo>
                    <a:pt x="251" y="13208"/>
                  </a:lnTo>
                  <a:lnTo>
                    <a:pt x="268" y="13012"/>
                  </a:lnTo>
                  <a:lnTo>
                    <a:pt x="304" y="12833"/>
                  </a:lnTo>
                  <a:lnTo>
                    <a:pt x="304" y="12833"/>
                  </a:lnTo>
                  <a:lnTo>
                    <a:pt x="304" y="12797"/>
                  </a:lnTo>
                  <a:lnTo>
                    <a:pt x="286" y="12761"/>
                  </a:lnTo>
                  <a:lnTo>
                    <a:pt x="268" y="12743"/>
                  </a:lnTo>
                  <a:lnTo>
                    <a:pt x="233" y="12726"/>
                  </a:lnTo>
                  <a:lnTo>
                    <a:pt x="233" y="12726"/>
                  </a:lnTo>
                  <a:lnTo>
                    <a:pt x="233" y="7525"/>
                  </a:lnTo>
                  <a:lnTo>
                    <a:pt x="233" y="7525"/>
                  </a:lnTo>
                  <a:lnTo>
                    <a:pt x="233" y="7310"/>
                  </a:lnTo>
                  <a:lnTo>
                    <a:pt x="251" y="7096"/>
                  </a:lnTo>
                  <a:lnTo>
                    <a:pt x="251" y="7096"/>
                  </a:lnTo>
                  <a:lnTo>
                    <a:pt x="268" y="5541"/>
                  </a:lnTo>
                  <a:lnTo>
                    <a:pt x="286" y="4522"/>
                  </a:lnTo>
                  <a:lnTo>
                    <a:pt x="286" y="3986"/>
                  </a:lnTo>
                  <a:lnTo>
                    <a:pt x="286" y="3986"/>
                  </a:lnTo>
                  <a:lnTo>
                    <a:pt x="340" y="3557"/>
                  </a:lnTo>
                  <a:lnTo>
                    <a:pt x="394" y="3128"/>
                  </a:lnTo>
                  <a:lnTo>
                    <a:pt x="394" y="3128"/>
                  </a:lnTo>
                  <a:lnTo>
                    <a:pt x="429" y="2717"/>
                  </a:lnTo>
                  <a:lnTo>
                    <a:pt x="429" y="2306"/>
                  </a:lnTo>
                  <a:lnTo>
                    <a:pt x="429" y="2306"/>
                  </a:lnTo>
                  <a:lnTo>
                    <a:pt x="447" y="2020"/>
                  </a:lnTo>
                  <a:lnTo>
                    <a:pt x="483" y="1752"/>
                  </a:lnTo>
                  <a:lnTo>
                    <a:pt x="554" y="1466"/>
                  </a:lnTo>
                  <a:lnTo>
                    <a:pt x="644" y="1198"/>
                  </a:lnTo>
                  <a:lnTo>
                    <a:pt x="644" y="1198"/>
                  </a:lnTo>
                  <a:lnTo>
                    <a:pt x="662" y="1127"/>
                  </a:lnTo>
                  <a:lnTo>
                    <a:pt x="715" y="1055"/>
                  </a:lnTo>
                  <a:lnTo>
                    <a:pt x="787" y="1019"/>
                  </a:lnTo>
                  <a:lnTo>
                    <a:pt x="894" y="1001"/>
                  </a:lnTo>
                  <a:lnTo>
                    <a:pt x="894" y="1001"/>
                  </a:lnTo>
                  <a:lnTo>
                    <a:pt x="965" y="1359"/>
                  </a:lnTo>
                  <a:lnTo>
                    <a:pt x="965" y="1359"/>
                  </a:lnTo>
                  <a:lnTo>
                    <a:pt x="1019" y="1520"/>
                  </a:lnTo>
                  <a:lnTo>
                    <a:pt x="1091" y="1645"/>
                  </a:lnTo>
                  <a:lnTo>
                    <a:pt x="1198" y="1770"/>
                  </a:lnTo>
                  <a:lnTo>
                    <a:pt x="1323" y="1859"/>
                  </a:lnTo>
                  <a:lnTo>
                    <a:pt x="1323" y="1859"/>
                  </a:lnTo>
                  <a:lnTo>
                    <a:pt x="1359" y="1877"/>
                  </a:lnTo>
                  <a:lnTo>
                    <a:pt x="1412" y="1895"/>
                  </a:lnTo>
                  <a:lnTo>
                    <a:pt x="1519" y="1895"/>
                  </a:lnTo>
                  <a:lnTo>
                    <a:pt x="1609" y="1859"/>
                  </a:lnTo>
                  <a:lnTo>
                    <a:pt x="1698" y="1806"/>
                  </a:lnTo>
                  <a:lnTo>
                    <a:pt x="1698" y="1806"/>
                  </a:lnTo>
                  <a:lnTo>
                    <a:pt x="1752" y="1752"/>
                  </a:lnTo>
                  <a:lnTo>
                    <a:pt x="1788" y="1698"/>
                  </a:lnTo>
                  <a:lnTo>
                    <a:pt x="1805" y="1627"/>
                  </a:lnTo>
                  <a:lnTo>
                    <a:pt x="1823" y="1556"/>
                  </a:lnTo>
                  <a:lnTo>
                    <a:pt x="1841" y="1413"/>
                  </a:lnTo>
                  <a:lnTo>
                    <a:pt x="1805" y="1270"/>
                  </a:lnTo>
                  <a:lnTo>
                    <a:pt x="1805" y="1270"/>
                  </a:lnTo>
                  <a:lnTo>
                    <a:pt x="1788" y="1198"/>
                  </a:lnTo>
                  <a:lnTo>
                    <a:pt x="1752" y="1127"/>
                  </a:lnTo>
                  <a:lnTo>
                    <a:pt x="1698" y="1055"/>
                  </a:lnTo>
                  <a:lnTo>
                    <a:pt x="1645" y="1001"/>
                  </a:lnTo>
                  <a:lnTo>
                    <a:pt x="1645" y="1001"/>
                  </a:lnTo>
                  <a:lnTo>
                    <a:pt x="1555" y="930"/>
                  </a:lnTo>
                  <a:lnTo>
                    <a:pt x="1448" y="858"/>
                  </a:lnTo>
                  <a:lnTo>
                    <a:pt x="1341" y="805"/>
                  </a:lnTo>
                  <a:lnTo>
                    <a:pt x="1234" y="787"/>
                  </a:lnTo>
                  <a:lnTo>
                    <a:pt x="1234" y="787"/>
                  </a:lnTo>
                  <a:lnTo>
                    <a:pt x="1234" y="733"/>
                  </a:lnTo>
                  <a:lnTo>
                    <a:pt x="1234" y="680"/>
                  </a:lnTo>
                  <a:lnTo>
                    <a:pt x="1269" y="644"/>
                  </a:lnTo>
                  <a:lnTo>
                    <a:pt x="1305" y="626"/>
                  </a:lnTo>
                  <a:lnTo>
                    <a:pt x="1305" y="626"/>
                  </a:lnTo>
                  <a:lnTo>
                    <a:pt x="1502" y="519"/>
                  </a:lnTo>
                  <a:lnTo>
                    <a:pt x="1716" y="430"/>
                  </a:lnTo>
                  <a:lnTo>
                    <a:pt x="1948" y="376"/>
                  </a:lnTo>
                  <a:lnTo>
                    <a:pt x="2056" y="358"/>
                  </a:lnTo>
                  <a:lnTo>
                    <a:pt x="2181" y="340"/>
                  </a:lnTo>
                  <a:lnTo>
                    <a:pt x="2181" y="340"/>
                  </a:lnTo>
                  <a:lnTo>
                    <a:pt x="2592" y="340"/>
                  </a:lnTo>
                  <a:lnTo>
                    <a:pt x="3003" y="340"/>
                  </a:lnTo>
                  <a:lnTo>
                    <a:pt x="3003" y="340"/>
                  </a:lnTo>
                  <a:lnTo>
                    <a:pt x="3271" y="340"/>
                  </a:lnTo>
                  <a:lnTo>
                    <a:pt x="3539" y="322"/>
                  </a:lnTo>
                  <a:lnTo>
                    <a:pt x="4057" y="269"/>
                  </a:lnTo>
                  <a:lnTo>
                    <a:pt x="4057" y="269"/>
                  </a:lnTo>
                  <a:lnTo>
                    <a:pt x="4236" y="251"/>
                  </a:lnTo>
                  <a:lnTo>
                    <a:pt x="4415" y="251"/>
                  </a:lnTo>
                  <a:lnTo>
                    <a:pt x="4415" y="251"/>
                  </a:lnTo>
                  <a:lnTo>
                    <a:pt x="5630" y="251"/>
                  </a:lnTo>
                  <a:lnTo>
                    <a:pt x="5630" y="251"/>
                  </a:lnTo>
                  <a:lnTo>
                    <a:pt x="6077" y="251"/>
                  </a:lnTo>
                  <a:lnTo>
                    <a:pt x="6524" y="287"/>
                  </a:lnTo>
                  <a:lnTo>
                    <a:pt x="6524" y="287"/>
                  </a:lnTo>
                  <a:lnTo>
                    <a:pt x="7060" y="304"/>
                  </a:lnTo>
                  <a:lnTo>
                    <a:pt x="7793" y="340"/>
                  </a:lnTo>
                  <a:lnTo>
                    <a:pt x="8507" y="358"/>
                  </a:lnTo>
                  <a:lnTo>
                    <a:pt x="9044" y="340"/>
                  </a:lnTo>
                  <a:lnTo>
                    <a:pt x="9044" y="340"/>
                  </a:lnTo>
                  <a:lnTo>
                    <a:pt x="11957" y="340"/>
                  </a:lnTo>
                  <a:lnTo>
                    <a:pt x="13887" y="358"/>
                  </a:lnTo>
                  <a:lnTo>
                    <a:pt x="14548" y="358"/>
                  </a:lnTo>
                  <a:lnTo>
                    <a:pt x="14870" y="394"/>
                  </a:lnTo>
                  <a:lnTo>
                    <a:pt x="14870" y="394"/>
                  </a:lnTo>
                  <a:lnTo>
                    <a:pt x="14977" y="394"/>
                  </a:lnTo>
                  <a:lnTo>
                    <a:pt x="15084" y="394"/>
                  </a:lnTo>
                  <a:lnTo>
                    <a:pt x="15084" y="394"/>
                  </a:lnTo>
                  <a:lnTo>
                    <a:pt x="16246" y="394"/>
                  </a:lnTo>
                  <a:lnTo>
                    <a:pt x="16997" y="412"/>
                  </a:lnTo>
                  <a:lnTo>
                    <a:pt x="17265" y="412"/>
                  </a:lnTo>
                  <a:lnTo>
                    <a:pt x="17408" y="430"/>
                  </a:lnTo>
                  <a:lnTo>
                    <a:pt x="17408" y="430"/>
                  </a:lnTo>
                  <a:lnTo>
                    <a:pt x="18105" y="430"/>
                  </a:lnTo>
                  <a:lnTo>
                    <a:pt x="19552" y="447"/>
                  </a:lnTo>
                  <a:lnTo>
                    <a:pt x="21697" y="447"/>
                  </a:lnTo>
                  <a:lnTo>
                    <a:pt x="21697" y="447"/>
                  </a:lnTo>
                  <a:lnTo>
                    <a:pt x="23216" y="447"/>
                  </a:lnTo>
                  <a:lnTo>
                    <a:pt x="23216" y="447"/>
                  </a:lnTo>
                  <a:lnTo>
                    <a:pt x="24717" y="447"/>
                  </a:lnTo>
                  <a:lnTo>
                    <a:pt x="24717" y="447"/>
                  </a:lnTo>
                  <a:lnTo>
                    <a:pt x="27791" y="447"/>
                  </a:lnTo>
                  <a:lnTo>
                    <a:pt x="29882" y="430"/>
                  </a:lnTo>
                  <a:lnTo>
                    <a:pt x="30865" y="430"/>
                  </a:lnTo>
                  <a:lnTo>
                    <a:pt x="30865" y="430"/>
                  </a:lnTo>
                  <a:lnTo>
                    <a:pt x="31008" y="412"/>
                  </a:lnTo>
                  <a:lnTo>
                    <a:pt x="31276" y="412"/>
                  </a:lnTo>
                  <a:lnTo>
                    <a:pt x="32027" y="394"/>
                  </a:lnTo>
                  <a:lnTo>
                    <a:pt x="33189" y="394"/>
                  </a:lnTo>
                  <a:lnTo>
                    <a:pt x="33189" y="394"/>
                  </a:lnTo>
                  <a:lnTo>
                    <a:pt x="33296" y="394"/>
                  </a:lnTo>
                  <a:lnTo>
                    <a:pt x="33421" y="394"/>
                  </a:lnTo>
                  <a:lnTo>
                    <a:pt x="33421" y="394"/>
                  </a:lnTo>
                  <a:lnTo>
                    <a:pt x="33761" y="358"/>
                  </a:lnTo>
                  <a:lnTo>
                    <a:pt x="34511" y="358"/>
                  </a:lnTo>
                  <a:lnTo>
                    <a:pt x="36692" y="340"/>
                  </a:lnTo>
                  <a:lnTo>
                    <a:pt x="39962" y="340"/>
                  </a:lnTo>
                  <a:lnTo>
                    <a:pt x="39962" y="340"/>
                  </a:lnTo>
                  <a:lnTo>
                    <a:pt x="40320" y="358"/>
                  </a:lnTo>
                  <a:lnTo>
                    <a:pt x="40695" y="340"/>
                  </a:lnTo>
                  <a:lnTo>
                    <a:pt x="41446" y="287"/>
                  </a:lnTo>
                  <a:lnTo>
                    <a:pt x="41446" y="287"/>
                  </a:lnTo>
                  <a:lnTo>
                    <a:pt x="41892" y="251"/>
                  </a:lnTo>
                  <a:lnTo>
                    <a:pt x="42339" y="251"/>
                  </a:lnTo>
                  <a:lnTo>
                    <a:pt x="42339" y="251"/>
                  </a:lnTo>
                  <a:lnTo>
                    <a:pt x="43554" y="251"/>
                  </a:lnTo>
                  <a:lnTo>
                    <a:pt x="43554" y="251"/>
                  </a:lnTo>
                  <a:lnTo>
                    <a:pt x="43733" y="251"/>
                  </a:lnTo>
                  <a:lnTo>
                    <a:pt x="43894" y="269"/>
                  </a:lnTo>
                  <a:lnTo>
                    <a:pt x="43894" y="269"/>
                  </a:lnTo>
                  <a:lnTo>
                    <a:pt x="44430" y="322"/>
                  </a:lnTo>
                  <a:lnTo>
                    <a:pt x="44698" y="340"/>
                  </a:lnTo>
                  <a:lnTo>
                    <a:pt x="44948" y="340"/>
                  </a:lnTo>
                  <a:lnTo>
                    <a:pt x="44948" y="340"/>
                  </a:lnTo>
                  <a:lnTo>
                    <a:pt x="45377" y="340"/>
                  </a:lnTo>
                  <a:lnTo>
                    <a:pt x="45788" y="340"/>
                  </a:lnTo>
                  <a:lnTo>
                    <a:pt x="45788" y="340"/>
                  </a:lnTo>
                  <a:lnTo>
                    <a:pt x="45914" y="358"/>
                  </a:lnTo>
                  <a:lnTo>
                    <a:pt x="46021" y="376"/>
                  </a:lnTo>
                  <a:lnTo>
                    <a:pt x="46235" y="430"/>
                  </a:lnTo>
                  <a:lnTo>
                    <a:pt x="46450" y="519"/>
                  </a:lnTo>
                  <a:lnTo>
                    <a:pt x="46664" y="626"/>
                  </a:lnTo>
                  <a:lnTo>
                    <a:pt x="46664" y="626"/>
                  </a:lnTo>
                  <a:lnTo>
                    <a:pt x="46700" y="644"/>
                  </a:lnTo>
                  <a:lnTo>
                    <a:pt x="46718" y="680"/>
                  </a:lnTo>
                  <a:lnTo>
                    <a:pt x="46736" y="733"/>
                  </a:lnTo>
                  <a:lnTo>
                    <a:pt x="46736" y="787"/>
                  </a:lnTo>
                  <a:lnTo>
                    <a:pt x="46736" y="787"/>
                  </a:lnTo>
                  <a:lnTo>
                    <a:pt x="46611" y="805"/>
                  </a:lnTo>
                  <a:lnTo>
                    <a:pt x="46521" y="858"/>
                  </a:lnTo>
                  <a:lnTo>
                    <a:pt x="46414" y="930"/>
                  </a:lnTo>
                  <a:lnTo>
                    <a:pt x="46325" y="1001"/>
                  </a:lnTo>
                  <a:lnTo>
                    <a:pt x="46325" y="1001"/>
                  </a:lnTo>
                  <a:lnTo>
                    <a:pt x="46253" y="1055"/>
                  </a:lnTo>
                  <a:lnTo>
                    <a:pt x="46217" y="1127"/>
                  </a:lnTo>
                  <a:lnTo>
                    <a:pt x="46182" y="1198"/>
                  </a:lnTo>
                  <a:lnTo>
                    <a:pt x="46146" y="1270"/>
                  </a:lnTo>
                  <a:lnTo>
                    <a:pt x="46146" y="1270"/>
                  </a:lnTo>
                  <a:lnTo>
                    <a:pt x="46128" y="1413"/>
                  </a:lnTo>
                  <a:lnTo>
                    <a:pt x="46146" y="1556"/>
                  </a:lnTo>
                  <a:lnTo>
                    <a:pt x="46146" y="1627"/>
                  </a:lnTo>
                  <a:lnTo>
                    <a:pt x="46182" y="1698"/>
                  </a:lnTo>
                  <a:lnTo>
                    <a:pt x="46217" y="1752"/>
                  </a:lnTo>
                  <a:lnTo>
                    <a:pt x="46271" y="1806"/>
                  </a:lnTo>
                  <a:lnTo>
                    <a:pt x="46271" y="1806"/>
                  </a:lnTo>
                  <a:lnTo>
                    <a:pt x="46360" y="1859"/>
                  </a:lnTo>
                  <a:lnTo>
                    <a:pt x="46450" y="1895"/>
                  </a:lnTo>
                  <a:lnTo>
                    <a:pt x="46557" y="1895"/>
                  </a:lnTo>
                  <a:lnTo>
                    <a:pt x="46611" y="1877"/>
                  </a:lnTo>
                  <a:lnTo>
                    <a:pt x="46646" y="1859"/>
                  </a:lnTo>
                  <a:lnTo>
                    <a:pt x="46646" y="1859"/>
                  </a:lnTo>
                  <a:lnTo>
                    <a:pt x="46771" y="1770"/>
                  </a:lnTo>
                  <a:lnTo>
                    <a:pt x="46879" y="1645"/>
                  </a:lnTo>
                  <a:lnTo>
                    <a:pt x="46950" y="1520"/>
                  </a:lnTo>
                  <a:lnTo>
                    <a:pt x="47004" y="1359"/>
                  </a:lnTo>
                  <a:lnTo>
                    <a:pt x="47004" y="1359"/>
                  </a:lnTo>
                  <a:lnTo>
                    <a:pt x="47075" y="1001"/>
                  </a:lnTo>
                  <a:lnTo>
                    <a:pt x="47075" y="1001"/>
                  </a:lnTo>
                  <a:lnTo>
                    <a:pt x="47165" y="1019"/>
                  </a:lnTo>
                  <a:lnTo>
                    <a:pt x="47236" y="1055"/>
                  </a:lnTo>
                  <a:lnTo>
                    <a:pt x="47290" y="1127"/>
                  </a:lnTo>
                  <a:lnTo>
                    <a:pt x="47325" y="1198"/>
                  </a:lnTo>
                  <a:lnTo>
                    <a:pt x="47325" y="1198"/>
                  </a:lnTo>
                  <a:lnTo>
                    <a:pt x="47415" y="1466"/>
                  </a:lnTo>
                  <a:lnTo>
                    <a:pt x="47468" y="1752"/>
                  </a:lnTo>
                  <a:lnTo>
                    <a:pt x="47522" y="2020"/>
                  </a:lnTo>
                  <a:lnTo>
                    <a:pt x="47540" y="2306"/>
                  </a:lnTo>
                  <a:lnTo>
                    <a:pt x="47540" y="2306"/>
                  </a:lnTo>
                  <a:lnTo>
                    <a:pt x="47540" y="2717"/>
                  </a:lnTo>
                  <a:lnTo>
                    <a:pt x="47576" y="3128"/>
                  </a:lnTo>
                  <a:lnTo>
                    <a:pt x="47576" y="3128"/>
                  </a:lnTo>
                  <a:lnTo>
                    <a:pt x="47611" y="3557"/>
                  </a:lnTo>
                  <a:lnTo>
                    <a:pt x="47683" y="3986"/>
                  </a:lnTo>
                  <a:lnTo>
                    <a:pt x="47683" y="3986"/>
                  </a:lnTo>
                  <a:lnTo>
                    <a:pt x="47683" y="4522"/>
                  </a:lnTo>
                  <a:lnTo>
                    <a:pt x="47701" y="5541"/>
                  </a:lnTo>
                  <a:lnTo>
                    <a:pt x="47701" y="7096"/>
                  </a:lnTo>
                  <a:lnTo>
                    <a:pt x="47701" y="7096"/>
                  </a:lnTo>
                  <a:lnTo>
                    <a:pt x="47737" y="7310"/>
                  </a:lnTo>
                  <a:lnTo>
                    <a:pt x="47737" y="7525"/>
                  </a:lnTo>
                  <a:lnTo>
                    <a:pt x="47737" y="7525"/>
                  </a:lnTo>
                  <a:lnTo>
                    <a:pt x="47737" y="12726"/>
                  </a:lnTo>
                  <a:lnTo>
                    <a:pt x="47737" y="12726"/>
                  </a:lnTo>
                  <a:lnTo>
                    <a:pt x="47701" y="12743"/>
                  </a:lnTo>
                  <a:lnTo>
                    <a:pt x="47683" y="12761"/>
                  </a:lnTo>
                  <a:lnTo>
                    <a:pt x="47665" y="12797"/>
                  </a:lnTo>
                  <a:lnTo>
                    <a:pt x="47665" y="12833"/>
                  </a:lnTo>
                  <a:lnTo>
                    <a:pt x="47665" y="12833"/>
                  </a:lnTo>
                  <a:lnTo>
                    <a:pt x="47701" y="13012"/>
                  </a:lnTo>
                  <a:lnTo>
                    <a:pt x="47719" y="13208"/>
                  </a:lnTo>
                  <a:lnTo>
                    <a:pt x="47737" y="13566"/>
                  </a:lnTo>
                  <a:lnTo>
                    <a:pt x="47737" y="13566"/>
                  </a:lnTo>
                  <a:lnTo>
                    <a:pt x="47719" y="13941"/>
                  </a:lnTo>
                  <a:lnTo>
                    <a:pt x="47701" y="14137"/>
                  </a:lnTo>
                  <a:lnTo>
                    <a:pt x="47665" y="14316"/>
                  </a:lnTo>
                  <a:lnTo>
                    <a:pt x="47665" y="14316"/>
                  </a:lnTo>
                  <a:lnTo>
                    <a:pt x="47665" y="14352"/>
                  </a:lnTo>
                  <a:lnTo>
                    <a:pt x="47683" y="14388"/>
                  </a:lnTo>
                  <a:lnTo>
                    <a:pt x="47701" y="14406"/>
                  </a:lnTo>
                  <a:lnTo>
                    <a:pt x="47737" y="14423"/>
                  </a:lnTo>
                  <a:lnTo>
                    <a:pt x="47737" y="14423"/>
                  </a:lnTo>
                  <a:lnTo>
                    <a:pt x="47737" y="19624"/>
                  </a:lnTo>
                  <a:lnTo>
                    <a:pt x="47737" y="19624"/>
                  </a:lnTo>
                  <a:lnTo>
                    <a:pt x="47737" y="19839"/>
                  </a:lnTo>
                  <a:lnTo>
                    <a:pt x="47701" y="20053"/>
                  </a:lnTo>
                  <a:lnTo>
                    <a:pt x="47701" y="20053"/>
                  </a:lnTo>
                  <a:lnTo>
                    <a:pt x="47701" y="21608"/>
                  </a:lnTo>
                  <a:lnTo>
                    <a:pt x="47683" y="22645"/>
                  </a:lnTo>
                  <a:lnTo>
                    <a:pt x="47683" y="23163"/>
                  </a:lnTo>
                  <a:lnTo>
                    <a:pt x="47683" y="23163"/>
                  </a:lnTo>
                  <a:lnTo>
                    <a:pt x="47611" y="23592"/>
                  </a:lnTo>
                  <a:lnTo>
                    <a:pt x="47576" y="24021"/>
                  </a:lnTo>
                  <a:lnTo>
                    <a:pt x="47576" y="24021"/>
                  </a:lnTo>
                  <a:lnTo>
                    <a:pt x="47540" y="24432"/>
                  </a:lnTo>
                  <a:lnTo>
                    <a:pt x="47540" y="24843"/>
                  </a:lnTo>
                  <a:lnTo>
                    <a:pt x="47540" y="24843"/>
                  </a:lnTo>
                  <a:lnTo>
                    <a:pt x="47522" y="25129"/>
                  </a:lnTo>
                  <a:lnTo>
                    <a:pt x="47468" y="25415"/>
                  </a:lnTo>
                  <a:lnTo>
                    <a:pt x="47415" y="25683"/>
                  </a:lnTo>
                  <a:lnTo>
                    <a:pt x="47325" y="25951"/>
                  </a:lnTo>
                  <a:lnTo>
                    <a:pt x="47325" y="25951"/>
                  </a:lnTo>
                  <a:lnTo>
                    <a:pt x="47290" y="26022"/>
                  </a:lnTo>
                  <a:lnTo>
                    <a:pt x="47236" y="26094"/>
                  </a:lnTo>
                  <a:lnTo>
                    <a:pt x="47165" y="26130"/>
                  </a:lnTo>
                  <a:lnTo>
                    <a:pt x="47075" y="26147"/>
                  </a:lnTo>
                  <a:lnTo>
                    <a:pt x="47075" y="26147"/>
                  </a:lnTo>
                  <a:lnTo>
                    <a:pt x="47004" y="25790"/>
                  </a:lnTo>
                  <a:lnTo>
                    <a:pt x="47004" y="25790"/>
                  </a:lnTo>
                  <a:lnTo>
                    <a:pt x="46950" y="25629"/>
                  </a:lnTo>
                  <a:lnTo>
                    <a:pt x="46879" y="25504"/>
                  </a:lnTo>
                  <a:lnTo>
                    <a:pt x="46771" y="25379"/>
                  </a:lnTo>
                  <a:lnTo>
                    <a:pt x="46646" y="25290"/>
                  </a:lnTo>
                  <a:lnTo>
                    <a:pt x="46646" y="25290"/>
                  </a:lnTo>
                  <a:lnTo>
                    <a:pt x="46611" y="25272"/>
                  </a:lnTo>
                  <a:lnTo>
                    <a:pt x="46557" y="25254"/>
                  </a:lnTo>
                  <a:lnTo>
                    <a:pt x="46450" y="25254"/>
                  </a:lnTo>
                  <a:lnTo>
                    <a:pt x="46360" y="25290"/>
                  </a:lnTo>
                  <a:lnTo>
                    <a:pt x="46271" y="25343"/>
                  </a:lnTo>
                  <a:lnTo>
                    <a:pt x="46271" y="25343"/>
                  </a:lnTo>
                  <a:lnTo>
                    <a:pt x="46217" y="25397"/>
                  </a:lnTo>
                  <a:lnTo>
                    <a:pt x="46182" y="25468"/>
                  </a:lnTo>
                  <a:lnTo>
                    <a:pt x="46146" y="25522"/>
                  </a:lnTo>
                  <a:lnTo>
                    <a:pt x="46146" y="25593"/>
                  </a:lnTo>
                  <a:lnTo>
                    <a:pt x="46128" y="25736"/>
                  </a:lnTo>
                  <a:lnTo>
                    <a:pt x="46146" y="25879"/>
                  </a:lnTo>
                  <a:lnTo>
                    <a:pt x="46146" y="25879"/>
                  </a:lnTo>
                  <a:lnTo>
                    <a:pt x="46182" y="25951"/>
                  </a:lnTo>
                  <a:lnTo>
                    <a:pt x="46217" y="26022"/>
                  </a:lnTo>
                  <a:lnTo>
                    <a:pt x="46253" y="26094"/>
                  </a:lnTo>
                  <a:lnTo>
                    <a:pt x="46325" y="26147"/>
                  </a:lnTo>
                  <a:lnTo>
                    <a:pt x="46325" y="26147"/>
                  </a:lnTo>
                  <a:lnTo>
                    <a:pt x="46414" y="26219"/>
                  </a:lnTo>
                  <a:lnTo>
                    <a:pt x="46521" y="26290"/>
                  </a:lnTo>
                  <a:lnTo>
                    <a:pt x="46611" y="26344"/>
                  </a:lnTo>
                  <a:lnTo>
                    <a:pt x="46736" y="26362"/>
                  </a:lnTo>
                  <a:lnTo>
                    <a:pt x="46736" y="26362"/>
                  </a:lnTo>
                  <a:lnTo>
                    <a:pt x="46736" y="26433"/>
                  </a:lnTo>
                  <a:lnTo>
                    <a:pt x="46718" y="26469"/>
                  </a:lnTo>
                  <a:lnTo>
                    <a:pt x="46700" y="26505"/>
                  </a:lnTo>
                  <a:lnTo>
                    <a:pt x="46664" y="26523"/>
                  </a:lnTo>
                  <a:lnTo>
                    <a:pt x="46664" y="26523"/>
                  </a:lnTo>
                  <a:lnTo>
                    <a:pt x="46450" y="26630"/>
                  </a:lnTo>
                  <a:lnTo>
                    <a:pt x="46235" y="26719"/>
                  </a:lnTo>
                  <a:lnTo>
                    <a:pt x="46021" y="26791"/>
                  </a:lnTo>
                  <a:lnTo>
                    <a:pt x="45914" y="26791"/>
                  </a:lnTo>
                  <a:lnTo>
                    <a:pt x="45788" y="26809"/>
                  </a:lnTo>
                  <a:lnTo>
                    <a:pt x="45788" y="26809"/>
                  </a:lnTo>
                  <a:lnTo>
                    <a:pt x="45377" y="26809"/>
                  </a:lnTo>
                  <a:lnTo>
                    <a:pt x="44948" y="26809"/>
                  </a:lnTo>
                  <a:lnTo>
                    <a:pt x="44948" y="26809"/>
                  </a:lnTo>
                  <a:lnTo>
                    <a:pt x="44698" y="26809"/>
                  </a:lnTo>
                  <a:lnTo>
                    <a:pt x="44430" y="26827"/>
                  </a:lnTo>
                  <a:lnTo>
                    <a:pt x="43894" y="26880"/>
                  </a:lnTo>
                  <a:lnTo>
                    <a:pt x="43894" y="26880"/>
                  </a:lnTo>
                  <a:lnTo>
                    <a:pt x="43733" y="26898"/>
                  </a:lnTo>
                  <a:lnTo>
                    <a:pt x="43554" y="26898"/>
                  </a:lnTo>
                  <a:lnTo>
                    <a:pt x="43554" y="26898"/>
                  </a:lnTo>
                  <a:lnTo>
                    <a:pt x="42339" y="26898"/>
                  </a:lnTo>
                  <a:lnTo>
                    <a:pt x="42339" y="26898"/>
                  </a:lnTo>
                  <a:lnTo>
                    <a:pt x="41892" y="26898"/>
                  </a:lnTo>
                  <a:lnTo>
                    <a:pt x="41446" y="26862"/>
                  </a:lnTo>
                  <a:lnTo>
                    <a:pt x="41446" y="26862"/>
                  </a:lnTo>
                  <a:lnTo>
                    <a:pt x="40695" y="26809"/>
                  </a:lnTo>
                  <a:lnTo>
                    <a:pt x="40320" y="26809"/>
                  </a:lnTo>
                  <a:lnTo>
                    <a:pt x="39962" y="26809"/>
                  </a:lnTo>
                  <a:lnTo>
                    <a:pt x="39962" y="26809"/>
                  </a:lnTo>
                  <a:lnTo>
                    <a:pt x="37871" y="26809"/>
                  </a:lnTo>
                  <a:lnTo>
                    <a:pt x="36513" y="26791"/>
                  </a:lnTo>
                  <a:lnTo>
                    <a:pt x="36030" y="26791"/>
                  </a:lnTo>
                  <a:lnTo>
                    <a:pt x="35798" y="26755"/>
                  </a:lnTo>
                  <a:lnTo>
                    <a:pt x="35798" y="26755"/>
                  </a:lnTo>
                  <a:lnTo>
                    <a:pt x="35673" y="26755"/>
                  </a:lnTo>
                  <a:lnTo>
                    <a:pt x="35566" y="26755"/>
                  </a:lnTo>
                  <a:lnTo>
                    <a:pt x="35566" y="26755"/>
                  </a:lnTo>
                  <a:lnTo>
                    <a:pt x="34404" y="26755"/>
                  </a:lnTo>
                  <a:lnTo>
                    <a:pt x="33653" y="26737"/>
                  </a:lnTo>
                  <a:lnTo>
                    <a:pt x="33385" y="26737"/>
                  </a:lnTo>
                  <a:lnTo>
                    <a:pt x="33242" y="26719"/>
                  </a:lnTo>
                  <a:lnTo>
                    <a:pt x="33242" y="26719"/>
                  </a:lnTo>
                  <a:lnTo>
                    <a:pt x="32813" y="26719"/>
                  </a:lnTo>
                  <a:lnTo>
                    <a:pt x="31920" y="26702"/>
                  </a:lnTo>
                  <a:lnTo>
                    <a:pt x="30597" y="26702"/>
                  </a:lnTo>
                  <a:lnTo>
                    <a:pt x="30597" y="26702"/>
                  </a:lnTo>
                  <a:lnTo>
                    <a:pt x="29042" y="26702"/>
                  </a:lnTo>
                  <a:lnTo>
                    <a:pt x="29042" y="26702"/>
                  </a:lnTo>
                  <a:lnTo>
                    <a:pt x="28935" y="26719"/>
                  </a:lnTo>
                  <a:lnTo>
                    <a:pt x="28810" y="26737"/>
                  </a:lnTo>
                  <a:lnTo>
                    <a:pt x="28810" y="26737"/>
                  </a:lnTo>
                  <a:lnTo>
                    <a:pt x="28774" y="26773"/>
                  </a:lnTo>
                  <a:lnTo>
                    <a:pt x="28739" y="26827"/>
                  </a:lnTo>
                  <a:lnTo>
                    <a:pt x="28739" y="26827"/>
                  </a:lnTo>
                  <a:lnTo>
                    <a:pt x="28739" y="26862"/>
                  </a:lnTo>
                  <a:lnTo>
                    <a:pt x="28756" y="26880"/>
                  </a:lnTo>
                  <a:lnTo>
                    <a:pt x="28792" y="26898"/>
                  </a:lnTo>
                  <a:lnTo>
                    <a:pt x="28810" y="26916"/>
                  </a:lnTo>
                  <a:lnTo>
                    <a:pt x="28810" y="26916"/>
                  </a:lnTo>
                  <a:lnTo>
                    <a:pt x="28971" y="26934"/>
                  </a:lnTo>
                  <a:lnTo>
                    <a:pt x="29150" y="26934"/>
                  </a:lnTo>
                  <a:lnTo>
                    <a:pt x="29150" y="26934"/>
                  </a:lnTo>
                  <a:lnTo>
                    <a:pt x="30454" y="26934"/>
                  </a:lnTo>
                  <a:lnTo>
                    <a:pt x="30454" y="26934"/>
                  </a:lnTo>
                  <a:close/>
                  <a:moveTo>
                    <a:pt x="1269" y="25629"/>
                  </a:moveTo>
                  <a:lnTo>
                    <a:pt x="1269" y="25629"/>
                  </a:lnTo>
                  <a:lnTo>
                    <a:pt x="1377" y="25504"/>
                  </a:lnTo>
                  <a:lnTo>
                    <a:pt x="1377" y="25504"/>
                  </a:lnTo>
                  <a:lnTo>
                    <a:pt x="1448" y="25468"/>
                  </a:lnTo>
                  <a:lnTo>
                    <a:pt x="1502" y="25468"/>
                  </a:lnTo>
                  <a:lnTo>
                    <a:pt x="1555" y="25504"/>
                  </a:lnTo>
                  <a:lnTo>
                    <a:pt x="1591" y="25576"/>
                  </a:lnTo>
                  <a:lnTo>
                    <a:pt x="1591" y="25576"/>
                  </a:lnTo>
                  <a:lnTo>
                    <a:pt x="1609" y="25683"/>
                  </a:lnTo>
                  <a:lnTo>
                    <a:pt x="1609" y="25790"/>
                  </a:lnTo>
                  <a:lnTo>
                    <a:pt x="1609" y="25790"/>
                  </a:lnTo>
                  <a:lnTo>
                    <a:pt x="1591" y="25862"/>
                  </a:lnTo>
                  <a:lnTo>
                    <a:pt x="1555" y="25915"/>
                  </a:lnTo>
                  <a:lnTo>
                    <a:pt x="1502" y="25969"/>
                  </a:lnTo>
                  <a:lnTo>
                    <a:pt x="1448" y="26022"/>
                  </a:lnTo>
                  <a:lnTo>
                    <a:pt x="1394" y="26058"/>
                  </a:lnTo>
                  <a:lnTo>
                    <a:pt x="1323" y="26094"/>
                  </a:lnTo>
                  <a:lnTo>
                    <a:pt x="1251" y="26112"/>
                  </a:lnTo>
                  <a:lnTo>
                    <a:pt x="1162" y="26130"/>
                  </a:lnTo>
                  <a:lnTo>
                    <a:pt x="1162" y="26130"/>
                  </a:lnTo>
                  <a:lnTo>
                    <a:pt x="1162" y="25987"/>
                  </a:lnTo>
                  <a:lnTo>
                    <a:pt x="1180" y="25862"/>
                  </a:lnTo>
                  <a:lnTo>
                    <a:pt x="1216" y="25736"/>
                  </a:lnTo>
                  <a:lnTo>
                    <a:pt x="1269" y="25629"/>
                  </a:lnTo>
                  <a:lnTo>
                    <a:pt x="1269" y="25629"/>
                  </a:lnTo>
                  <a:close/>
                  <a:moveTo>
                    <a:pt x="1609" y="1359"/>
                  </a:moveTo>
                  <a:lnTo>
                    <a:pt x="1609" y="1359"/>
                  </a:lnTo>
                  <a:lnTo>
                    <a:pt x="1609" y="1466"/>
                  </a:lnTo>
                  <a:lnTo>
                    <a:pt x="1591" y="1573"/>
                  </a:lnTo>
                  <a:lnTo>
                    <a:pt x="1591" y="1573"/>
                  </a:lnTo>
                  <a:lnTo>
                    <a:pt x="1555" y="1645"/>
                  </a:lnTo>
                  <a:lnTo>
                    <a:pt x="1502" y="1681"/>
                  </a:lnTo>
                  <a:lnTo>
                    <a:pt x="1448" y="1681"/>
                  </a:lnTo>
                  <a:lnTo>
                    <a:pt x="1377" y="1645"/>
                  </a:lnTo>
                  <a:lnTo>
                    <a:pt x="1377" y="1645"/>
                  </a:lnTo>
                  <a:lnTo>
                    <a:pt x="1269" y="1520"/>
                  </a:lnTo>
                  <a:lnTo>
                    <a:pt x="1269" y="1520"/>
                  </a:lnTo>
                  <a:lnTo>
                    <a:pt x="1216" y="1413"/>
                  </a:lnTo>
                  <a:lnTo>
                    <a:pt x="1180" y="1287"/>
                  </a:lnTo>
                  <a:lnTo>
                    <a:pt x="1162" y="1162"/>
                  </a:lnTo>
                  <a:lnTo>
                    <a:pt x="1162" y="1037"/>
                  </a:lnTo>
                  <a:lnTo>
                    <a:pt x="1162" y="1037"/>
                  </a:lnTo>
                  <a:lnTo>
                    <a:pt x="1251" y="1037"/>
                  </a:lnTo>
                  <a:lnTo>
                    <a:pt x="1323" y="1055"/>
                  </a:lnTo>
                  <a:lnTo>
                    <a:pt x="1394" y="1091"/>
                  </a:lnTo>
                  <a:lnTo>
                    <a:pt x="1448" y="1127"/>
                  </a:lnTo>
                  <a:lnTo>
                    <a:pt x="1502" y="1180"/>
                  </a:lnTo>
                  <a:lnTo>
                    <a:pt x="1555" y="1234"/>
                  </a:lnTo>
                  <a:lnTo>
                    <a:pt x="1591" y="1287"/>
                  </a:lnTo>
                  <a:lnTo>
                    <a:pt x="1609" y="1359"/>
                  </a:lnTo>
                  <a:lnTo>
                    <a:pt x="1609" y="1359"/>
                  </a:lnTo>
                  <a:close/>
                  <a:moveTo>
                    <a:pt x="46682" y="1520"/>
                  </a:moveTo>
                  <a:lnTo>
                    <a:pt x="46682" y="1520"/>
                  </a:lnTo>
                  <a:lnTo>
                    <a:pt x="46593" y="1645"/>
                  </a:lnTo>
                  <a:lnTo>
                    <a:pt x="46593" y="1645"/>
                  </a:lnTo>
                  <a:lnTo>
                    <a:pt x="46521" y="1681"/>
                  </a:lnTo>
                  <a:lnTo>
                    <a:pt x="46450" y="1681"/>
                  </a:lnTo>
                  <a:lnTo>
                    <a:pt x="46396" y="1645"/>
                  </a:lnTo>
                  <a:lnTo>
                    <a:pt x="46360" y="1573"/>
                  </a:lnTo>
                  <a:lnTo>
                    <a:pt x="46360" y="1573"/>
                  </a:lnTo>
                  <a:lnTo>
                    <a:pt x="46342" y="1466"/>
                  </a:lnTo>
                  <a:lnTo>
                    <a:pt x="46360" y="1359"/>
                  </a:lnTo>
                  <a:lnTo>
                    <a:pt x="46360" y="1359"/>
                  </a:lnTo>
                  <a:lnTo>
                    <a:pt x="46378" y="1287"/>
                  </a:lnTo>
                  <a:lnTo>
                    <a:pt x="46414" y="1234"/>
                  </a:lnTo>
                  <a:lnTo>
                    <a:pt x="46450" y="1180"/>
                  </a:lnTo>
                  <a:lnTo>
                    <a:pt x="46503" y="1127"/>
                  </a:lnTo>
                  <a:lnTo>
                    <a:pt x="46575" y="1091"/>
                  </a:lnTo>
                  <a:lnTo>
                    <a:pt x="46646" y="1055"/>
                  </a:lnTo>
                  <a:lnTo>
                    <a:pt x="46718" y="1037"/>
                  </a:lnTo>
                  <a:lnTo>
                    <a:pt x="46807" y="1037"/>
                  </a:lnTo>
                  <a:lnTo>
                    <a:pt x="46807" y="1037"/>
                  </a:lnTo>
                  <a:lnTo>
                    <a:pt x="46807" y="1162"/>
                  </a:lnTo>
                  <a:lnTo>
                    <a:pt x="46789" y="1287"/>
                  </a:lnTo>
                  <a:lnTo>
                    <a:pt x="46754" y="1413"/>
                  </a:lnTo>
                  <a:lnTo>
                    <a:pt x="46682" y="1520"/>
                  </a:lnTo>
                  <a:lnTo>
                    <a:pt x="46682" y="1520"/>
                  </a:lnTo>
                  <a:close/>
                  <a:moveTo>
                    <a:pt x="46360" y="25790"/>
                  </a:moveTo>
                  <a:lnTo>
                    <a:pt x="46360" y="25790"/>
                  </a:lnTo>
                  <a:lnTo>
                    <a:pt x="46342" y="25683"/>
                  </a:lnTo>
                  <a:lnTo>
                    <a:pt x="46360" y="25576"/>
                  </a:lnTo>
                  <a:lnTo>
                    <a:pt x="46360" y="25576"/>
                  </a:lnTo>
                  <a:lnTo>
                    <a:pt x="46396" y="25504"/>
                  </a:lnTo>
                  <a:lnTo>
                    <a:pt x="46450" y="25468"/>
                  </a:lnTo>
                  <a:lnTo>
                    <a:pt x="46521" y="25468"/>
                  </a:lnTo>
                  <a:lnTo>
                    <a:pt x="46593" y="25504"/>
                  </a:lnTo>
                  <a:lnTo>
                    <a:pt x="46593" y="25504"/>
                  </a:lnTo>
                  <a:lnTo>
                    <a:pt x="46682" y="25629"/>
                  </a:lnTo>
                  <a:lnTo>
                    <a:pt x="46682" y="25629"/>
                  </a:lnTo>
                  <a:lnTo>
                    <a:pt x="46754" y="25736"/>
                  </a:lnTo>
                  <a:lnTo>
                    <a:pt x="46789" y="25862"/>
                  </a:lnTo>
                  <a:lnTo>
                    <a:pt x="46807" y="25987"/>
                  </a:lnTo>
                  <a:lnTo>
                    <a:pt x="46807" y="26130"/>
                  </a:lnTo>
                  <a:lnTo>
                    <a:pt x="46807" y="26130"/>
                  </a:lnTo>
                  <a:lnTo>
                    <a:pt x="46718" y="26112"/>
                  </a:lnTo>
                  <a:lnTo>
                    <a:pt x="46646" y="26094"/>
                  </a:lnTo>
                  <a:lnTo>
                    <a:pt x="46575" y="26058"/>
                  </a:lnTo>
                  <a:lnTo>
                    <a:pt x="46503" y="26022"/>
                  </a:lnTo>
                  <a:lnTo>
                    <a:pt x="46450" y="25969"/>
                  </a:lnTo>
                  <a:lnTo>
                    <a:pt x="46414" y="25915"/>
                  </a:lnTo>
                  <a:lnTo>
                    <a:pt x="46378" y="25862"/>
                  </a:lnTo>
                  <a:lnTo>
                    <a:pt x="46360" y="25790"/>
                  </a:lnTo>
                  <a:lnTo>
                    <a:pt x="46360" y="25790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32"/>
            <p:cNvSpPr/>
            <p:nvPr/>
          </p:nvSpPr>
          <p:spPr>
            <a:xfrm>
              <a:off x="296736" y="265575"/>
              <a:ext cx="8573304" cy="4610214"/>
            </a:xfrm>
            <a:custGeom>
              <a:avLst/>
              <a:gdLst/>
              <a:ahLst/>
              <a:cxnLst/>
              <a:rect l="l" t="t" r="r" b="b"/>
              <a:pathLst>
                <a:path w="49257" h="28364" extrusionOk="0">
                  <a:moveTo>
                    <a:pt x="49238" y="14531"/>
                  </a:moveTo>
                  <a:lnTo>
                    <a:pt x="49238" y="14531"/>
                  </a:lnTo>
                  <a:lnTo>
                    <a:pt x="49220" y="14191"/>
                  </a:lnTo>
                  <a:lnTo>
                    <a:pt x="49220" y="14191"/>
                  </a:lnTo>
                  <a:lnTo>
                    <a:pt x="49238" y="13834"/>
                  </a:lnTo>
                  <a:lnTo>
                    <a:pt x="49238" y="13834"/>
                  </a:lnTo>
                  <a:lnTo>
                    <a:pt x="49238" y="12797"/>
                  </a:lnTo>
                  <a:lnTo>
                    <a:pt x="49238" y="12797"/>
                  </a:lnTo>
                  <a:lnTo>
                    <a:pt x="49256" y="8580"/>
                  </a:lnTo>
                  <a:lnTo>
                    <a:pt x="49256" y="8580"/>
                  </a:lnTo>
                  <a:lnTo>
                    <a:pt x="49238" y="8311"/>
                  </a:lnTo>
                  <a:lnTo>
                    <a:pt x="49220" y="8043"/>
                  </a:lnTo>
                  <a:lnTo>
                    <a:pt x="49220" y="8043"/>
                  </a:lnTo>
                  <a:lnTo>
                    <a:pt x="49185" y="7811"/>
                  </a:lnTo>
                  <a:lnTo>
                    <a:pt x="49167" y="7579"/>
                  </a:lnTo>
                  <a:lnTo>
                    <a:pt x="49167" y="7579"/>
                  </a:lnTo>
                  <a:lnTo>
                    <a:pt x="49167" y="5917"/>
                  </a:lnTo>
                  <a:lnTo>
                    <a:pt x="49149" y="4844"/>
                  </a:lnTo>
                  <a:lnTo>
                    <a:pt x="49131" y="4451"/>
                  </a:lnTo>
                  <a:lnTo>
                    <a:pt x="49113" y="4255"/>
                  </a:lnTo>
                  <a:lnTo>
                    <a:pt x="49113" y="4255"/>
                  </a:lnTo>
                  <a:lnTo>
                    <a:pt x="49113" y="4201"/>
                  </a:lnTo>
                  <a:lnTo>
                    <a:pt x="49113" y="4129"/>
                  </a:lnTo>
                  <a:lnTo>
                    <a:pt x="49113" y="4129"/>
                  </a:lnTo>
                  <a:lnTo>
                    <a:pt x="49113" y="3826"/>
                  </a:lnTo>
                  <a:lnTo>
                    <a:pt x="49095" y="3504"/>
                  </a:lnTo>
                  <a:lnTo>
                    <a:pt x="49006" y="2878"/>
                  </a:lnTo>
                  <a:lnTo>
                    <a:pt x="49006" y="2878"/>
                  </a:lnTo>
                  <a:lnTo>
                    <a:pt x="48917" y="2360"/>
                  </a:lnTo>
                  <a:lnTo>
                    <a:pt x="48809" y="1824"/>
                  </a:lnTo>
                  <a:lnTo>
                    <a:pt x="48809" y="1824"/>
                  </a:lnTo>
                  <a:lnTo>
                    <a:pt x="48702" y="1466"/>
                  </a:lnTo>
                  <a:lnTo>
                    <a:pt x="48595" y="1127"/>
                  </a:lnTo>
                  <a:lnTo>
                    <a:pt x="48595" y="1127"/>
                  </a:lnTo>
                  <a:lnTo>
                    <a:pt x="48488" y="930"/>
                  </a:lnTo>
                  <a:lnTo>
                    <a:pt x="48398" y="716"/>
                  </a:lnTo>
                  <a:lnTo>
                    <a:pt x="48398" y="716"/>
                  </a:lnTo>
                  <a:lnTo>
                    <a:pt x="48345" y="627"/>
                  </a:lnTo>
                  <a:lnTo>
                    <a:pt x="48273" y="555"/>
                  </a:lnTo>
                  <a:lnTo>
                    <a:pt x="48184" y="484"/>
                  </a:lnTo>
                  <a:lnTo>
                    <a:pt x="48095" y="448"/>
                  </a:lnTo>
                  <a:lnTo>
                    <a:pt x="48095" y="448"/>
                  </a:lnTo>
                  <a:lnTo>
                    <a:pt x="47987" y="412"/>
                  </a:lnTo>
                  <a:lnTo>
                    <a:pt x="47898" y="358"/>
                  </a:lnTo>
                  <a:lnTo>
                    <a:pt x="47898" y="358"/>
                  </a:lnTo>
                  <a:lnTo>
                    <a:pt x="47612" y="269"/>
                  </a:lnTo>
                  <a:lnTo>
                    <a:pt x="47469" y="233"/>
                  </a:lnTo>
                  <a:lnTo>
                    <a:pt x="47326" y="215"/>
                  </a:lnTo>
                  <a:lnTo>
                    <a:pt x="47326" y="215"/>
                  </a:lnTo>
                  <a:lnTo>
                    <a:pt x="47094" y="180"/>
                  </a:lnTo>
                  <a:lnTo>
                    <a:pt x="46879" y="144"/>
                  </a:lnTo>
                  <a:lnTo>
                    <a:pt x="46647" y="108"/>
                  </a:lnTo>
                  <a:lnTo>
                    <a:pt x="46432" y="108"/>
                  </a:lnTo>
                  <a:lnTo>
                    <a:pt x="46432" y="108"/>
                  </a:lnTo>
                  <a:lnTo>
                    <a:pt x="46289" y="72"/>
                  </a:lnTo>
                  <a:lnTo>
                    <a:pt x="46147" y="55"/>
                  </a:lnTo>
                  <a:lnTo>
                    <a:pt x="45843" y="55"/>
                  </a:lnTo>
                  <a:lnTo>
                    <a:pt x="45843" y="55"/>
                  </a:lnTo>
                  <a:lnTo>
                    <a:pt x="45092" y="55"/>
                  </a:lnTo>
                  <a:lnTo>
                    <a:pt x="45092" y="55"/>
                  </a:lnTo>
                  <a:lnTo>
                    <a:pt x="44949" y="55"/>
                  </a:lnTo>
                  <a:lnTo>
                    <a:pt x="44824" y="37"/>
                  </a:lnTo>
                  <a:lnTo>
                    <a:pt x="44824" y="37"/>
                  </a:lnTo>
                  <a:lnTo>
                    <a:pt x="44681" y="19"/>
                  </a:lnTo>
                  <a:lnTo>
                    <a:pt x="44538" y="1"/>
                  </a:lnTo>
                  <a:lnTo>
                    <a:pt x="44395" y="19"/>
                  </a:lnTo>
                  <a:lnTo>
                    <a:pt x="44252" y="37"/>
                  </a:lnTo>
                  <a:lnTo>
                    <a:pt x="44252" y="37"/>
                  </a:lnTo>
                  <a:lnTo>
                    <a:pt x="43948" y="72"/>
                  </a:lnTo>
                  <a:lnTo>
                    <a:pt x="43662" y="108"/>
                  </a:lnTo>
                  <a:lnTo>
                    <a:pt x="43358" y="126"/>
                  </a:lnTo>
                  <a:lnTo>
                    <a:pt x="43073" y="144"/>
                  </a:lnTo>
                  <a:lnTo>
                    <a:pt x="43073" y="144"/>
                  </a:lnTo>
                  <a:lnTo>
                    <a:pt x="38890" y="126"/>
                  </a:lnTo>
                  <a:lnTo>
                    <a:pt x="38890" y="126"/>
                  </a:lnTo>
                  <a:lnTo>
                    <a:pt x="38319" y="126"/>
                  </a:lnTo>
                  <a:lnTo>
                    <a:pt x="37943" y="126"/>
                  </a:lnTo>
                  <a:lnTo>
                    <a:pt x="37747" y="144"/>
                  </a:lnTo>
                  <a:lnTo>
                    <a:pt x="37747" y="144"/>
                  </a:lnTo>
                  <a:lnTo>
                    <a:pt x="37550" y="162"/>
                  </a:lnTo>
                  <a:lnTo>
                    <a:pt x="37139" y="162"/>
                  </a:lnTo>
                  <a:lnTo>
                    <a:pt x="35888" y="180"/>
                  </a:lnTo>
                  <a:lnTo>
                    <a:pt x="34047" y="180"/>
                  </a:lnTo>
                  <a:lnTo>
                    <a:pt x="34047" y="180"/>
                  </a:lnTo>
                  <a:lnTo>
                    <a:pt x="23967" y="180"/>
                  </a:lnTo>
                  <a:lnTo>
                    <a:pt x="23967" y="180"/>
                  </a:lnTo>
                  <a:lnTo>
                    <a:pt x="23860" y="180"/>
                  </a:lnTo>
                  <a:lnTo>
                    <a:pt x="23860" y="180"/>
                  </a:lnTo>
                  <a:lnTo>
                    <a:pt x="23735" y="180"/>
                  </a:lnTo>
                  <a:lnTo>
                    <a:pt x="23735" y="180"/>
                  </a:lnTo>
                  <a:lnTo>
                    <a:pt x="15532" y="180"/>
                  </a:lnTo>
                  <a:lnTo>
                    <a:pt x="15532" y="180"/>
                  </a:lnTo>
                  <a:lnTo>
                    <a:pt x="14406" y="180"/>
                  </a:lnTo>
                  <a:lnTo>
                    <a:pt x="13655" y="162"/>
                  </a:lnTo>
                  <a:lnTo>
                    <a:pt x="13387" y="162"/>
                  </a:lnTo>
                  <a:lnTo>
                    <a:pt x="13262" y="144"/>
                  </a:lnTo>
                  <a:lnTo>
                    <a:pt x="13262" y="144"/>
                  </a:lnTo>
                  <a:lnTo>
                    <a:pt x="13226" y="126"/>
                  </a:lnTo>
                  <a:lnTo>
                    <a:pt x="13173" y="126"/>
                  </a:lnTo>
                  <a:lnTo>
                    <a:pt x="13048" y="126"/>
                  </a:lnTo>
                  <a:lnTo>
                    <a:pt x="13048" y="126"/>
                  </a:lnTo>
                  <a:lnTo>
                    <a:pt x="6185" y="144"/>
                  </a:lnTo>
                  <a:lnTo>
                    <a:pt x="6185" y="144"/>
                  </a:lnTo>
                  <a:lnTo>
                    <a:pt x="5881" y="126"/>
                  </a:lnTo>
                  <a:lnTo>
                    <a:pt x="5595" y="108"/>
                  </a:lnTo>
                  <a:lnTo>
                    <a:pt x="5309" y="72"/>
                  </a:lnTo>
                  <a:lnTo>
                    <a:pt x="5005" y="37"/>
                  </a:lnTo>
                  <a:lnTo>
                    <a:pt x="5005" y="37"/>
                  </a:lnTo>
                  <a:lnTo>
                    <a:pt x="4862" y="19"/>
                  </a:lnTo>
                  <a:lnTo>
                    <a:pt x="4719" y="1"/>
                  </a:lnTo>
                  <a:lnTo>
                    <a:pt x="4576" y="19"/>
                  </a:lnTo>
                  <a:lnTo>
                    <a:pt x="4433" y="37"/>
                  </a:lnTo>
                  <a:lnTo>
                    <a:pt x="4433" y="37"/>
                  </a:lnTo>
                  <a:lnTo>
                    <a:pt x="4290" y="55"/>
                  </a:lnTo>
                  <a:lnTo>
                    <a:pt x="4165" y="55"/>
                  </a:lnTo>
                  <a:lnTo>
                    <a:pt x="4165" y="55"/>
                  </a:lnTo>
                  <a:lnTo>
                    <a:pt x="3397" y="55"/>
                  </a:lnTo>
                  <a:lnTo>
                    <a:pt x="3397" y="55"/>
                  </a:lnTo>
                  <a:lnTo>
                    <a:pt x="3111" y="55"/>
                  </a:lnTo>
                  <a:lnTo>
                    <a:pt x="2968" y="72"/>
                  </a:lnTo>
                  <a:lnTo>
                    <a:pt x="2825" y="108"/>
                  </a:lnTo>
                  <a:lnTo>
                    <a:pt x="2825" y="108"/>
                  </a:lnTo>
                  <a:lnTo>
                    <a:pt x="2610" y="108"/>
                  </a:lnTo>
                  <a:lnTo>
                    <a:pt x="2378" y="144"/>
                  </a:lnTo>
                  <a:lnTo>
                    <a:pt x="2163" y="180"/>
                  </a:lnTo>
                  <a:lnTo>
                    <a:pt x="1931" y="215"/>
                  </a:lnTo>
                  <a:lnTo>
                    <a:pt x="1931" y="215"/>
                  </a:lnTo>
                  <a:lnTo>
                    <a:pt x="1788" y="233"/>
                  </a:lnTo>
                  <a:lnTo>
                    <a:pt x="1645" y="269"/>
                  </a:lnTo>
                  <a:lnTo>
                    <a:pt x="1359" y="358"/>
                  </a:lnTo>
                  <a:lnTo>
                    <a:pt x="1359" y="358"/>
                  </a:lnTo>
                  <a:lnTo>
                    <a:pt x="1252" y="412"/>
                  </a:lnTo>
                  <a:lnTo>
                    <a:pt x="1163" y="448"/>
                  </a:lnTo>
                  <a:lnTo>
                    <a:pt x="1163" y="448"/>
                  </a:lnTo>
                  <a:lnTo>
                    <a:pt x="1073" y="484"/>
                  </a:lnTo>
                  <a:lnTo>
                    <a:pt x="984" y="555"/>
                  </a:lnTo>
                  <a:lnTo>
                    <a:pt x="912" y="627"/>
                  </a:lnTo>
                  <a:lnTo>
                    <a:pt x="859" y="716"/>
                  </a:lnTo>
                  <a:lnTo>
                    <a:pt x="859" y="716"/>
                  </a:lnTo>
                  <a:lnTo>
                    <a:pt x="752" y="930"/>
                  </a:lnTo>
                  <a:lnTo>
                    <a:pt x="662" y="1127"/>
                  </a:lnTo>
                  <a:lnTo>
                    <a:pt x="662" y="1127"/>
                  </a:lnTo>
                  <a:lnTo>
                    <a:pt x="537" y="1466"/>
                  </a:lnTo>
                  <a:lnTo>
                    <a:pt x="448" y="1824"/>
                  </a:lnTo>
                  <a:lnTo>
                    <a:pt x="448" y="1824"/>
                  </a:lnTo>
                  <a:lnTo>
                    <a:pt x="341" y="2360"/>
                  </a:lnTo>
                  <a:lnTo>
                    <a:pt x="251" y="2878"/>
                  </a:lnTo>
                  <a:lnTo>
                    <a:pt x="251" y="2878"/>
                  </a:lnTo>
                  <a:lnTo>
                    <a:pt x="162" y="3504"/>
                  </a:lnTo>
                  <a:lnTo>
                    <a:pt x="126" y="3826"/>
                  </a:lnTo>
                  <a:lnTo>
                    <a:pt x="144" y="4129"/>
                  </a:lnTo>
                  <a:lnTo>
                    <a:pt x="144" y="4129"/>
                  </a:lnTo>
                  <a:lnTo>
                    <a:pt x="144" y="4201"/>
                  </a:lnTo>
                  <a:lnTo>
                    <a:pt x="144" y="4255"/>
                  </a:lnTo>
                  <a:lnTo>
                    <a:pt x="144" y="4255"/>
                  </a:lnTo>
                  <a:lnTo>
                    <a:pt x="108" y="4451"/>
                  </a:lnTo>
                  <a:lnTo>
                    <a:pt x="108" y="4844"/>
                  </a:lnTo>
                  <a:lnTo>
                    <a:pt x="90" y="5917"/>
                  </a:lnTo>
                  <a:lnTo>
                    <a:pt x="90" y="7579"/>
                  </a:lnTo>
                  <a:lnTo>
                    <a:pt x="90" y="7579"/>
                  </a:lnTo>
                  <a:lnTo>
                    <a:pt x="72" y="7811"/>
                  </a:lnTo>
                  <a:lnTo>
                    <a:pt x="37" y="8043"/>
                  </a:lnTo>
                  <a:lnTo>
                    <a:pt x="37" y="8043"/>
                  </a:lnTo>
                  <a:lnTo>
                    <a:pt x="1" y="8311"/>
                  </a:lnTo>
                  <a:lnTo>
                    <a:pt x="1" y="8580"/>
                  </a:lnTo>
                  <a:lnTo>
                    <a:pt x="1" y="8580"/>
                  </a:lnTo>
                  <a:lnTo>
                    <a:pt x="19" y="12797"/>
                  </a:lnTo>
                  <a:lnTo>
                    <a:pt x="19" y="12797"/>
                  </a:lnTo>
                  <a:lnTo>
                    <a:pt x="19" y="13834"/>
                  </a:lnTo>
                  <a:lnTo>
                    <a:pt x="19" y="13834"/>
                  </a:lnTo>
                  <a:lnTo>
                    <a:pt x="37" y="14191"/>
                  </a:lnTo>
                  <a:lnTo>
                    <a:pt x="37" y="14191"/>
                  </a:lnTo>
                  <a:lnTo>
                    <a:pt x="19" y="14531"/>
                  </a:lnTo>
                  <a:lnTo>
                    <a:pt x="19" y="14531"/>
                  </a:lnTo>
                  <a:lnTo>
                    <a:pt x="19" y="15568"/>
                  </a:lnTo>
                  <a:lnTo>
                    <a:pt x="19" y="15568"/>
                  </a:lnTo>
                  <a:lnTo>
                    <a:pt x="1" y="19803"/>
                  </a:lnTo>
                  <a:lnTo>
                    <a:pt x="1" y="19803"/>
                  </a:lnTo>
                  <a:lnTo>
                    <a:pt x="1" y="20053"/>
                  </a:lnTo>
                  <a:lnTo>
                    <a:pt x="37" y="20322"/>
                  </a:lnTo>
                  <a:lnTo>
                    <a:pt x="37" y="20322"/>
                  </a:lnTo>
                  <a:lnTo>
                    <a:pt x="72" y="20554"/>
                  </a:lnTo>
                  <a:lnTo>
                    <a:pt x="90" y="20804"/>
                  </a:lnTo>
                  <a:lnTo>
                    <a:pt x="90" y="20804"/>
                  </a:lnTo>
                  <a:lnTo>
                    <a:pt x="90" y="22448"/>
                  </a:lnTo>
                  <a:lnTo>
                    <a:pt x="108" y="23539"/>
                  </a:lnTo>
                  <a:lnTo>
                    <a:pt x="108" y="23914"/>
                  </a:lnTo>
                  <a:lnTo>
                    <a:pt x="144" y="24110"/>
                  </a:lnTo>
                  <a:lnTo>
                    <a:pt x="144" y="24110"/>
                  </a:lnTo>
                  <a:lnTo>
                    <a:pt x="144" y="24164"/>
                  </a:lnTo>
                  <a:lnTo>
                    <a:pt x="144" y="24236"/>
                  </a:lnTo>
                  <a:lnTo>
                    <a:pt x="144" y="24236"/>
                  </a:lnTo>
                  <a:lnTo>
                    <a:pt x="126" y="24557"/>
                  </a:lnTo>
                  <a:lnTo>
                    <a:pt x="162" y="24861"/>
                  </a:lnTo>
                  <a:lnTo>
                    <a:pt x="251" y="25487"/>
                  </a:lnTo>
                  <a:lnTo>
                    <a:pt x="251" y="25487"/>
                  </a:lnTo>
                  <a:lnTo>
                    <a:pt x="341" y="26023"/>
                  </a:lnTo>
                  <a:lnTo>
                    <a:pt x="448" y="26541"/>
                  </a:lnTo>
                  <a:lnTo>
                    <a:pt x="448" y="26541"/>
                  </a:lnTo>
                  <a:lnTo>
                    <a:pt x="537" y="26898"/>
                  </a:lnTo>
                  <a:lnTo>
                    <a:pt x="662" y="27238"/>
                  </a:lnTo>
                  <a:lnTo>
                    <a:pt x="662" y="27238"/>
                  </a:lnTo>
                  <a:lnTo>
                    <a:pt x="752" y="27435"/>
                  </a:lnTo>
                  <a:lnTo>
                    <a:pt x="859" y="27649"/>
                  </a:lnTo>
                  <a:lnTo>
                    <a:pt x="859" y="27649"/>
                  </a:lnTo>
                  <a:lnTo>
                    <a:pt x="912" y="27738"/>
                  </a:lnTo>
                  <a:lnTo>
                    <a:pt x="984" y="27810"/>
                  </a:lnTo>
                  <a:lnTo>
                    <a:pt x="1073" y="27881"/>
                  </a:lnTo>
                  <a:lnTo>
                    <a:pt x="1163" y="27917"/>
                  </a:lnTo>
                  <a:lnTo>
                    <a:pt x="1163" y="27917"/>
                  </a:lnTo>
                  <a:lnTo>
                    <a:pt x="1252" y="27953"/>
                  </a:lnTo>
                  <a:lnTo>
                    <a:pt x="1359" y="28007"/>
                  </a:lnTo>
                  <a:lnTo>
                    <a:pt x="1359" y="28007"/>
                  </a:lnTo>
                  <a:lnTo>
                    <a:pt x="1645" y="28096"/>
                  </a:lnTo>
                  <a:lnTo>
                    <a:pt x="1788" y="28132"/>
                  </a:lnTo>
                  <a:lnTo>
                    <a:pt x="1931" y="28149"/>
                  </a:lnTo>
                  <a:lnTo>
                    <a:pt x="1931" y="28149"/>
                  </a:lnTo>
                  <a:lnTo>
                    <a:pt x="2163" y="28185"/>
                  </a:lnTo>
                  <a:lnTo>
                    <a:pt x="2378" y="28221"/>
                  </a:lnTo>
                  <a:lnTo>
                    <a:pt x="2610" y="28257"/>
                  </a:lnTo>
                  <a:lnTo>
                    <a:pt x="2825" y="28275"/>
                  </a:lnTo>
                  <a:lnTo>
                    <a:pt x="2825" y="28275"/>
                  </a:lnTo>
                  <a:lnTo>
                    <a:pt x="2968" y="28292"/>
                  </a:lnTo>
                  <a:lnTo>
                    <a:pt x="3111" y="28310"/>
                  </a:lnTo>
                  <a:lnTo>
                    <a:pt x="3397" y="28310"/>
                  </a:lnTo>
                  <a:lnTo>
                    <a:pt x="3397" y="28310"/>
                  </a:lnTo>
                  <a:lnTo>
                    <a:pt x="4165" y="28310"/>
                  </a:lnTo>
                  <a:lnTo>
                    <a:pt x="4165" y="28310"/>
                  </a:lnTo>
                  <a:lnTo>
                    <a:pt x="4290" y="28328"/>
                  </a:lnTo>
                  <a:lnTo>
                    <a:pt x="4433" y="28346"/>
                  </a:lnTo>
                  <a:lnTo>
                    <a:pt x="4433" y="28346"/>
                  </a:lnTo>
                  <a:lnTo>
                    <a:pt x="4576" y="28364"/>
                  </a:lnTo>
                  <a:lnTo>
                    <a:pt x="4719" y="28364"/>
                  </a:lnTo>
                  <a:lnTo>
                    <a:pt x="4862" y="28364"/>
                  </a:lnTo>
                  <a:lnTo>
                    <a:pt x="5005" y="28346"/>
                  </a:lnTo>
                  <a:lnTo>
                    <a:pt x="5005" y="28346"/>
                  </a:lnTo>
                  <a:lnTo>
                    <a:pt x="5309" y="28292"/>
                  </a:lnTo>
                  <a:lnTo>
                    <a:pt x="5595" y="28257"/>
                  </a:lnTo>
                  <a:lnTo>
                    <a:pt x="5881" y="28239"/>
                  </a:lnTo>
                  <a:lnTo>
                    <a:pt x="6185" y="28221"/>
                  </a:lnTo>
                  <a:lnTo>
                    <a:pt x="6185" y="28221"/>
                  </a:lnTo>
                  <a:lnTo>
                    <a:pt x="10367" y="28239"/>
                  </a:lnTo>
                  <a:lnTo>
                    <a:pt x="10367" y="28239"/>
                  </a:lnTo>
                  <a:lnTo>
                    <a:pt x="10474" y="28239"/>
                  </a:lnTo>
                  <a:lnTo>
                    <a:pt x="10528" y="28239"/>
                  </a:lnTo>
                  <a:lnTo>
                    <a:pt x="10581" y="28221"/>
                  </a:lnTo>
                  <a:lnTo>
                    <a:pt x="10581" y="28221"/>
                  </a:lnTo>
                  <a:lnTo>
                    <a:pt x="10706" y="28203"/>
                  </a:lnTo>
                  <a:lnTo>
                    <a:pt x="10957" y="28203"/>
                  </a:lnTo>
                  <a:lnTo>
                    <a:pt x="11707" y="28185"/>
                  </a:lnTo>
                  <a:lnTo>
                    <a:pt x="12833" y="28185"/>
                  </a:lnTo>
                  <a:lnTo>
                    <a:pt x="12833" y="28185"/>
                  </a:lnTo>
                  <a:lnTo>
                    <a:pt x="19392" y="28203"/>
                  </a:lnTo>
                  <a:lnTo>
                    <a:pt x="19392" y="28203"/>
                  </a:lnTo>
                  <a:lnTo>
                    <a:pt x="19624" y="28185"/>
                  </a:lnTo>
                  <a:lnTo>
                    <a:pt x="19624" y="28185"/>
                  </a:lnTo>
                  <a:lnTo>
                    <a:pt x="19660" y="28167"/>
                  </a:lnTo>
                  <a:lnTo>
                    <a:pt x="19678" y="28149"/>
                  </a:lnTo>
                  <a:lnTo>
                    <a:pt x="19714" y="28132"/>
                  </a:lnTo>
                  <a:lnTo>
                    <a:pt x="19714" y="28096"/>
                  </a:lnTo>
                  <a:lnTo>
                    <a:pt x="19714" y="28096"/>
                  </a:lnTo>
                  <a:lnTo>
                    <a:pt x="19714" y="28042"/>
                  </a:lnTo>
                  <a:lnTo>
                    <a:pt x="19678" y="28007"/>
                  </a:lnTo>
                  <a:lnTo>
                    <a:pt x="19642" y="27989"/>
                  </a:lnTo>
                  <a:lnTo>
                    <a:pt x="19607" y="27971"/>
                  </a:lnTo>
                  <a:lnTo>
                    <a:pt x="19607" y="27971"/>
                  </a:lnTo>
                  <a:lnTo>
                    <a:pt x="19428" y="27971"/>
                  </a:lnTo>
                  <a:lnTo>
                    <a:pt x="19428" y="27971"/>
                  </a:lnTo>
                  <a:lnTo>
                    <a:pt x="12815" y="27989"/>
                  </a:lnTo>
                  <a:lnTo>
                    <a:pt x="12815" y="27989"/>
                  </a:lnTo>
                  <a:lnTo>
                    <a:pt x="10402" y="28007"/>
                  </a:lnTo>
                  <a:lnTo>
                    <a:pt x="10402" y="28007"/>
                  </a:lnTo>
                  <a:lnTo>
                    <a:pt x="8454" y="28024"/>
                  </a:lnTo>
                  <a:lnTo>
                    <a:pt x="8454" y="28024"/>
                  </a:lnTo>
                  <a:lnTo>
                    <a:pt x="6363" y="28042"/>
                  </a:lnTo>
                  <a:lnTo>
                    <a:pt x="6363" y="28042"/>
                  </a:lnTo>
                  <a:lnTo>
                    <a:pt x="5827" y="28042"/>
                  </a:lnTo>
                  <a:lnTo>
                    <a:pt x="5577" y="28060"/>
                  </a:lnTo>
                  <a:lnTo>
                    <a:pt x="5309" y="28114"/>
                  </a:lnTo>
                  <a:lnTo>
                    <a:pt x="5309" y="28114"/>
                  </a:lnTo>
                  <a:lnTo>
                    <a:pt x="5255" y="28132"/>
                  </a:lnTo>
                  <a:lnTo>
                    <a:pt x="5184" y="28132"/>
                  </a:lnTo>
                  <a:lnTo>
                    <a:pt x="5184" y="28132"/>
                  </a:lnTo>
                  <a:lnTo>
                    <a:pt x="4987" y="28114"/>
                  </a:lnTo>
                  <a:lnTo>
                    <a:pt x="4791" y="28114"/>
                  </a:lnTo>
                  <a:lnTo>
                    <a:pt x="4576" y="28114"/>
                  </a:lnTo>
                  <a:lnTo>
                    <a:pt x="4380" y="28078"/>
                  </a:lnTo>
                  <a:lnTo>
                    <a:pt x="4380" y="28078"/>
                  </a:lnTo>
                  <a:lnTo>
                    <a:pt x="4326" y="28060"/>
                  </a:lnTo>
                  <a:lnTo>
                    <a:pt x="4255" y="28060"/>
                  </a:lnTo>
                  <a:lnTo>
                    <a:pt x="4255" y="28060"/>
                  </a:lnTo>
                  <a:lnTo>
                    <a:pt x="3897" y="28060"/>
                  </a:lnTo>
                  <a:lnTo>
                    <a:pt x="3522" y="28078"/>
                  </a:lnTo>
                  <a:lnTo>
                    <a:pt x="3164" y="28060"/>
                  </a:lnTo>
                  <a:lnTo>
                    <a:pt x="2986" y="28042"/>
                  </a:lnTo>
                  <a:lnTo>
                    <a:pt x="2807" y="28024"/>
                  </a:lnTo>
                  <a:lnTo>
                    <a:pt x="2807" y="28024"/>
                  </a:lnTo>
                  <a:lnTo>
                    <a:pt x="2664" y="28024"/>
                  </a:lnTo>
                  <a:lnTo>
                    <a:pt x="2521" y="28007"/>
                  </a:lnTo>
                  <a:lnTo>
                    <a:pt x="2253" y="27953"/>
                  </a:lnTo>
                  <a:lnTo>
                    <a:pt x="2253" y="27953"/>
                  </a:lnTo>
                  <a:lnTo>
                    <a:pt x="2163" y="27935"/>
                  </a:lnTo>
                  <a:lnTo>
                    <a:pt x="2056" y="27917"/>
                  </a:lnTo>
                  <a:lnTo>
                    <a:pt x="2056" y="27917"/>
                  </a:lnTo>
                  <a:lnTo>
                    <a:pt x="1842" y="27899"/>
                  </a:lnTo>
                  <a:lnTo>
                    <a:pt x="1627" y="27828"/>
                  </a:lnTo>
                  <a:lnTo>
                    <a:pt x="1431" y="27756"/>
                  </a:lnTo>
                  <a:lnTo>
                    <a:pt x="1216" y="27667"/>
                  </a:lnTo>
                  <a:lnTo>
                    <a:pt x="1216" y="27667"/>
                  </a:lnTo>
                  <a:lnTo>
                    <a:pt x="1181" y="27631"/>
                  </a:lnTo>
                  <a:lnTo>
                    <a:pt x="1127" y="27595"/>
                  </a:lnTo>
                  <a:lnTo>
                    <a:pt x="1073" y="27506"/>
                  </a:lnTo>
                  <a:lnTo>
                    <a:pt x="1073" y="27506"/>
                  </a:lnTo>
                  <a:lnTo>
                    <a:pt x="895" y="27131"/>
                  </a:lnTo>
                  <a:lnTo>
                    <a:pt x="823" y="26934"/>
                  </a:lnTo>
                  <a:lnTo>
                    <a:pt x="752" y="26738"/>
                  </a:lnTo>
                  <a:lnTo>
                    <a:pt x="752" y="26738"/>
                  </a:lnTo>
                  <a:lnTo>
                    <a:pt x="662" y="26380"/>
                  </a:lnTo>
                  <a:lnTo>
                    <a:pt x="573" y="26005"/>
                  </a:lnTo>
                  <a:lnTo>
                    <a:pt x="573" y="26005"/>
                  </a:lnTo>
                  <a:lnTo>
                    <a:pt x="501" y="25504"/>
                  </a:lnTo>
                  <a:lnTo>
                    <a:pt x="430" y="25004"/>
                  </a:lnTo>
                  <a:lnTo>
                    <a:pt x="430" y="25004"/>
                  </a:lnTo>
                  <a:lnTo>
                    <a:pt x="394" y="24718"/>
                  </a:lnTo>
                  <a:lnTo>
                    <a:pt x="376" y="24432"/>
                  </a:lnTo>
                  <a:lnTo>
                    <a:pt x="376" y="24432"/>
                  </a:lnTo>
                  <a:lnTo>
                    <a:pt x="358" y="23717"/>
                  </a:lnTo>
                  <a:lnTo>
                    <a:pt x="341" y="22520"/>
                  </a:lnTo>
                  <a:lnTo>
                    <a:pt x="323" y="21304"/>
                  </a:lnTo>
                  <a:lnTo>
                    <a:pt x="305" y="20590"/>
                  </a:lnTo>
                  <a:lnTo>
                    <a:pt x="305" y="20590"/>
                  </a:lnTo>
                  <a:lnTo>
                    <a:pt x="287" y="20411"/>
                  </a:lnTo>
                  <a:lnTo>
                    <a:pt x="287" y="20411"/>
                  </a:lnTo>
                  <a:lnTo>
                    <a:pt x="233" y="20089"/>
                  </a:lnTo>
                  <a:lnTo>
                    <a:pt x="215" y="19767"/>
                  </a:lnTo>
                  <a:lnTo>
                    <a:pt x="215" y="19767"/>
                  </a:lnTo>
                  <a:lnTo>
                    <a:pt x="180" y="14334"/>
                  </a:lnTo>
                  <a:lnTo>
                    <a:pt x="180" y="14334"/>
                  </a:lnTo>
                  <a:lnTo>
                    <a:pt x="180" y="14174"/>
                  </a:lnTo>
                  <a:lnTo>
                    <a:pt x="180" y="14174"/>
                  </a:lnTo>
                  <a:lnTo>
                    <a:pt x="180" y="14031"/>
                  </a:lnTo>
                  <a:lnTo>
                    <a:pt x="180" y="14031"/>
                  </a:lnTo>
                  <a:lnTo>
                    <a:pt x="215" y="8597"/>
                  </a:lnTo>
                  <a:lnTo>
                    <a:pt x="215" y="8597"/>
                  </a:lnTo>
                  <a:lnTo>
                    <a:pt x="233" y="8276"/>
                  </a:lnTo>
                  <a:lnTo>
                    <a:pt x="287" y="7954"/>
                  </a:lnTo>
                  <a:lnTo>
                    <a:pt x="287" y="7954"/>
                  </a:lnTo>
                  <a:lnTo>
                    <a:pt x="305" y="7775"/>
                  </a:lnTo>
                  <a:lnTo>
                    <a:pt x="305" y="7775"/>
                  </a:lnTo>
                  <a:lnTo>
                    <a:pt x="323" y="7060"/>
                  </a:lnTo>
                  <a:lnTo>
                    <a:pt x="341" y="5845"/>
                  </a:lnTo>
                  <a:lnTo>
                    <a:pt x="358" y="4648"/>
                  </a:lnTo>
                  <a:lnTo>
                    <a:pt x="376" y="3933"/>
                  </a:lnTo>
                  <a:lnTo>
                    <a:pt x="376" y="3933"/>
                  </a:lnTo>
                  <a:lnTo>
                    <a:pt x="394" y="3647"/>
                  </a:lnTo>
                  <a:lnTo>
                    <a:pt x="430" y="3361"/>
                  </a:lnTo>
                  <a:lnTo>
                    <a:pt x="430" y="3361"/>
                  </a:lnTo>
                  <a:lnTo>
                    <a:pt x="501" y="2861"/>
                  </a:lnTo>
                  <a:lnTo>
                    <a:pt x="573" y="2360"/>
                  </a:lnTo>
                  <a:lnTo>
                    <a:pt x="573" y="2360"/>
                  </a:lnTo>
                  <a:lnTo>
                    <a:pt x="662" y="2003"/>
                  </a:lnTo>
                  <a:lnTo>
                    <a:pt x="752" y="1627"/>
                  </a:lnTo>
                  <a:lnTo>
                    <a:pt x="752" y="1627"/>
                  </a:lnTo>
                  <a:lnTo>
                    <a:pt x="823" y="1431"/>
                  </a:lnTo>
                  <a:lnTo>
                    <a:pt x="895" y="1234"/>
                  </a:lnTo>
                  <a:lnTo>
                    <a:pt x="1073" y="859"/>
                  </a:lnTo>
                  <a:lnTo>
                    <a:pt x="1073" y="859"/>
                  </a:lnTo>
                  <a:lnTo>
                    <a:pt x="1127" y="769"/>
                  </a:lnTo>
                  <a:lnTo>
                    <a:pt x="1181" y="734"/>
                  </a:lnTo>
                  <a:lnTo>
                    <a:pt x="1216" y="698"/>
                  </a:lnTo>
                  <a:lnTo>
                    <a:pt x="1216" y="698"/>
                  </a:lnTo>
                  <a:lnTo>
                    <a:pt x="1431" y="609"/>
                  </a:lnTo>
                  <a:lnTo>
                    <a:pt x="1627" y="537"/>
                  </a:lnTo>
                  <a:lnTo>
                    <a:pt x="1842" y="466"/>
                  </a:lnTo>
                  <a:lnTo>
                    <a:pt x="2056" y="448"/>
                  </a:lnTo>
                  <a:lnTo>
                    <a:pt x="2056" y="448"/>
                  </a:lnTo>
                  <a:lnTo>
                    <a:pt x="2163" y="430"/>
                  </a:lnTo>
                  <a:lnTo>
                    <a:pt x="2253" y="412"/>
                  </a:lnTo>
                  <a:lnTo>
                    <a:pt x="2253" y="412"/>
                  </a:lnTo>
                  <a:lnTo>
                    <a:pt x="2521" y="358"/>
                  </a:lnTo>
                  <a:lnTo>
                    <a:pt x="2664" y="341"/>
                  </a:lnTo>
                  <a:lnTo>
                    <a:pt x="2807" y="341"/>
                  </a:lnTo>
                  <a:lnTo>
                    <a:pt x="2807" y="341"/>
                  </a:lnTo>
                  <a:lnTo>
                    <a:pt x="2986" y="323"/>
                  </a:lnTo>
                  <a:lnTo>
                    <a:pt x="3164" y="305"/>
                  </a:lnTo>
                  <a:lnTo>
                    <a:pt x="3522" y="287"/>
                  </a:lnTo>
                  <a:lnTo>
                    <a:pt x="3897" y="305"/>
                  </a:lnTo>
                  <a:lnTo>
                    <a:pt x="4255" y="305"/>
                  </a:lnTo>
                  <a:lnTo>
                    <a:pt x="4255" y="305"/>
                  </a:lnTo>
                  <a:lnTo>
                    <a:pt x="4326" y="305"/>
                  </a:lnTo>
                  <a:lnTo>
                    <a:pt x="4380" y="287"/>
                  </a:lnTo>
                  <a:lnTo>
                    <a:pt x="4380" y="287"/>
                  </a:lnTo>
                  <a:lnTo>
                    <a:pt x="4576" y="251"/>
                  </a:lnTo>
                  <a:lnTo>
                    <a:pt x="4791" y="251"/>
                  </a:lnTo>
                  <a:lnTo>
                    <a:pt x="4987" y="251"/>
                  </a:lnTo>
                  <a:lnTo>
                    <a:pt x="5184" y="251"/>
                  </a:lnTo>
                  <a:lnTo>
                    <a:pt x="5184" y="251"/>
                  </a:lnTo>
                  <a:lnTo>
                    <a:pt x="5255" y="251"/>
                  </a:lnTo>
                  <a:lnTo>
                    <a:pt x="5309" y="251"/>
                  </a:lnTo>
                  <a:lnTo>
                    <a:pt x="5309" y="251"/>
                  </a:lnTo>
                  <a:lnTo>
                    <a:pt x="5577" y="305"/>
                  </a:lnTo>
                  <a:lnTo>
                    <a:pt x="5827" y="323"/>
                  </a:lnTo>
                  <a:lnTo>
                    <a:pt x="6363" y="323"/>
                  </a:lnTo>
                  <a:lnTo>
                    <a:pt x="6363" y="323"/>
                  </a:lnTo>
                  <a:lnTo>
                    <a:pt x="9491" y="341"/>
                  </a:lnTo>
                  <a:lnTo>
                    <a:pt x="9491" y="341"/>
                  </a:lnTo>
                  <a:lnTo>
                    <a:pt x="13101" y="358"/>
                  </a:lnTo>
                  <a:lnTo>
                    <a:pt x="13101" y="358"/>
                  </a:lnTo>
                  <a:lnTo>
                    <a:pt x="15514" y="376"/>
                  </a:lnTo>
                  <a:lnTo>
                    <a:pt x="15514" y="376"/>
                  </a:lnTo>
                  <a:lnTo>
                    <a:pt x="23771" y="394"/>
                  </a:lnTo>
                  <a:lnTo>
                    <a:pt x="23771" y="394"/>
                  </a:lnTo>
                  <a:lnTo>
                    <a:pt x="23860" y="394"/>
                  </a:lnTo>
                  <a:lnTo>
                    <a:pt x="23860" y="394"/>
                  </a:lnTo>
                  <a:lnTo>
                    <a:pt x="23932" y="394"/>
                  </a:lnTo>
                  <a:lnTo>
                    <a:pt x="23932" y="394"/>
                  </a:lnTo>
                  <a:lnTo>
                    <a:pt x="34047" y="376"/>
                  </a:lnTo>
                  <a:lnTo>
                    <a:pt x="34047" y="376"/>
                  </a:lnTo>
                  <a:lnTo>
                    <a:pt x="38837" y="358"/>
                  </a:lnTo>
                  <a:lnTo>
                    <a:pt x="38837" y="358"/>
                  </a:lnTo>
                  <a:lnTo>
                    <a:pt x="40803" y="341"/>
                  </a:lnTo>
                  <a:lnTo>
                    <a:pt x="40803" y="341"/>
                  </a:lnTo>
                  <a:lnTo>
                    <a:pt x="42894" y="323"/>
                  </a:lnTo>
                  <a:lnTo>
                    <a:pt x="42894" y="323"/>
                  </a:lnTo>
                  <a:lnTo>
                    <a:pt x="43412" y="323"/>
                  </a:lnTo>
                  <a:lnTo>
                    <a:pt x="43680" y="305"/>
                  </a:lnTo>
                  <a:lnTo>
                    <a:pt x="43948" y="251"/>
                  </a:lnTo>
                  <a:lnTo>
                    <a:pt x="43948" y="251"/>
                  </a:lnTo>
                  <a:lnTo>
                    <a:pt x="44002" y="251"/>
                  </a:lnTo>
                  <a:lnTo>
                    <a:pt x="44073" y="251"/>
                  </a:lnTo>
                  <a:lnTo>
                    <a:pt x="44073" y="251"/>
                  </a:lnTo>
                  <a:lnTo>
                    <a:pt x="44270" y="251"/>
                  </a:lnTo>
                  <a:lnTo>
                    <a:pt x="44467" y="251"/>
                  </a:lnTo>
                  <a:lnTo>
                    <a:pt x="44663" y="251"/>
                  </a:lnTo>
                  <a:lnTo>
                    <a:pt x="44878" y="287"/>
                  </a:lnTo>
                  <a:lnTo>
                    <a:pt x="44878" y="287"/>
                  </a:lnTo>
                  <a:lnTo>
                    <a:pt x="44931" y="305"/>
                  </a:lnTo>
                  <a:lnTo>
                    <a:pt x="45003" y="305"/>
                  </a:lnTo>
                  <a:lnTo>
                    <a:pt x="45003" y="305"/>
                  </a:lnTo>
                  <a:lnTo>
                    <a:pt x="45360" y="305"/>
                  </a:lnTo>
                  <a:lnTo>
                    <a:pt x="45718" y="287"/>
                  </a:lnTo>
                  <a:lnTo>
                    <a:pt x="46093" y="305"/>
                  </a:lnTo>
                  <a:lnTo>
                    <a:pt x="46272" y="323"/>
                  </a:lnTo>
                  <a:lnTo>
                    <a:pt x="46450" y="341"/>
                  </a:lnTo>
                  <a:lnTo>
                    <a:pt x="46450" y="341"/>
                  </a:lnTo>
                  <a:lnTo>
                    <a:pt x="46593" y="341"/>
                  </a:lnTo>
                  <a:lnTo>
                    <a:pt x="46718" y="358"/>
                  </a:lnTo>
                  <a:lnTo>
                    <a:pt x="47004" y="412"/>
                  </a:lnTo>
                  <a:lnTo>
                    <a:pt x="47004" y="412"/>
                  </a:lnTo>
                  <a:lnTo>
                    <a:pt x="47094" y="430"/>
                  </a:lnTo>
                  <a:lnTo>
                    <a:pt x="47201" y="448"/>
                  </a:lnTo>
                  <a:lnTo>
                    <a:pt x="47201" y="448"/>
                  </a:lnTo>
                  <a:lnTo>
                    <a:pt x="47415" y="466"/>
                  </a:lnTo>
                  <a:lnTo>
                    <a:pt x="47630" y="537"/>
                  </a:lnTo>
                  <a:lnTo>
                    <a:pt x="47826" y="609"/>
                  </a:lnTo>
                  <a:lnTo>
                    <a:pt x="48023" y="698"/>
                  </a:lnTo>
                  <a:lnTo>
                    <a:pt x="48023" y="698"/>
                  </a:lnTo>
                  <a:lnTo>
                    <a:pt x="48077" y="734"/>
                  </a:lnTo>
                  <a:lnTo>
                    <a:pt x="48112" y="769"/>
                  </a:lnTo>
                  <a:lnTo>
                    <a:pt x="48184" y="859"/>
                  </a:lnTo>
                  <a:lnTo>
                    <a:pt x="48184" y="859"/>
                  </a:lnTo>
                  <a:lnTo>
                    <a:pt x="48363" y="1234"/>
                  </a:lnTo>
                  <a:lnTo>
                    <a:pt x="48434" y="1431"/>
                  </a:lnTo>
                  <a:lnTo>
                    <a:pt x="48488" y="1627"/>
                  </a:lnTo>
                  <a:lnTo>
                    <a:pt x="48488" y="1627"/>
                  </a:lnTo>
                  <a:lnTo>
                    <a:pt x="48595" y="2003"/>
                  </a:lnTo>
                  <a:lnTo>
                    <a:pt x="48666" y="2360"/>
                  </a:lnTo>
                  <a:lnTo>
                    <a:pt x="48666" y="2360"/>
                  </a:lnTo>
                  <a:lnTo>
                    <a:pt x="48756" y="2861"/>
                  </a:lnTo>
                  <a:lnTo>
                    <a:pt x="48827" y="3361"/>
                  </a:lnTo>
                  <a:lnTo>
                    <a:pt x="48827" y="3361"/>
                  </a:lnTo>
                  <a:lnTo>
                    <a:pt x="48863" y="3647"/>
                  </a:lnTo>
                  <a:lnTo>
                    <a:pt x="48881" y="3933"/>
                  </a:lnTo>
                  <a:lnTo>
                    <a:pt x="48881" y="3933"/>
                  </a:lnTo>
                  <a:lnTo>
                    <a:pt x="48899" y="4648"/>
                  </a:lnTo>
                  <a:lnTo>
                    <a:pt x="48917" y="5845"/>
                  </a:lnTo>
                  <a:lnTo>
                    <a:pt x="48935" y="7060"/>
                  </a:lnTo>
                  <a:lnTo>
                    <a:pt x="48952" y="7775"/>
                  </a:lnTo>
                  <a:lnTo>
                    <a:pt x="48952" y="7775"/>
                  </a:lnTo>
                  <a:lnTo>
                    <a:pt x="48970" y="7954"/>
                  </a:lnTo>
                  <a:lnTo>
                    <a:pt x="48970" y="7954"/>
                  </a:lnTo>
                  <a:lnTo>
                    <a:pt x="49006" y="8276"/>
                  </a:lnTo>
                  <a:lnTo>
                    <a:pt x="49042" y="8597"/>
                  </a:lnTo>
                  <a:lnTo>
                    <a:pt x="49042" y="8597"/>
                  </a:lnTo>
                  <a:lnTo>
                    <a:pt x="49060" y="14031"/>
                  </a:lnTo>
                  <a:lnTo>
                    <a:pt x="49060" y="14031"/>
                  </a:lnTo>
                  <a:lnTo>
                    <a:pt x="49060" y="14191"/>
                  </a:lnTo>
                  <a:lnTo>
                    <a:pt x="49060" y="14191"/>
                  </a:lnTo>
                  <a:lnTo>
                    <a:pt x="49060" y="14334"/>
                  </a:lnTo>
                  <a:lnTo>
                    <a:pt x="49060" y="14334"/>
                  </a:lnTo>
                  <a:lnTo>
                    <a:pt x="49042" y="19767"/>
                  </a:lnTo>
                  <a:lnTo>
                    <a:pt x="49042" y="19767"/>
                  </a:lnTo>
                  <a:lnTo>
                    <a:pt x="49006" y="20089"/>
                  </a:lnTo>
                  <a:lnTo>
                    <a:pt x="48970" y="20411"/>
                  </a:lnTo>
                  <a:lnTo>
                    <a:pt x="48970" y="20411"/>
                  </a:lnTo>
                  <a:lnTo>
                    <a:pt x="48952" y="20590"/>
                  </a:lnTo>
                  <a:lnTo>
                    <a:pt x="48952" y="20590"/>
                  </a:lnTo>
                  <a:lnTo>
                    <a:pt x="48935" y="21304"/>
                  </a:lnTo>
                  <a:lnTo>
                    <a:pt x="48917" y="22520"/>
                  </a:lnTo>
                  <a:lnTo>
                    <a:pt x="48899" y="23717"/>
                  </a:lnTo>
                  <a:lnTo>
                    <a:pt x="48881" y="24432"/>
                  </a:lnTo>
                  <a:lnTo>
                    <a:pt x="48881" y="24432"/>
                  </a:lnTo>
                  <a:lnTo>
                    <a:pt x="48863" y="24718"/>
                  </a:lnTo>
                  <a:lnTo>
                    <a:pt x="48827" y="25004"/>
                  </a:lnTo>
                  <a:lnTo>
                    <a:pt x="48827" y="25004"/>
                  </a:lnTo>
                  <a:lnTo>
                    <a:pt x="48756" y="25504"/>
                  </a:lnTo>
                  <a:lnTo>
                    <a:pt x="48666" y="26005"/>
                  </a:lnTo>
                  <a:lnTo>
                    <a:pt x="48666" y="26005"/>
                  </a:lnTo>
                  <a:lnTo>
                    <a:pt x="48595" y="26380"/>
                  </a:lnTo>
                  <a:lnTo>
                    <a:pt x="48488" y="26738"/>
                  </a:lnTo>
                  <a:lnTo>
                    <a:pt x="48488" y="26738"/>
                  </a:lnTo>
                  <a:lnTo>
                    <a:pt x="48434" y="26934"/>
                  </a:lnTo>
                  <a:lnTo>
                    <a:pt x="48363" y="27131"/>
                  </a:lnTo>
                  <a:lnTo>
                    <a:pt x="48184" y="27506"/>
                  </a:lnTo>
                  <a:lnTo>
                    <a:pt x="48184" y="27506"/>
                  </a:lnTo>
                  <a:lnTo>
                    <a:pt x="48112" y="27595"/>
                  </a:lnTo>
                  <a:lnTo>
                    <a:pt x="48077" y="27631"/>
                  </a:lnTo>
                  <a:lnTo>
                    <a:pt x="48023" y="27667"/>
                  </a:lnTo>
                  <a:lnTo>
                    <a:pt x="48023" y="27667"/>
                  </a:lnTo>
                  <a:lnTo>
                    <a:pt x="47826" y="27756"/>
                  </a:lnTo>
                  <a:lnTo>
                    <a:pt x="47630" y="27828"/>
                  </a:lnTo>
                  <a:lnTo>
                    <a:pt x="47415" y="27899"/>
                  </a:lnTo>
                  <a:lnTo>
                    <a:pt x="47201" y="27917"/>
                  </a:lnTo>
                  <a:lnTo>
                    <a:pt x="47201" y="27917"/>
                  </a:lnTo>
                  <a:lnTo>
                    <a:pt x="47094" y="27935"/>
                  </a:lnTo>
                  <a:lnTo>
                    <a:pt x="47004" y="27953"/>
                  </a:lnTo>
                  <a:lnTo>
                    <a:pt x="47004" y="27953"/>
                  </a:lnTo>
                  <a:lnTo>
                    <a:pt x="46718" y="28007"/>
                  </a:lnTo>
                  <a:lnTo>
                    <a:pt x="46593" y="28024"/>
                  </a:lnTo>
                  <a:lnTo>
                    <a:pt x="46450" y="28024"/>
                  </a:lnTo>
                  <a:lnTo>
                    <a:pt x="46450" y="28024"/>
                  </a:lnTo>
                  <a:lnTo>
                    <a:pt x="46272" y="28042"/>
                  </a:lnTo>
                  <a:lnTo>
                    <a:pt x="46093" y="28060"/>
                  </a:lnTo>
                  <a:lnTo>
                    <a:pt x="45718" y="28078"/>
                  </a:lnTo>
                  <a:lnTo>
                    <a:pt x="45360" y="28060"/>
                  </a:lnTo>
                  <a:lnTo>
                    <a:pt x="45003" y="28060"/>
                  </a:lnTo>
                  <a:lnTo>
                    <a:pt x="45003" y="28060"/>
                  </a:lnTo>
                  <a:lnTo>
                    <a:pt x="44931" y="28060"/>
                  </a:lnTo>
                  <a:lnTo>
                    <a:pt x="44878" y="28078"/>
                  </a:lnTo>
                  <a:lnTo>
                    <a:pt x="44878" y="28078"/>
                  </a:lnTo>
                  <a:lnTo>
                    <a:pt x="44663" y="28114"/>
                  </a:lnTo>
                  <a:lnTo>
                    <a:pt x="44467" y="28114"/>
                  </a:lnTo>
                  <a:lnTo>
                    <a:pt x="44270" y="28114"/>
                  </a:lnTo>
                  <a:lnTo>
                    <a:pt x="44073" y="28132"/>
                  </a:lnTo>
                  <a:lnTo>
                    <a:pt x="44073" y="28132"/>
                  </a:lnTo>
                  <a:lnTo>
                    <a:pt x="44002" y="28132"/>
                  </a:lnTo>
                  <a:lnTo>
                    <a:pt x="43948" y="28114"/>
                  </a:lnTo>
                  <a:lnTo>
                    <a:pt x="43948" y="28114"/>
                  </a:lnTo>
                  <a:lnTo>
                    <a:pt x="43680" y="28060"/>
                  </a:lnTo>
                  <a:lnTo>
                    <a:pt x="43412" y="28042"/>
                  </a:lnTo>
                  <a:lnTo>
                    <a:pt x="42894" y="28042"/>
                  </a:lnTo>
                  <a:lnTo>
                    <a:pt x="42894" y="28042"/>
                  </a:lnTo>
                  <a:lnTo>
                    <a:pt x="40803" y="28024"/>
                  </a:lnTo>
                  <a:lnTo>
                    <a:pt x="40803" y="28024"/>
                  </a:lnTo>
                  <a:lnTo>
                    <a:pt x="38837" y="28007"/>
                  </a:lnTo>
                  <a:lnTo>
                    <a:pt x="38837" y="28007"/>
                  </a:lnTo>
                  <a:lnTo>
                    <a:pt x="36424" y="27989"/>
                  </a:lnTo>
                  <a:lnTo>
                    <a:pt x="36424" y="27989"/>
                  </a:lnTo>
                  <a:lnTo>
                    <a:pt x="29829" y="27971"/>
                  </a:lnTo>
                  <a:lnTo>
                    <a:pt x="29829" y="27971"/>
                  </a:lnTo>
                  <a:lnTo>
                    <a:pt x="29651" y="27971"/>
                  </a:lnTo>
                  <a:lnTo>
                    <a:pt x="29651" y="27971"/>
                  </a:lnTo>
                  <a:lnTo>
                    <a:pt x="29597" y="27989"/>
                  </a:lnTo>
                  <a:lnTo>
                    <a:pt x="29561" y="28007"/>
                  </a:lnTo>
                  <a:lnTo>
                    <a:pt x="29543" y="28042"/>
                  </a:lnTo>
                  <a:lnTo>
                    <a:pt x="29543" y="28096"/>
                  </a:lnTo>
                  <a:lnTo>
                    <a:pt x="29543" y="28096"/>
                  </a:lnTo>
                  <a:lnTo>
                    <a:pt x="29543" y="28132"/>
                  </a:lnTo>
                  <a:lnTo>
                    <a:pt x="29561" y="28149"/>
                  </a:lnTo>
                  <a:lnTo>
                    <a:pt x="29597" y="28167"/>
                  </a:lnTo>
                  <a:lnTo>
                    <a:pt x="29633" y="28185"/>
                  </a:lnTo>
                  <a:lnTo>
                    <a:pt x="29633" y="28185"/>
                  </a:lnTo>
                  <a:lnTo>
                    <a:pt x="29865" y="28203"/>
                  </a:lnTo>
                  <a:lnTo>
                    <a:pt x="29865" y="28203"/>
                  </a:lnTo>
                  <a:lnTo>
                    <a:pt x="36424" y="28185"/>
                  </a:lnTo>
                  <a:lnTo>
                    <a:pt x="36424" y="28185"/>
                  </a:lnTo>
                  <a:lnTo>
                    <a:pt x="37550" y="28185"/>
                  </a:lnTo>
                  <a:lnTo>
                    <a:pt x="38283" y="28203"/>
                  </a:lnTo>
                  <a:lnTo>
                    <a:pt x="38551" y="28203"/>
                  </a:lnTo>
                  <a:lnTo>
                    <a:pt x="38676" y="28221"/>
                  </a:lnTo>
                  <a:lnTo>
                    <a:pt x="38676" y="28221"/>
                  </a:lnTo>
                  <a:lnTo>
                    <a:pt x="38730" y="28239"/>
                  </a:lnTo>
                  <a:lnTo>
                    <a:pt x="38783" y="28239"/>
                  </a:lnTo>
                  <a:lnTo>
                    <a:pt x="38890" y="28239"/>
                  </a:lnTo>
                  <a:lnTo>
                    <a:pt x="38890" y="28239"/>
                  </a:lnTo>
                  <a:lnTo>
                    <a:pt x="43073" y="28221"/>
                  </a:lnTo>
                  <a:lnTo>
                    <a:pt x="43073" y="28221"/>
                  </a:lnTo>
                  <a:lnTo>
                    <a:pt x="43358" y="28239"/>
                  </a:lnTo>
                  <a:lnTo>
                    <a:pt x="43662" y="28257"/>
                  </a:lnTo>
                  <a:lnTo>
                    <a:pt x="43948" y="28292"/>
                  </a:lnTo>
                  <a:lnTo>
                    <a:pt x="44252" y="28346"/>
                  </a:lnTo>
                  <a:lnTo>
                    <a:pt x="44252" y="28346"/>
                  </a:lnTo>
                  <a:lnTo>
                    <a:pt x="44395" y="28364"/>
                  </a:lnTo>
                  <a:lnTo>
                    <a:pt x="44538" y="28364"/>
                  </a:lnTo>
                  <a:lnTo>
                    <a:pt x="44681" y="28364"/>
                  </a:lnTo>
                  <a:lnTo>
                    <a:pt x="44824" y="28346"/>
                  </a:lnTo>
                  <a:lnTo>
                    <a:pt x="44824" y="28346"/>
                  </a:lnTo>
                  <a:lnTo>
                    <a:pt x="44949" y="28328"/>
                  </a:lnTo>
                  <a:lnTo>
                    <a:pt x="45092" y="28310"/>
                  </a:lnTo>
                  <a:lnTo>
                    <a:pt x="45092" y="28310"/>
                  </a:lnTo>
                  <a:lnTo>
                    <a:pt x="45843" y="28310"/>
                  </a:lnTo>
                  <a:lnTo>
                    <a:pt x="45843" y="28310"/>
                  </a:lnTo>
                  <a:lnTo>
                    <a:pt x="46147" y="28310"/>
                  </a:lnTo>
                  <a:lnTo>
                    <a:pt x="46289" y="28292"/>
                  </a:lnTo>
                  <a:lnTo>
                    <a:pt x="46432" y="28275"/>
                  </a:lnTo>
                  <a:lnTo>
                    <a:pt x="46432" y="28275"/>
                  </a:lnTo>
                  <a:lnTo>
                    <a:pt x="46647" y="28257"/>
                  </a:lnTo>
                  <a:lnTo>
                    <a:pt x="46879" y="28221"/>
                  </a:lnTo>
                  <a:lnTo>
                    <a:pt x="47094" y="28185"/>
                  </a:lnTo>
                  <a:lnTo>
                    <a:pt x="47326" y="28149"/>
                  </a:lnTo>
                  <a:lnTo>
                    <a:pt x="47326" y="28149"/>
                  </a:lnTo>
                  <a:lnTo>
                    <a:pt x="47469" y="28132"/>
                  </a:lnTo>
                  <a:lnTo>
                    <a:pt x="47612" y="28096"/>
                  </a:lnTo>
                  <a:lnTo>
                    <a:pt x="47898" y="28007"/>
                  </a:lnTo>
                  <a:lnTo>
                    <a:pt x="47898" y="28007"/>
                  </a:lnTo>
                  <a:lnTo>
                    <a:pt x="47987" y="27953"/>
                  </a:lnTo>
                  <a:lnTo>
                    <a:pt x="48095" y="27917"/>
                  </a:lnTo>
                  <a:lnTo>
                    <a:pt x="48095" y="27917"/>
                  </a:lnTo>
                  <a:lnTo>
                    <a:pt x="48184" y="27881"/>
                  </a:lnTo>
                  <a:lnTo>
                    <a:pt x="48273" y="27810"/>
                  </a:lnTo>
                  <a:lnTo>
                    <a:pt x="48345" y="27738"/>
                  </a:lnTo>
                  <a:lnTo>
                    <a:pt x="48398" y="27649"/>
                  </a:lnTo>
                  <a:lnTo>
                    <a:pt x="48398" y="27649"/>
                  </a:lnTo>
                  <a:lnTo>
                    <a:pt x="48488" y="27435"/>
                  </a:lnTo>
                  <a:lnTo>
                    <a:pt x="48595" y="27238"/>
                  </a:lnTo>
                  <a:lnTo>
                    <a:pt x="48595" y="27238"/>
                  </a:lnTo>
                  <a:lnTo>
                    <a:pt x="48702" y="26898"/>
                  </a:lnTo>
                  <a:lnTo>
                    <a:pt x="48809" y="26541"/>
                  </a:lnTo>
                  <a:lnTo>
                    <a:pt x="48809" y="26541"/>
                  </a:lnTo>
                  <a:lnTo>
                    <a:pt x="48917" y="26023"/>
                  </a:lnTo>
                  <a:lnTo>
                    <a:pt x="49006" y="25487"/>
                  </a:lnTo>
                  <a:lnTo>
                    <a:pt x="49006" y="25487"/>
                  </a:lnTo>
                  <a:lnTo>
                    <a:pt x="49095" y="24861"/>
                  </a:lnTo>
                  <a:lnTo>
                    <a:pt x="49113" y="24557"/>
                  </a:lnTo>
                  <a:lnTo>
                    <a:pt x="49113" y="24236"/>
                  </a:lnTo>
                  <a:lnTo>
                    <a:pt x="49113" y="24236"/>
                  </a:lnTo>
                  <a:lnTo>
                    <a:pt x="49113" y="24164"/>
                  </a:lnTo>
                  <a:lnTo>
                    <a:pt x="49113" y="24110"/>
                  </a:lnTo>
                  <a:lnTo>
                    <a:pt x="49113" y="24110"/>
                  </a:lnTo>
                  <a:lnTo>
                    <a:pt x="49131" y="23914"/>
                  </a:lnTo>
                  <a:lnTo>
                    <a:pt x="49149" y="23539"/>
                  </a:lnTo>
                  <a:lnTo>
                    <a:pt x="49167" y="22448"/>
                  </a:lnTo>
                  <a:lnTo>
                    <a:pt x="49167" y="20804"/>
                  </a:lnTo>
                  <a:lnTo>
                    <a:pt x="49167" y="20804"/>
                  </a:lnTo>
                  <a:lnTo>
                    <a:pt x="49185" y="20554"/>
                  </a:lnTo>
                  <a:lnTo>
                    <a:pt x="49220" y="20322"/>
                  </a:lnTo>
                  <a:lnTo>
                    <a:pt x="49220" y="20322"/>
                  </a:lnTo>
                  <a:lnTo>
                    <a:pt x="49238" y="20053"/>
                  </a:lnTo>
                  <a:lnTo>
                    <a:pt x="49256" y="19803"/>
                  </a:lnTo>
                  <a:lnTo>
                    <a:pt x="49256" y="19803"/>
                  </a:lnTo>
                  <a:lnTo>
                    <a:pt x="49238" y="15568"/>
                  </a:lnTo>
                  <a:lnTo>
                    <a:pt x="49238" y="15568"/>
                  </a:lnTo>
                  <a:lnTo>
                    <a:pt x="49238" y="14531"/>
                  </a:lnTo>
                  <a:lnTo>
                    <a:pt x="49238" y="14531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32"/>
            <p:cNvSpPr/>
            <p:nvPr/>
          </p:nvSpPr>
          <p:spPr>
            <a:xfrm>
              <a:off x="8113931" y="4596876"/>
              <a:ext cx="252028" cy="66965"/>
            </a:xfrm>
            <a:custGeom>
              <a:avLst/>
              <a:gdLst/>
              <a:ahLst/>
              <a:cxnLst/>
              <a:rect l="l" t="t" r="r" b="b"/>
              <a:pathLst>
                <a:path w="1448" h="412" extrusionOk="0">
                  <a:moveTo>
                    <a:pt x="72" y="376"/>
                  </a:moveTo>
                  <a:lnTo>
                    <a:pt x="72" y="376"/>
                  </a:lnTo>
                  <a:lnTo>
                    <a:pt x="143" y="393"/>
                  </a:lnTo>
                  <a:lnTo>
                    <a:pt x="233" y="411"/>
                  </a:lnTo>
                  <a:lnTo>
                    <a:pt x="322" y="411"/>
                  </a:lnTo>
                  <a:lnTo>
                    <a:pt x="411" y="393"/>
                  </a:lnTo>
                  <a:lnTo>
                    <a:pt x="411" y="393"/>
                  </a:lnTo>
                  <a:lnTo>
                    <a:pt x="608" y="340"/>
                  </a:lnTo>
                  <a:lnTo>
                    <a:pt x="822" y="322"/>
                  </a:lnTo>
                  <a:lnTo>
                    <a:pt x="1019" y="286"/>
                  </a:lnTo>
                  <a:lnTo>
                    <a:pt x="1216" y="268"/>
                  </a:lnTo>
                  <a:lnTo>
                    <a:pt x="1216" y="268"/>
                  </a:lnTo>
                  <a:lnTo>
                    <a:pt x="1305" y="250"/>
                  </a:lnTo>
                  <a:lnTo>
                    <a:pt x="1394" y="215"/>
                  </a:lnTo>
                  <a:lnTo>
                    <a:pt x="1394" y="215"/>
                  </a:lnTo>
                  <a:lnTo>
                    <a:pt x="1430" y="179"/>
                  </a:lnTo>
                  <a:lnTo>
                    <a:pt x="1448" y="125"/>
                  </a:lnTo>
                  <a:lnTo>
                    <a:pt x="1448" y="125"/>
                  </a:lnTo>
                  <a:lnTo>
                    <a:pt x="1448" y="90"/>
                  </a:lnTo>
                  <a:lnTo>
                    <a:pt x="1430" y="54"/>
                  </a:lnTo>
                  <a:lnTo>
                    <a:pt x="1412" y="36"/>
                  </a:lnTo>
                  <a:lnTo>
                    <a:pt x="1376" y="18"/>
                  </a:lnTo>
                  <a:lnTo>
                    <a:pt x="1376" y="18"/>
                  </a:lnTo>
                  <a:lnTo>
                    <a:pt x="1216" y="0"/>
                  </a:lnTo>
                  <a:lnTo>
                    <a:pt x="1216" y="0"/>
                  </a:lnTo>
                  <a:lnTo>
                    <a:pt x="1019" y="18"/>
                  </a:lnTo>
                  <a:lnTo>
                    <a:pt x="805" y="36"/>
                  </a:lnTo>
                  <a:lnTo>
                    <a:pt x="608" y="72"/>
                  </a:lnTo>
                  <a:lnTo>
                    <a:pt x="394" y="125"/>
                  </a:lnTo>
                  <a:lnTo>
                    <a:pt x="394" y="125"/>
                  </a:lnTo>
                  <a:lnTo>
                    <a:pt x="251" y="143"/>
                  </a:lnTo>
                  <a:lnTo>
                    <a:pt x="108" y="179"/>
                  </a:lnTo>
                  <a:lnTo>
                    <a:pt x="108" y="179"/>
                  </a:lnTo>
                  <a:lnTo>
                    <a:pt x="54" y="197"/>
                  </a:lnTo>
                  <a:lnTo>
                    <a:pt x="18" y="250"/>
                  </a:lnTo>
                  <a:lnTo>
                    <a:pt x="18" y="250"/>
                  </a:lnTo>
                  <a:lnTo>
                    <a:pt x="0" y="286"/>
                  </a:lnTo>
                  <a:lnTo>
                    <a:pt x="18" y="322"/>
                  </a:lnTo>
                  <a:lnTo>
                    <a:pt x="36" y="358"/>
                  </a:lnTo>
                  <a:lnTo>
                    <a:pt x="72" y="376"/>
                  </a:lnTo>
                  <a:lnTo>
                    <a:pt x="72" y="376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32"/>
            <p:cNvSpPr/>
            <p:nvPr/>
          </p:nvSpPr>
          <p:spPr>
            <a:xfrm>
              <a:off x="8558808" y="4198821"/>
              <a:ext cx="65444" cy="232591"/>
            </a:xfrm>
            <a:custGeom>
              <a:avLst/>
              <a:gdLst/>
              <a:ahLst/>
              <a:cxnLst/>
              <a:rect l="l" t="t" r="r" b="b"/>
              <a:pathLst>
                <a:path w="376" h="1431" extrusionOk="0">
                  <a:moveTo>
                    <a:pt x="36" y="591"/>
                  </a:moveTo>
                  <a:lnTo>
                    <a:pt x="36" y="591"/>
                  </a:lnTo>
                  <a:lnTo>
                    <a:pt x="125" y="948"/>
                  </a:lnTo>
                  <a:lnTo>
                    <a:pt x="161" y="1305"/>
                  </a:lnTo>
                  <a:lnTo>
                    <a:pt x="161" y="1305"/>
                  </a:lnTo>
                  <a:lnTo>
                    <a:pt x="179" y="1341"/>
                  </a:lnTo>
                  <a:lnTo>
                    <a:pt x="197" y="1395"/>
                  </a:lnTo>
                  <a:lnTo>
                    <a:pt x="215" y="1413"/>
                  </a:lnTo>
                  <a:lnTo>
                    <a:pt x="268" y="1431"/>
                  </a:lnTo>
                  <a:lnTo>
                    <a:pt x="268" y="1431"/>
                  </a:lnTo>
                  <a:lnTo>
                    <a:pt x="304" y="1431"/>
                  </a:lnTo>
                  <a:lnTo>
                    <a:pt x="340" y="1395"/>
                  </a:lnTo>
                  <a:lnTo>
                    <a:pt x="357" y="1359"/>
                  </a:lnTo>
                  <a:lnTo>
                    <a:pt x="375" y="1288"/>
                  </a:lnTo>
                  <a:lnTo>
                    <a:pt x="375" y="1288"/>
                  </a:lnTo>
                  <a:lnTo>
                    <a:pt x="375" y="1127"/>
                  </a:lnTo>
                  <a:lnTo>
                    <a:pt x="357" y="948"/>
                  </a:lnTo>
                  <a:lnTo>
                    <a:pt x="357" y="948"/>
                  </a:lnTo>
                  <a:lnTo>
                    <a:pt x="268" y="555"/>
                  </a:lnTo>
                  <a:lnTo>
                    <a:pt x="179" y="162"/>
                  </a:lnTo>
                  <a:lnTo>
                    <a:pt x="179" y="162"/>
                  </a:lnTo>
                  <a:lnTo>
                    <a:pt x="143" y="72"/>
                  </a:lnTo>
                  <a:lnTo>
                    <a:pt x="143" y="72"/>
                  </a:lnTo>
                  <a:lnTo>
                    <a:pt x="107" y="19"/>
                  </a:lnTo>
                  <a:lnTo>
                    <a:pt x="89" y="1"/>
                  </a:lnTo>
                  <a:lnTo>
                    <a:pt x="54" y="19"/>
                  </a:lnTo>
                  <a:lnTo>
                    <a:pt x="54" y="19"/>
                  </a:lnTo>
                  <a:lnTo>
                    <a:pt x="18" y="37"/>
                  </a:lnTo>
                  <a:lnTo>
                    <a:pt x="0" y="90"/>
                  </a:lnTo>
                  <a:lnTo>
                    <a:pt x="0" y="90"/>
                  </a:lnTo>
                  <a:lnTo>
                    <a:pt x="0" y="126"/>
                  </a:lnTo>
                  <a:lnTo>
                    <a:pt x="18" y="162"/>
                  </a:lnTo>
                  <a:lnTo>
                    <a:pt x="18" y="162"/>
                  </a:lnTo>
                  <a:lnTo>
                    <a:pt x="18" y="305"/>
                  </a:lnTo>
                  <a:lnTo>
                    <a:pt x="18" y="305"/>
                  </a:lnTo>
                  <a:lnTo>
                    <a:pt x="18" y="305"/>
                  </a:lnTo>
                  <a:lnTo>
                    <a:pt x="18" y="448"/>
                  </a:lnTo>
                  <a:lnTo>
                    <a:pt x="36" y="591"/>
                  </a:lnTo>
                  <a:lnTo>
                    <a:pt x="36" y="591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32"/>
            <p:cNvSpPr/>
            <p:nvPr/>
          </p:nvSpPr>
          <p:spPr>
            <a:xfrm>
              <a:off x="8344028" y="4257010"/>
              <a:ext cx="112264" cy="151160"/>
            </a:xfrm>
            <a:custGeom>
              <a:avLst/>
              <a:gdLst/>
              <a:ahLst/>
              <a:cxnLst/>
              <a:rect l="l" t="t" r="r" b="b"/>
              <a:pathLst>
                <a:path w="645" h="930" extrusionOk="0">
                  <a:moveTo>
                    <a:pt x="483" y="912"/>
                  </a:moveTo>
                  <a:lnTo>
                    <a:pt x="483" y="912"/>
                  </a:lnTo>
                  <a:lnTo>
                    <a:pt x="519" y="930"/>
                  </a:lnTo>
                  <a:lnTo>
                    <a:pt x="573" y="930"/>
                  </a:lnTo>
                  <a:lnTo>
                    <a:pt x="573" y="930"/>
                  </a:lnTo>
                  <a:lnTo>
                    <a:pt x="609" y="894"/>
                  </a:lnTo>
                  <a:lnTo>
                    <a:pt x="644" y="840"/>
                  </a:lnTo>
                  <a:lnTo>
                    <a:pt x="644" y="840"/>
                  </a:lnTo>
                  <a:lnTo>
                    <a:pt x="644" y="769"/>
                  </a:lnTo>
                  <a:lnTo>
                    <a:pt x="626" y="679"/>
                  </a:lnTo>
                  <a:lnTo>
                    <a:pt x="626" y="679"/>
                  </a:lnTo>
                  <a:lnTo>
                    <a:pt x="519" y="483"/>
                  </a:lnTo>
                  <a:lnTo>
                    <a:pt x="394" y="304"/>
                  </a:lnTo>
                  <a:lnTo>
                    <a:pt x="251" y="161"/>
                  </a:lnTo>
                  <a:lnTo>
                    <a:pt x="108" y="18"/>
                  </a:lnTo>
                  <a:lnTo>
                    <a:pt x="108" y="18"/>
                  </a:lnTo>
                  <a:lnTo>
                    <a:pt x="72" y="0"/>
                  </a:lnTo>
                  <a:lnTo>
                    <a:pt x="37" y="0"/>
                  </a:lnTo>
                  <a:lnTo>
                    <a:pt x="37" y="0"/>
                  </a:lnTo>
                  <a:lnTo>
                    <a:pt x="1" y="36"/>
                  </a:lnTo>
                  <a:lnTo>
                    <a:pt x="1" y="72"/>
                  </a:lnTo>
                  <a:lnTo>
                    <a:pt x="1" y="72"/>
                  </a:lnTo>
                  <a:lnTo>
                    <a:pt x="37" y="233"/>
                  </a:lnTo>
                  <a:lnTo>
                    <a:pt x="54" y="304"/>
                  </a:lnTo>
                  <a:lnTo>
                    <a:pt x="90" y="358"/>
                  </a:lnTo>
                  <a:lnTo>
                    <a:pt x="90" y="358"/>
                  </a:lnTo>
                  <a:lnTo>
                    <a:pt x="180" y="465"/>
                  </a:lnTo>
                  <a:lnTo>
                    <a:pt x="269" y="572"/>
                  </a:lnTo>
                  <a:lnTo>
                    <a:pt x="412" y="804"/>
                  </a:lnTo>
                  <a:lnTo>
                    <a:pt x="412" y="804"/>
                  </a:lnTo>
                  <a:lnTo>
                    <a:pt x="483" y="912"/>
                  </a:lnTo>
                  <a:lnTo>
                    <a:pt x="483" y="912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32"/>
            <p:cNvSpPr/>
            <p:nvPr/>
          </p:nvSpPr>
          <p:spPr>
            <a:xfrm>
              <a:off x="8210356" y="4416784"/>
              <a:ext cx="161869" cy="58188"/>
            </a:xfrm>
            <a:custGeom>
              <a:avLst/>
              <a:gdLst/>
              <a:ahLst/>
              <a:cxnLst/>
              <a:rect l="l" t="t" r="r" b="b"/>
              <a:pathLst>
                <a:path w="930" h="358" extrusionOk="0">
                  <a:moveTo>
                    <a:pt x="429" y="0"/>
                  </a:moveTo>
                  <a:lnTo>
                    <a:pt x="429" y="0"/>
                  </a:lnTo>
                  <a:lnTo>
                    <a:pt x="322" y="0"/>
                  </a:lnTo>
                  <a:lnTo>
                    <a:pt x="215" y="18"/>
                  </a:lnTo>
                  <a:lnTo>
                    <a:pt x="108" y="54"/>
                  </a:lnTo>
                  <a:lnTo>
                    <a:pt x="0" y="107"/>
                  </a:lnTo>
                  <a:lnTo>
                    <a:pt x="0" y="107"/>
                  </a:lnTo>
                  <a:lnTo>
                    <a:pt x="54" y="161"/>
                  </a:lnTo>
                  <a:lnTo>
                    <a:pt x="125" y="197"/>
                  </a:lnTo>
                  <a:lnTo>
                    <a:pt x="251" y="233"/>
                  </a:lnTo>
                  <a:lnTo>
                    <a:pt x="251" y="233"/>
                  </a:lnTo>
                  <a:lnTo>
                    <a:pt x="501" y="268"/>
                  </a:lnTo>
                  <a:lnTo>
                    <a:pt x="608" y="304"/>
                  </a:lnTo>
                  <a:lnTo>
                    <a:pt x="733" y="358"/>
                  </a:lnTo>
                  <a:lnTo>
                    <a:pt x="733" y="358"/>
                  </a:lnTo>
                  <a:lnTo>
                    <a:pt x="787" y="358"/>
                  </a:lnTo>
                  <a:lnTo>
                    <a:pt x="787" y="358"/>
                  </a:lnTo>
                  <a:lnTo>
                    <a:pt x="822" y="358"/>
                  </a:lnTo>
                  <a:lnTo>
                    <a:pt x="858" y="358"/>
                  </a:lnTo>
                  <a:lnTo>
                    <a:pt x="894" y="322"/>
                  </a:lnTo>
                  <a:lnTo>
                    <a:pt x="912" y="286"/>
                  </a:lnTo>
                  <a:lnTo>
                    <a:pt x="912" y="286"/>
                  </a:lnTo>
                  <a:lnTo>
                    <a:pt x="930" y="233"/>
                  </a:lnTo>
                  <a:lnTo>
                    <a:pt x="912" y="197"/>
                  </a:lnTo>
                  <a:lnTo>
                    <a:pt x="894" y="161"/>
                  </a:lnTo>
                  <a:lnTo>
                    <a:pt x="858" y="125"/>
                  </a:lnTo>
                  <a:lnTo>
                    <a:pt x="858" y="125"/>
                  </a:lnTo>
                  <a:lnTo>
                    <a:pt x="662" y="54"/>
                  </a:lnTo>
                  <a:lnTo>
                    <a:pt x="554" y="18"/>
                  </a:lnTo>
                  <a:lnTo>
                    <a:pt x="429" y="0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32"/>
            <p:cNvSpPr/>
            <p:nvPr/>
          </p:nvSpPr>
          <p:spPr>
            <a:xfrm>
              <a:off x="8113931" y="477686"/>
              <a:ext cx="252028" cy="66965"/>
            </a:xfrm>
            <a:custGeom>
              <a:avLst/>
              <a:gdLst/>
              <a:ahLst/>
              <a:cxnLst/>
              <a:rect l="l" t="t" r="r" b="b"/>
              <a:pathLst>
                <a:path w="1448" h="412" extrusionOk="0">
                  <a:moveTo>
                    <a:pt x="1394" y="197"/>
                  </a:moveTo>
                  <a:lnTo>
                    <a:pt x="1394" y="197"/>
                  </a:lnTo>
                  <a:lnTo>
                    <a:pt x="1305" y="161"/>
                  </a:lnTo>
                  <a:lnTo>
                    <a:pt x="1216" y="144"/>
                  </a:lnTo>
                  <a:lnTo>
                    <a:pt x="1216" y="144"/>
                  </a:lnTo>
                  <a:lnTo>
                    <a:pt x="1019" y="126"/>
                  </a:lnTo>
                  <a:lnTo>
                    <a:pt x="822" y="108"/>
                  </a:lnTo>
                  <a:lnTo>
                    <a:pt x="608" y="72"/>
                  </a:lnTo>
                  <a:lnTo>
                    <a:pt x="411" y="19"/>
                  </a:lnTo>
                  <a:lnTo>
                    <a:pt x="411" y="19"/>
                  </a:lnTo>
                  <a:lnTo>
                    <a:pt x="322" y="1"/>
                  </a:lnTo>
                  <a:lnTo>
                    <a:pt x="233" y="1"/>
                  </a:lnTo>
                  <a:lnTo>
                    <a:pt x="143" y="19"/>
                  </a:lnTo>
                  <a:lnTo>
                    <a:pt x="72" y="36"/>
                  </a:lnTo>
                  <a:lnTo>
                    <a:pt x="72" y="36"/>
                  </a:lnTo>
                  <a:lnTo>
                    <a:pt x="36" y="72"/>
                  </a:lnTo>
                  <a:lnTo>
                    <a:pt x="18" y="90"/>
                  </a:lnTo>
                  <a:lnTo>
                    <a:pt x="0" y="126"/>
                  </a:lnTo>
                  <a:lnTo>
                    <a:pt x="18" y="161"/>
                  </a:lnTo>
                  <a:lnTo>
                    <a:pt x="18" y="161"/>
                  </a:lnTo>
                  <a:lnTo>
                    <a:pt x="54" y="215"/>
                  </a:lnTo>
                  <a:lnTo>
                    <a:pt x="108" y="251"/>
                  </a:lnTo>
                  <a:lnTo>
                    <a:pt x="108" y="251"/>
                  </a:lnTo>
                  <a:lnTo>
                    <a:pt x="251" y="269"/>
                  </a:lnTo>
                  <a:lnTo>
                    <a:pt x="394" y="304"/>
                  </a:lnTo>
                  <a:lnTo>
                    <a:pt x="394" y="304"/>
                  </a:lnTo>
                  <a:lnTo>
                    <a:pt x="608" y="340"/>
                  </a:lnTo>
                  <a:lnTo>
                    <a:pt x="805" y="376"/>
                  </a:lnTo>
                  <a:lnTo>
                    <a:pt x="1019" y="394"/>
                  </a:lnTo>
                  <a:lnTo>
                    <a:pt x="1216" y="412"/>
                  </a:lnTo>
                  <a:lnTo>
                    <a:pt x="1216" y="412"/>
                  </a:lnTo>
                  <a:lnTo>
                    <a:pt x="1376" y="394"/>
                  </a:lnTo>
                  <a:lnTo>
                    <a:pt x="1376" y="394"/>
                  </a:lnTo>
                  <a:lnTo>
                    <a:pt x="1412" y="376"/>
                  </a:lnTo>
                  <a:lnTo>
                    <a:pt x="1430" y="358"/>
                  </a:lnTo>
                  <a:lnTo>
                    <a:pt x="1448" y="322"/>
                  </a:lnTo>
                  <a:lnTo>
                    <a:pt x="1448" y="287"/>
                  </a:lnTo>
                  <a:lnTo>
                    <a:pt x="1448" y="287"/>
                  </a:lnTo>
                  <a:lnTo>
                    <a:pt x="1430" y="233"/>
                  </a:lnTo>
                  <a:lnTo>
                    <a:pt x="1394" y="197"/>
                  </a:lnTo>
                  <a:lnTo>
                    <a:pt x="1394" y="197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32"/>
            <p:cNvSpPr/>
            <p:nvPr/>
          </p:nvSpPr>
          <p:spPr>
            <a:xfrm>
              <a:off x="8558808" y="710115"/>
              <a:ext cx="65444" cy="232591"/>
            </a:xfrm>
            <a:custGeom>
              <a:avLst/>
              <a:gdLst/>
              <a:ahLst/>
              <a:cxnLst/>
              <a:rect l="l" t="t" r="r" b="b"/>
              <a:pathLst>
                <a:path w="376" h="1431" extrusionOk="0">
                  <a:moveTo>
                    <a:pt x="0" y="1341"/>
                  </a:moveTo>
                  <a:lnTo>
                    <a:pt x="0" y="1341"/>
                  </a:lnTo>
                  <a:lnTo>
                    <a:pt x="18" y="1394"/>
                  </a:lnTo>
                  <a:lnTo>
                    <a:pt x="54" y="1430"/>
                  </a:lnTo>
                  <a:lnTo>
                    <a:pt x="54" y="1430"/>
                  </a:lnTo>
                  <a:lnTo>
                    <a:pt x="89" y="1430"/>
                  </a:lnTo>
                  <a:lnTo>
                    <a:pt x="107" y="1412"/>
                  </a:lnTo>
                  <a:lnTo>
                    <a:pt x="143" y="1359"/>
                  </a:lnTo>
                  <a:lnTo>
                    <a:pt x="143" y="1359"/>
                  </a:lnTo>
                  <a:lnTo>
                    <a:pt x="179" y="1269"/>
                  </a:lnTo>
                  <a:lnTo>
                    <a:pt x="179" y="1269"/>
                  </a:lnTo>
                  <a:lnTo>
                    <a:pt x="268" y="876"/>
                  </a:lnTo>
                  <a:lnTo>
                    <a:pt x="357" y="483"/>
                  </a:lnTo>
                  <a:lnTo>
                    <a:pt x="357" y="483"/>
                  </a:lnTo>
                  <a:lnTo>
                    <a:pt x="375" y="322"/>
                  </a:lnTo>
                  <a:lnTo>
                    <a:pt x="375" y="143"/>
                  </a:lnTo>
                  <a:lnTo>
                    <a:pt x="375" y="143"/>
                  </a:lnTo>
                  <a:lnTo>
                    <a:pt x="357" y="72"/>
                  </a:lnTo>
                  <a:lnTo>
                    <a:pt x="340" y="36"/>
                  </a:lnTo>
                  <a:lnTo>
                    <a:pt x="304" y="0"/>
                  </a:lnTo>
                  <a:lnTo>
                    <a:pt x="268" y="0"/>
                  </a:lnTo>
                  <a:lnTo>
                    <a:pt x="268" y="0"/>
                  </a:lnTo>
                  <a:lnTo>
                    <a:pt x="215" y="18"/>
                  </a:lnTo>
                  <a:lnTo>
                    <a:pt x="197" y="36"/>
                  </a:lnTo>
                  <a:lnTo>
                    <a:pt x="179" y="90"/>
                  </a:lnTo>
                  <a:lnTo>
                    <a:pt x="161" y="126"/>
                  </a:lnTo>
                  <a:lnTo>
                    <a:pt x="161" y="126"/>
                  </a:lnTo>
                  <a:lnTo>
                    <a:pt x="125" y="483"/>
                  </a:lnTo>
                  <a:lnTo>
                    <a:pt x="36" y="840"/>
                  </a:lnTo>
                  <a:lnTo>
                    <a:pt x="36" y="840"/>
                  </a:lnTo>
                  <a:lnTo>
                    <a:pt x="18" y="983"/>
                  </a:lnTo>
                  <a:lnTo>
                    <a:pt x="18" y="1126"/>
                  </a:lnTo>
                  <a:lnTo>
                    <a:pt x="18" y="1126"/>
                  </a:lnTo>
                  <a:lnTo>
                    <a:pt x="18" y="1126"/>
                  </a:lnTo>
                  <a:lnTo>
                    <a:pt x="18" y="1269"/>
                  </a:lnTo>
                  <a:lnTo>
                    <a:pt x="18" y="1269"/>
                  </a:lnTo>
                  <a:lnTo>
                    <a:pt x="0" y="1305"/>
                  </a:lnTo>
                  <a:lnTo>
                    <a:pt x="0" y="1341"/>
                  </a:lnTo>
                  <a:lnTo>
                    <a:pt x="0" y="1341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32"/>
            <p:cNvSpPr/>
            <p:nvPr/>
          </p:nvSpPr>
          <p:spPr>
            <a:xfrm>
              <a:off x="8344028" y="733358"/>
              <a:ext cx="112264" cy="151160"/>
            </a:xfrm>
            <a:custGeom>
              <a:avLst/>
              <a:gdLst/>
              <a:ahLst/>
              <a:cxnLst/>
              <a:rect l="l" t="t" r="r" b="b"/>
              <a:pathLst>
                <a:path w="645" h="930" extrusionOk="0">
                  <a:moveTo>
                    <a:pt x="573" y="0"/>
                  </a:moveTo>
                  <a:lnTo>
                    <a:pt x="573" y="0"/>
                  </a:lnTo>
                  <a:lnTo>
                    <a:pt x="519" y="18"/>
                  </a:lnTo>
                  <a:lnTo>
                    <a:pt x="483" y="18"/>
                  </a:lnTo>
                  <a:lnTo>
                    <a:pt x="483" y="18"/>
                  </a:lnTo>
                  <a:lnTo>
                    <a:pt x="412" y="125"/>
                  </a:lnTo>
                  <a:lnTo>
                    <a:pt x="412" y="125"/>
                  </a:lnTo>
                  <a:lnTo>
                    <a:pt x="269" y="358"/>
                  </a:lnTo>
                  <a:lnTo>
                    <a:pt x="180" y="465"/>
                  </a:lnTo>
                  <a:lnTo>
                    <a:pt x="90" y="572"/>
                  </a:lnTo>
                  <a:lnTo>
                    <a:pt x="90" y="572"/>
                  </a:lnTo>
                  <a:lnTo>
                    <a:pt x="54" y="644"/>
                  </a:lnTo>
                  <a:lnTo>
                    <a:pt x="37" y="697"/>
                  </a:lnTo>
                  <a:lnTo>
                    <a:pt x="1" y="858"/>
                  </a:lnTo>
                  <a:lnTo>
                    <a:pt x="1" y="858"/>
                  </a:lnTo>
                  <a:lnTo>
                    <a:pt x="1" y="894"/>
                  </a:lnTo>
                  <a:lnTo>
                    <a:pt x="37" y="930"/>
                  </a:lnTo>
                  <a:lnTo>
                    <a:pt x="37" y="930"/>
                  </a:lnTo>
                  <a:lnTo>
                    <a:pt x="72" y="930"/>
                  </a:lnTo>
                  <a:lnTo>
                    <a:pt x="108" y="912"/>
                  </a:lnTo>
                  <a:lnTo>
                    <a:pt x="108" y="912"/>
                  </a:lnTo>
                  <a:lnTo>
                    <a:pt x="251" y="769"/>
                  </a:lnTo>
                  <a:lnTo>
                    <a:pt x="394" y="626"/>
                  </a:lnTo>
                  <a:lnTo>
                    <a:pt x="519" y="447"/>
                  </a:lnTo>
                  <a:lnTo>
                    <a:pt x="626" y="251"/>
                  </a:lnTo>
                  <a:lnTo>
                    <a:pt x="626" y="251"/>
                  </a:lnTo>
                  <a:lnTo>
                    <a:pt x="644" y="179"/>
                  </a:lnTo>
                  <a:lnTo>
                    <a:pt x="644" y="90"/>
                  </a:lnTo>
                  <a:lnTo>
                    <a:pt x="644" y="90"/>
                  </a:lnTo>
                  <a:lnTo>
                    <a:pt x="609" y="36"/>
                  </a:lnTo>
                  <a:lnTo>
                    <a:pt x="573" y="0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32"/>
            <p:cNvSpPr/>
            <p:nvPr/>
          </p:nvSpPr>
          <p:spPr>
            <a:xfrm>
              <a:off x="8210356" y="666555"/>
              <a:ext cx="161869" cy="58188"/>
            </a:xfrm>
            <a:custGeom>
              <a:avLst/>
              <a:gdLst/>
              <a:ahLst/>
              <a:cxnLst/>
              <a:rect l="l" t="t" r="r" b="b"/>
              <a:pathLst>
                <a:path w="930" h="358" extrusionOk="0">
                  <a:moveTo>
                    <a:pt x="787" y="0"/>
                  </a:moveTo>
                  <a:lnTo>
                    <a:pt x="787" y="0"/>
                  </a:lnTo>
                  <a:lnTo>
                    <a:pt x="733" y="0"/>
                  </a:lnTo>
                  <a:lnTo>
                    <a:pt x="733" y="0"/>
                  </a:lnTo>
                  <a:lnTo>
                    <a:pt x="608" y="54"/>
                  </a:lnTo>
                  <a:lnTo>
                    <a:pt x="501" y="90"/>
                  </a:lnTo>
                  <a:lnTo>
                    <a:pt x="251" y="125"/>
                  </a:lnTo>
                  <a:lnTo>
                    <a:pt x="251" y="125"/>
                  </a:lnTo>
                  <a:lnTo>
                    <a:pt x="125" y="161"/>
                  </a:lnTo>
                  <a:lnTo>
                    <a:pt x="54" y="197"/>
                  </a:lnTo>
                  <a:lnTo>
                    <a:pt x="0" y="251"/>
                  </a:lnTo>
                  <a:lnTo>
                    <a:pt x="0" y="251"/>
                  </a:lnTo>
                  <a:lnTo>
                    <a:pt x="108" y="304"/>
                  </a:lnTo>
                  <a:lnTo>
                    <a:pt x="215" y="340"/>
                  </a:lnTo>
                  <a:lnTo>
                    <a:pt x="322" y="358"/>
                  </a:lnTo>
                  <a:lnTo>
                    <a:pt x="429" y="358"/>
                  </a:lnTo>
                  <a:lnTo>
                    <a:pt x="429" y="358"/>
                  </a:lnTo>
                  <a:lnTo>
                    <a:pt x="554" y="340"/>
                  </a:lnTo>
                  <a:lnTo>
                    <a:pt x="662" y="304"/>
                  </a:lnTo>
                  <a:lnTo>
                    <a:pt x="858" y="233"/>
                  </a:lnTo>
                  <a:lnTo>
                    <a:pt x="858" y="233"/>
                  </a:lnTo>
                  <a:lnTo>
                    <a:pt x="894" y="197"/>
                  </a:lnTo>
                  <a:lnTo>
                    <a:pt x="912" y="161"/>
                  </a:lnTo>
                  <a:lnTo>
                    <a:pt x="930" y="125"/>
                  </a:lnTo>
                  <a:lnTo>
                    <a:pt x="912" y="72"/>
                  </a:lnTo>
                  <a:lnTo>
                    <a:pt x="912" y="72"/>
                  </a:lnTo>
                  <a:lnTo>
                    <a:pt x="894" y="36"/>
                  </a:lnTo>
                  <a:lnTo>
                    <a:pt x="858" y="18"/>
                  </a:lnTo>
                  <a:lnTo>
                    <a:pt x="822" y="0"/>
                  </a:lnTo>
                  <a:lnTo>
                    <a:pt x="787" y="0"/>
                  </a:lnTo>
                  <a:lnTo>
                    <a:pt x="787" y="0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32"/>
            <p:cNvSpPr/>
            <p:nvPr/>
          </p:nvSpPr>
          <p:spPr>
            <a:xfrm>
              <a:off x="797658" y="477686"/>
              <a:ext cx="255161" cy="66965"/>
            </a:xfrm>
            <a:custGeom>
              <a:avLst/>
              <a:gdLst/>
              <a:ahLst/>
              <a:cxnLst/>
              <a:rect l="l" t="t" r="r" b="b"/>
              <a:pathLst>
                <a:path w="1466" h="412" extrusionOk="0">
                  <a:moveTo>
                    <a:pt x="90" y="394"/>
                  </a:moveTo>
                  <a:lnTo>
                    <a:pt x="90" y="394"/>
                  </a:lnTo>
                  <a:lnTo>
                    <a:pt x="233" y="412"/>
                  </a:lnTo>
                  <a:lnTo>
                    <a:pt x="233" y="412"/>
                  </a:lnTo>
                  <a:lnTo>
                    <a:pt x="447" y="394"/>
                  </a:lnTo>
                  <a:lnTo>
                    <a:pt x="662" y="376"/>
                  </a:lnTo>
                  <a:lnTo>
                    <a:pt x="858" y="340"/>
                  </a:lnTo>
                  <a:lnTo>
                    <a:pt x="1055" y="304"/>
                  </a:lnTo>
                  <a:lnTo>
                    <a:pt x="1055" y="304"/>
                  </a:lnTo>
                  <a:lnTo>
                    <a:pt x="1198" y="269"/>
                  </a:lnTo>
                  <a:lnTo>
                    <a:pt x="1359" y="251"/>
                  </a:lnTo>
                  <a:lnTo>
                    <a:pt x="1359" y="251"/>
                  </a:lnTo>
                  <a:lnTo>
                    <a:pt x="1412" y="215"/>
                  </a:lnTo>
                  <a:lnTo>
                    <a:pt x="1448" y="161"/>
                  </a:lnTo>
                  <a:lnTo>
                    <a:pt x="1448" y="161"/>
                  </a:lnTo>
                  <a:lnTo>
                    <a:pt x="1466" y="126"/>
                  </a:lnTo>
                  <a:lnTo>
                    <a:pt x="1448" y="90"/>
                  </a:lnTo>
                  <a:lnTo>
                    <a:pt x="1430" y="72"/>
                  </a:lnTo>
                  <a:lnTo>
                    <a:pt x="1394" y="36"/>
                  </a:lnTo>
                  <a:lnTo>
                    <a:pt x="1394" y="36"/>
                  </a:lnTo>
                  <a:lnTo>
                    <a:pt x="1305" y="19"/>
                  </a:lnTo>
                  <a:lnTo>
                    <a:pt x="1234" y="1"/>
                  </a:lnTo>
                  <a:lnTo>
                    <a:pt x="1144" y="1"/>
                  </a:lnTo>
                  <a:lnTo>
                    <a:pt x="1055" y="19"/>
                  </a:lnTo>
                  <a:lnTo>
                    <a:pt x="1055" y="19"/>
                  </a:lnTo>
                  <a:lnTo>
                    <a:pt x="858" y="72"/>
                  </a:lnTo>
                  <a:lnTo>
                    <a:pt x="644" y="108"/>
                  </a:lnTo>
                  <a:lnTo>
                    <a:pt x="447" y="126"/>
                  </a:lnTo>
                  <a:lnTo>
                    <a:pt x="233" y="144"/>
                  </a:lnTo>
                  <a:lnTo>
                    <a:pt x="233" y="144"/>
                  </a:lnTo>
                  <a:lnTo>
                    <a:pt x="161" y="161"/>
                  </a:lnTo>
                  <a:lnTo>
                    <a:pt x="72" y="197"/>
                  </a:lnTo>
                  <a:lnTo>
                    <a:pt x="72" y="197"/>
                  </a:lnTo>
                  <a:lnTo>
                    <a:pt x="36" y="233"/>
                  </a:lnTo>
                  <a:lnTo>
                    <a:pt x="0" y="287"/>
                  </a:lnTo>
                  <a:lnTo>
                    <a:pt x="0" y="287"/>
                  </a:lnTo>
                  <a:lnTo>
                    <a:pt x="18" y="322"/>
                  </a:lnTo>
                  <a:lnTo>
                    <a:pt x="36" y="358"/>
                  </a:lnTo>
                  <a:lnTo>
                    <a:pt x="54" y="376"/>
                  </a:lnTo>
                  <a:lnTo>
                    <a:pt x="90" y="394"/>
                  </a:lnTo>
                  <a:lnTo>
                    <a:pt x="90" y="394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32"/>
            <p:cNvSpPr/>
            <p:nvPr/>
          </p:nvSpPr>
          <p:spPr>
            <a:xfrm>
              <a:off x="542498" y="710115"/>
              <a:ext cx="65618" cy="232591"/>
            </a:xfrm>
            <a:custGeom>
              <a:avLst/>
              <a:gdLst/>
              <a:ahLst/>
              <a:cxnLst/>
              <a:rect l="l" t="t" r="r" b="b"/>
              <a:pathLst>
                <a:path w="377" h="1431" extrusionOk="0">
                  <a:moveTo>
                    <a:pt x="323" y="840"/>
                  </a:moveTo>
                  <a:lnTo>
                    <a:pt x="323" y="840"/>
                  </a:lnTo>
                  <a:lnTo>
                    <a:pt x="251" y="483"/>
                  </a:lnTo>
                  <a:lnTo>
                    <a:pt x="197" y="126"/>
                  </a:lnTo>
                  <a:lnTo>
                    <a:pt x="197" y="126"/>
                  </a:lnTo>
                  <a:lnTo>
                    <a:pt x="197" y="90"/>
                  </a:lnTo>
                  <a:lnTo>
                    <a:pt x="180" y="36"/>
                  </a:lnTo>
                  <a:lnTo>
                    <a:pt x="144" y="18"/>
                  </a:lnTo>
                  <a:lnTo>
                    <a:pt x="108" y="0"/>
                  </a:lnTo>
                  <a:lnTo>
                    <a:pt x="108" y="0"/>
                  </a:lnTo>
                  <a:lnTo>
                    <a:pt x="72" y="0"/>
                  </a:lnTo>
                  <a:lnTo>
                    <a:pt x="37" y="36"/>
                  </a:lnTo>
                  <a:lnTo>
                    <a:pt x="19" y="72"/>
                  </a:lnTo>
                  <a:lnTo>
                    <a:pt x="1" y="143"/>
                  </a:lnTo>
                  <a:lnTo>
                    <a:pt x="1" y="143"/>
                  </a:lnTo>
                  <a:lnTo>
                    <a:pt x="1" y="322"/>
                  </a:lnTo>
                  <a:lnTo>
                    <a:pt x="19" y="483"/>
                  </a:lnTo>
                  <a:lnTo>
                    <a:pt x="19" y="483"/>
                  </a:lnTo>
                  <a:lnTo>
                    <a:pt x="90" y="876"/>
                  </a:lnTo>
                  <a:lnTo>
                    <a:pt x="197" y="1269"/>
                  </a:lnTo>
                  <a:lnTo>
                    <a:pt x="197" y="1269"/>
                  </a:lnTo>
                  <a:lnTo>
                    <a:pt x="215" y="1359"/>
                  </a:lnTo>
                  <a:lnTo>
                    <a:pt x="215" y="1359"/>
                  </a:lnTo>
                  <a:lnTo>
                    <a:pt x="251" y="1412"/>
                  </a:lnTo>
                  <a:lnTo>
                    <a:pt x="287" y="1430"/>
                  </a:lnTo>
                  <a:lnTo>
                    <a:pt x="323" y="1430"/>
                  </a:lnTo>
                  <a:lnTo>
                    <a:pt x="323" y="1430"/>
                  </a:lnTo>
                  <a:lnTo>
                    <a:pt x="340" y="1394"/>
                  </a:lnTo>
                  <a:lnTo>
                    <a:pt x="376" y="1341"/>
                  </a:lnTo>
                  <a:lnTo>
                    <a:pt x="376" y="1341"/>
                  </a:lnTo>
                  <a:lnTo>
                    <a:pt x="376" y="1305"/>
                  </a:lnTo>
                  <a:lnTo>
                    <a:pt x="358" y="1269"/>
                  </a:lnTo>
                  <a:lnTo>
                    <a:pt x="358" y="1269"/>
                  </a:lnTo>
                  <a:lnTo>
                    <a:pt x="340" y="1126"/>
                  </a:lnTo>
                  <a:lnTo>
                    <a:pt x="358" y="1126"/>
                  </a:lnTo>
                  <a:lnTo>
                    <a:pt x="358" y="1126"/>
                  </a:lnTo>
                  <a:lnTo>
                    <a:pt x="340" y="983"/>
                  </a:lnTo>
                  <a:lnTo>
                    <a:pt x="323" y="840"/>
                  </a:lnTo>
                  <a:lnTo>
                    <a:pt x="323" y="840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32"/>
            <p:cNvSpPr/>
            <p:nvPr/>
          </p:nvSpPr>
          <p:spPr>
            <a:xfrm>
              <a:off x="710458" y="733358"/>
              <a:ext cx="112264" cy="151160"/>
            </a:xfrm>
            <a:custGeom>
              <a:avLst/>
              <a:gdLst/>
              <a:ahLst/>
              <a:cxnLst/>
              <a:rect l="l" t="t" r="r" b="b"/>
              <a:pathLst>
                <a:path w="645" h="930" extrusionOk="0">
                  <a:moveTo>
                    <a:pt x="144" y="18"/>
                  </a:moveTo>
                  <a:lnTo>
                    <a:pt x="144" y="18"/>
                  </a:lnTo>
                  <a:lnTo>
                    <a:pt x="126" y="18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19" y="36"/>
                  </a:lnTo>
                  <a:lnTo>
                    <a:pt x="1" y="90"/>
                  </a:lnTo>
                  <a:lnTo>
                    <a:pt x="1" y="90"/>
                  </a:lnTo>
                  <a:lnTo>
                    <a:pt x="1" y="179"/>
                  </a:lnTo>
                  <a:lnTo>
                    <a:pt x="19" y="251"/>
                  </a:lnTo>
                  <a:lnTo>
                    <a:pt x="19" y="251"/>
                  </a:lnTo>
                  <a:lnTo>
                    <a:pt x="126" y="447"/>
                  </a:lnTo>
                  <a:lnTo>
                    <a:pt x="233" y="626"/>
                  </a:lnTo>
                  <a:lnTo>
                    <a:pt x="376" y="769"/>
                  </a:lnTo>
                  <a:lnTo>
                    <a:pt x="537" y="912"/>
                  </a:lnTo>
                  <a:lnTo>
                    <a:pt x="537" y="912"/>
                  </a:lnTo>
                  <a:lnTo>
                    <a:pt x="573" y="930"/>
                  </a:lnTo>
                  <a:lnTo>
                    <a:pt x="609" y="930"/>
                  </a:lnTo>
                  <a:lnTo>
                    <a:pt x="609" y="930"/>
                  </a:lnTo>
                  <a:lnTo>
                    <a:pt x="644" y="894"/>
                  </a:lnTo>
                  <a:lnTo>
                    <a:pt x="644" y="858"/>
                  </a:lnTo>
                  <a:lnTo>
                    <a:pt x="644" y="858"/>
                  </a:lnTo>
                  <a:lnTo>
                    <a:pt x="609" y="697"/>
                  </a:lnTo>
                  <a:lnTo>
                    <a:pt x="591" y="644"/>
                  </a:lnTo>
                  <a:lnTo>
                    <a:pt x="537" y="572"/>
                  </a:lnTo>
                  <a:lnTo>
                    <a:pt x="537" y="572"/>
                  </a:lnTo>
                  <a:lnTo>
                    <a:pt x="448" y="465"/>
                  </a:lnTo>
                  <a:lnTo>
                    <a:pt x="376" y="358"/>
                  </a:lnTo>
                  <a:lnTo>
                    <a:pt x="233" y="125"/>
                  </a:lnTo>
                  <a:lnTo>
                    <a:pt x="233" y="125"/>
                  </a:lnTo>
                  <a:lnTo>
                    <a:pt x="144" y="18"/>
                  </a:lnTo>
                  <a:lnTo>
                    <a:pt x="144" y="18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32"/>
            <p:cNvSpPr/>
            <p:nvPr/>
          </p:nvSpPr>
          <p:spPr>
            <a:xfrm>
              <a:off x="794525" y="666555"/>
              <a:ext cx="161869" cy="58188"/>
            </a:xfrm>
            <a:custGeom>
              <a:avLst/>
              <a:gdLst/>
              <a:ahLst/>
              <a:cxnLst/>
              <a:rect l="l" t="t" r="r" b="b"/>
              <a:pathLst>
                <a:path w="930" h="358" extrusionOk="0">
                  <a:moveTo>
                    <a:pt x="72" y="233"/>
                  </a:moveTo>
                  <a:lnTo>
                    <a:pt x="72" y="233"/>
                  </a:lnTo>
                  <a:lnTo>
                    <a:pt x="269" y="304"/>
                  </a:lnTo>
                  <a:lnTo>
                    <a:pt x="376" y="340"/>
                  </a:lnTo>
                  <a:lnTo>
                    <a:pt x="501" y="358"/>
                  </a:lnTo>
                  <a:lnTo>
                    <a:pt x="501" y="358"/>
                  </a:lnTo>
                  <a:lnTo>
                    <a:pt x="608" y="358"/>
                  </a:lnTo>
                  <a:lnTo>
                    <a:pt x="715" y="340"/>
                  </a:lnTo>
                  <a:lnTo>
                    <a:pt x="823" y="304"/>
                  </a:lnTo>
                  <a:lnTo>
                    <a:pt x="930" y="251"/>
                  </a:lnTo>
                  <a:lnTo>
                    <a:pt x="930" y="251"/>
                  </a:lnTo>
                  <a:lnTo>
                    <a:pt x="876" y="197"/>
                  </a:lnTo>
                  <a:lnTo>
                    <a:pt x="805" y="161"/>
                  </a:lnTo>
                  <a:lnTo>
                    <a:pt x="680" y="125"/>
                  </a:lnTo>
                  <a:lnTo>
                    <a:pt x="680" y="125"/>
                  </a:lnTo>
                  <a:lnTo>
                    <a:pt x="429" y="90"/>
                  </a:lnTo>
                  <a:lnTo>
                    <a:pt x="304" y="54"/>
                  </a:lnTo>
                  <a:lnTo>
                    <a:pt x="197" y="0"/>
                  </a:lnTo>
                  <a:lnTo>
                    <a:pt x="197" y="0"/>
                  </a:lnTo>
                  <a:lnTo>
                    <a:pt x="143" y="0"/>
                  </a:lnTo>
                  <a:lnTo>
                    <a:pt x="143" y="0"/>
                  </a:lnTo>
                  <a:lnTo>
                    <a:pt x="108" y="0"/>
                  </a:lnTo>
                  <a:lnTo>
                    <a:pt x="54" y="18"/>
                  </a:lnTo>
                  <a:lnTo>
                    <a:pt x="36" y="36"/>
                  </a:lnTo>
                  <a:lnTo>
                    <a:pt x="18" y="72"/>
                  </a:lnTo>
                  <a:lnTo>
                    <a:pt x="18" y="72"/>
                  </a:lnTo>
                  <a:lnTo>
                    <a:pt x="1" y="125"/>
                  </a:lnTo>
                  <a:lnTo>
                    <a:pt x="18" y="161"/>
                  </a:lnTo>
                  <a:lnTo>
                    <a:pt x="36" y="197"/>
                  </a:lnTo>
                  <a:lnTo>
                    <a:pt x="72" y="233"/>
                  </a:lnTo>
                  <a:lnTo>
                    <a:pt x="72" y="233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21_1">
    <p:bg>
      <p:bgPr>
        <a:solidFill>
          <a:schemeClr val="accent1"/>
        </a:solidFill>
        <a:effectLst/>
      </p:bgPr>
    </p:bg>
    <p:spTree>
      <p:nvGrpSpPr>
        <p:cNvPr id="1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9" name="Google Shape;909;p33"/>
          <p:cNvGrpSpPr/>
          <p:nvPr/>
        </p:nvGrpSpPr>
        <p:grpSpPr>
          <a:xfrm rot="10800000" flipH="1">
            <a:off x="172609" y="529178"/>
            <a:ext cx="8798782" cy="4393073"/>
            <a:chOff x="296736" y="265575"/>
            <a:chExt cx="8573304" cy="4610214"/>
          </a:xfrm>
        </p:grpSpPr>
        <p:sp>
          <p:nvSpPr>
            <p:cNvPr id="910" name="Google Shape;910;p33"/>
            <p:cNvSpPr/>
            <p:nvPr/>
          </p:nvSpPr>
          <p:spPr>
            <a:xfrm>
              <a:off x="797658" y="4596876"/>
              <a:ext cx="255161" cy="66965"/>
            </a:xfrm>
            <a:custGeom>
              <a:avLst/>
              <a:gdLst/>
              <a:ahLst/>
              <a:cxnLst/>
              <a:rect l="l" t="t" r="r" b="b"/>
              <a:pathLst>
                <a:path w="1466" h="412" extrusionOk="0">
                  <a:moveTo>
                    <a:pt x="72" y="215"/>
                  </a:moveTo>
                  <a:lnTo>
                    <a:pt x="72" y="215"/>
                  </a:lnTo>
                  <a:lnTo>
                    <a:pt x="161" y="250"/>
                  </a:lnTo>
                  <a:lnTo>
                    <a:pt x="233" y="268"/>
                  </a:lnTo>
                  <a:lnTo>
                    <a:pt x="233" y="268"/>
                  </a:lnTo>
                  <a:lnTo>
                    <a:pt x="447" y="286"/>
                  </a:lnTo>
                  <a:lnTo>
                    <a:pt x="644" y="322"/>
                  </a:lnTo>
                  <a:lnTo>
                    <a:pt x="858" y="340"/>
                  </a:lnTo>
                  <a:lnTo>
                    <a:pt x="1055" y="393"/>
                  </a:lnTo>
                  <a:lnTo>
                    <a:pt x="1055" y="393"/>
                  </a:lnTo>
                  <a:lnTo>
                    <a:pt x="1144" y="411"/>
                  </a:lnTo>
                  <a:lnTo>
                    <a:pt x="1234" y="411"/>
                  </a:lnTo>
                  <a:lnTo>
                    <a:pt x="1305" y="393"/>
                  </a:lnTo>
                  <a:lnTo>
                    <a:pt x="1394" y="376"/>
                  </a:lnTo>
                  <a:lnTo>
                    <a:pt x="1394" y="376"/>
                  </a:lnTo>
                  <a:lnTo>
                    <a:pt x="1430" y="358"/>
                  </a:lnTo>
                  <a:lnTo>
                    <a:pt x="1448" y="322"/>
                  </a:lnTo>
                  <a:lnTo>
                    <a:pt x="1466" y="286"/>
                  </a:lnTo>
                  <a:lnTo>
                    <a:pt x="1448" y="250"/>
                  </a:lnTo>
                  <a:lnTo>
                    <a:pt x="1448" y="250"/>
                  </a:lnTo>
                  <a:lnTo>
                    <a:pt x="1412" y="197"/>
                  </a:lnTo>
                  <a:lnTo>
                    <a:pt x="1359" y="179"/>
                  </a:lnTo>
                  <a:lnTo>
                    <a:pt x="1359" y="179"/>
                  </a:lnTo>
                  <a:lnTo>
                    <a:pt x="1198" y="143"/>
                  </a:lnTo>
                  <a:lnTo>
                    <a:pt x="1055" y="125"/>
                  </a:lnTo>
                  <a:lnTo>
                    <a:pt x="1055" y="125"/>
                  </a:lnTo>
                  <a:lnTo>
                    <a:pt x="858" y="72"/>
                  </a:lnTo>
                  <a:lnTo>
                    <a:pt x="662" y="36"/>
                  </a:lnTo>
                  <a:lnTo>
                    <a:pt x="447" y="18"/>
                  </a:lnTo>
                  <a:lnTo>
                    <a:pt x="233" y="0"/>
                  </a:lnTo>
                  <a:lnTo>
                    <a:pt x="233" y="0"/>
                  </a:lnTo>
                  <a:lnTo>
                    <a:pt x="90" y="18"/>
                  </a:lnTo>
                  <a:lnTo>
                    <a:pt x="90" y="18"/>
                  </a:lnTo>
                  <a:lnTo>
                    <a:pt x="54" y="36"/>
                  </a:lnTo>
                  <a:lnTo>
                    <a:pt x="36" y="54"/>
                  </a:lnTo>
                  <a:lnTo>
                    <a:pt x="18" y="90"/>
                  </a:lnTo>
                  <a:lnTo>
                    <a:pt x="0" y="125"/>
                  </a:lnTo>
                  <a:lnTo>
                    <a:pt x="0" y="125"/>
                  </a:lnTo>
                  <a:lnTo>
                    <a:pt x="36" y="179"/>
                  </a:lnTo>
                  <a:lnTo>
                    <a:pt x="72" y="215"/>
                  </a:lnTo>
                  <a:lnTo>
                    <a:pt x="72" y="215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33"/>
            <p:cNvSpPr/>
            <p:nvPr/>
          </p:nvSpPr>
          <p:spPr>
            <a:xfrm>
              <a:off x="542498" y="4198821"/>
              <a:ext cx="65618" cy="232591"/>
            </a:xfrm>
            <a:custGeom>
              <a:avLst/>
              <a:gdLst/>
              <a:ahLst/>
              <a:cxnLst/>
              <a:rect l="l" t="t" r="r" b="b"/>
              <a:pathLst>
                <a:path w="377" h="1431" extrusionOk="0">
                  <a:moveTo>
                    <a:pt x="376" y="90"/>
                  </a:moveTo>
                  <a:lnTo>
                    <a:pt x="376" y="90"/>
                  </a:lnTo>
                  <a:lnTo>
                    <a:pt x="340" y="37"/>
                  </a:lnTo>
                  <a:lnTo>
                    <a:pt x="323" y="19"/>
                  </a:lnTo>
                  <a:lnTo>
                    <a:pt x="323" y="19"/>
                  </a:lnTo>
                  <a:lnTo>
                    <a:pt x="287" y="1"/>
                  </a:lnTo>
                  <a:lnTo>
                    <a:pt x="251" y="19"/>
                  </a:lnTo>
                  <a:lnTo>
                    <a:pt x="215" y="72"/>
                  </a:lnTo>
                  <a:lnTo>
                    <a:pt x="215" y="72"/>
                  </a:lnTo>
                  <a:lnTo>
                    <a:pt x="197" y="162"/>
                  </a:lnTo>
                  <a:lnTo>
                    <a:pt x="197" y="162"/>
                  </a:lnTo>
                  <a:lnTo>
                    <a:pt x="90" y="555"/>
                  </a:lnTo>
                  <a:lnTo>
                    <a:pt x="19" y="948"/>
                  </a:lnTo>
                  <a:lnTo>
                    <a:pt x="19" y="948"/>
                  </a:lnTo>
                  <a:lnTo>
                    <a:pt x="1" y="1127"/>
                  </a:lnTo>
                  <a:lnTo>
                    <a:pt x="1" y="1288"/>
                  </a:lnTo>
                  <a:lnTo>
                    <a:pt x="1" y="1288"/>
                  </a:lnTo>
                  <a:lnTo>
                    <a:pt x="19" y="1359"/>
                  </a:lnTo>
                  <a:lnTo>
                    <a:pt x="37" y="1395"/>
                  </a:lnTo>
                  <a:lnTo>
                    <a:pt x="72" y="1431"/>
                  </a:lnTo>
                  <a:lnTo>
                    <a:pt x="108" y="1431"/>
                  </a:lnTo>
                  <a:lnTo>
                    <a:pt x="108" y="1431"/>
                  </a:lnTo>
                  <a:lnTo>
                    <a:pt x="144" y="1413"/>
                  </a:lnTo>
                  <a:lnTo>
                    <a:pt x="180" y="1395"/>
                  </a:lnTo>
                  <a:lnTo>
                    <a:pt x="197" y="1341"/>
                  </a:lnTo>
                  <a:lnTo>
                    <a:pt x="197" y="1305"/>
                  </a:lnTo>
                  <a:lnTo>
                    <a:pt x="197" y="1305"/>
                  </a:lnTo>
                  <a:lnTo>
                    <a:pt x="251" y="948"/>
                  </a:lnTo>
                  <a:lnTo>
                    <a:pt x="323" y="591"/>
                  </a:lnTo>
                  <a:lnTo>
                    <a:pt x="323" y="591"/>
                  </a:lnTo>
                  <a:lnTo>
                    <a:pt x="340" y="448"/>
                  </a:lnTo>
                  <a:lnTo>
                    <a:pt x="358" y="305"/>
                  </a:lnTo>
                  <a:lnTo>
                    <a:pt x="340" y="305"/>
                  </a:lnTo>
                  <a:lnTo>
                    <a:pt x="340" y="305"/>
                  </a:lnTo>
                  <a:lnTo>
                    <a:pt x="358" y="162"/>
                  </a:lnTo>
                  <a:lnTo>
                    <a:pt x="358" y="162"/>
                  </a:lnTo>
                  <a:lnTo>
                    <a:pt x="376" y="126"/>
                  </a:lnTo>
                  <a:lnTo>
                    <a:pt x="376" y="90"/>
                  </a:lnTo>
                  <a:lnTo>
                    <a:pt x="376" y="90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33"/>
            <p:cNvSpPr/>
            <p:nvPr/>
          </p:nvSpPr>
          <p:spPr>
            <a:xfrm>
              <a:off x="710458" y="4257010"/>
              <a:ext cx="112264" cy="151160"/>
            </a:xfrm>
            <a:custGeom>
              <a:avLst/>
              <a:gdLst/>
              <a:ahLst/>
              <a:cxnLst/>
              <a:rect l="l" t="t" r="r" b="b"/>
              <a:pathLst>
                <a:path w="645" h="930" extrusionOk="0">
                  <a:moveTo>
                    <a:pt x="72" y="930"/>
                  </a:moveTo>
                  <a:lnTo>
                    <a:pt x="72" y="930"/>
                  </a:lnTo>
                  <a:lnTo>
                    <a:pt x="126" y="930"/>
                  </a:lnTo>
                  <a:lnTo>
                    <a:pt x="144" y="912"/>
                  </a:lnTo>
                  <a:lnTo>
                    <a:pt x="144" y="912"/>
                  </a:lnTo>
                  <a:lnTo>
                    <a:pt x="233" y="804"/>
                  </a:lnTo>
                  <a:lnTo>
                    <a:pt x="233" y="804"/>
                  </a:lnTo>
                  <a:lnTo>
                    <a:pt x="376" y="572"/>
                  </a:lnTo>
                  <a:lnTo>
                    <a:pt x="448" y="465"/>
                  </a:lnTo>
                  <a:lnTo>
                    <a:pt x="537" y="358"/>
                  </a:lnTo>
                  <a:lnTo>
                    <a:pt x="537" y="358"/>
                  </a:lnTo>
                  <a:lnTo>
                    <a:pt x="591" y="304"/>
                  </a:lnTo>
                  <a:lnTo>
                    <a:pt x="609" y="233"/>
                  </a:lnTo>
                  <a:lnTo>
                    <a:pt x="644" y="72"/>
                  </a:lnTo>
                  <a:lnTo>
                    <a:pt x="644" y="72"/>
                  </a:lnTo>
                  <a:lnTo>
                    <a:pt x="644" y="36"/>
                  </a:lnTo>
                  <a:lnTo>
                    <a:pt x="609" y="0"/>
                  </a:lnTo>
                  <a:lnTo>
                    <a:pt x="609" y="0"/>
                  </a:lnTo>
                  <a:lnTo>
                    <a:pt x="573" y="0"/>
                  </a:lnTo>
                  <a:lnTo>
                    <a:pt x="537" y="18"/>
                  </a:lnTo>
                  <a:lnTo>
                    <a:pt x="537" y="18"/>
                  </a:lnTo>
                  <a:lnTo>
                    <a:pt x="376" y="161"/>
                  </a:lnTo>
                  <a:lnTo>
                    <a:pt x="233" y="304"/>
                  </a:lnTo>
                  <a:lnTo>
                    <a:pt x="126" y="483"/>
                  </a:lnTo>
                  <a:lnTo>
                    <a:pt x="19" y="679"/>
                  </a:lnTo>
                  <a:lnTo>
                    <a:pt x="19" y="679"/>
                  </a:lnTo>
                  <a:lnTo>
                    <a:pt x="1" y="769"/>
                  </a:lnTo>
                  <a:lnTo>
                    <a:pt x="1" y="840"/>
                  </a:lnTo>
                  <a:lnTo>
                    <a:pt x="1" y="840"/>
                  </a:lnTo>
                  <a:lnTo>
                    <a:pt x="19" y="894"/>
                  </a:lnTo>
                  <a:lnTo>
                    <a:pt x="72" y="930"/>
                  </a:lnTo>
                  <a:lnTo>
                    <a:pt x="72" y="930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33"/>
            <p:cNvSpPr/>
            <p:nvPr/>
          </p:nvSpPr>
          <p:spPr>
            <a:xfrm>
              <a:off x="794525" y="4416784"/>
              <a:ext cx="161869" cy="58188"/>
            </a:xfrm>
            <a:custGeom>
              <a:avLst/>
              <a:gdLst/>
              <a:ahLst/>
              <a:cxnLst/>
              <a:rect l="l" t="t" r="r" b="b"/>
              <a:pathLst>
                <a:path w="930" h="358" extrusionOk="0">
                  <a:moveTo>
                    <a:pt x="143" y="358"/>
                  </a:moveTo>
                  <a:lnTo>
                    <a:pt x="143" y="358"/>
                  </a:lnTo>
                  <a:lnTo>
                    <a:pt x="197" y="358"/>
                  </a:lnTo>
                  <a:lnTo>
                    <a:pt x="197" y="358"/>
                  </a:lnTo>
                  <a:lnTo>
                    <a:pt x="304" y="304"/>
                  </a:lnTo>
                  <a:lnTo>
                    <a:pt x="429" y="268"/>
                  </a:lnTo>
                  <a:lnTo>
                    <a:pt x="680" y="233"/>
                  </a:lnTo>
                  <a:lnTo>
                    <a:pt x="680" y="233"/>
                  </a:lnTo>
                  <a:lnTo>
                    <a:pt x="805" y="197"/>
                  </a:lnTo>
                  <a:lnTo>
                    <a:pt x="876" y="161"/>
                  </a:lnTo>
                  <a:lnTo>
                    <a:pt x="930" y="107"/>
                  </a:lnTo>
                  <a:lnTo>
                    <a:pt x="930" y="107"/>
                  </a:lnTo>
                  <a:lnTo>
                    <a:pt x="823" y="54"/>
                  </a:lnTo>
                  <a:lnTo>
                    <a:pt x="715" y="18"/>
                  </a:lnTo>
                  <a:lnTo>
                    <a:pt x="608" y="0"/>
                  </a:lnTo>
                  <a:lnTo>
                    <a:pt x="501" y="0"/>
                  </a:lnTo>
                  <a:lnTo>
                    <a:pt x="501" y="0"/>
                  </a:lnTo>
                  <a:lnTo>
                    <a:pt x="376" y="18"/>
                  </a:lnTo>
                  <a:lnTo>
                    <a:pt x="269" y="54"/>
                  </a:lnTo>
                  <a:lnTo>
                    <a:pt x="72" y="125"/>
                  </a:lnTo>
                  <a:lnTo>
                    <a:pt x="72" y="125"/>
                  </a:lnTo>
                  <a:lnTo>
                    <a:pt x="36" y="161"/>
                  </a:lnTo>
                  <a:lnTo>
                    <a:pt x="18" y="197"/>
                  </a:lnTo>
                  <a:lnTo>
                    <a:pt x="1" y="233"/>
                  </a:lnTo>
                  <a:lnTo>
                    <a:pt x="18" y="286"/>
                  </a:lnTo>
                  <a:lnTo>
                    <a:pt x="18" y="286"/>
                  </a:lnTo>
                  <a:lnTo>
                    <a:pt x="36" y="322"/>
                  </a:lnTo>
                  <a:lnTo>
                    <a:pt x="54" y="358"/>
                  </a:lnTo>
                  <a:lnTo>
                    <a:pt x="108" y="358"/>
                  </a:lnTo>
                  <a:lnTo>
                    <a:pt x="143" y="358"/>
                  </a:lnTo>
                  <a:lnTo>
                    <a:pt x="143" y="358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33"/>
            <p:cNvSpPr/>
            <p:nvPr/>
          </p:nvSpPr>
          <p:spPr>
            <a:xfrm>
              <a:off x="408826" y="364398"/>
              <a:ext cx="8349124" cy="4412731"/>
            </a:xfrm>
            <a:custGeom>
              <a:avLst/>
              <a:gdLst/>
              <a:ahLst/>
              <a:cxnLst/>
              <a:rect l="l" t="t" r="r" b="b"/>
              <a:pathLst>
                <a:path w="47969" h="27149" extrusionOk="0">
                  <a:moveTo>
                    <a:pt x="30454" y="26934"/>
                  </a:moveTo>
                  <a:lnTo>
                    <a:pt x="30454" y="26934"/>
                  </a:lnTo>
                  <a:lnTo>
                    <a:pt x="33242" y="26970"/>
                  </a:lnTo>
                  <a:lnTo>
                    <a:pt x="33242" y="26970"/>
                  </a:lnTo>
                  <a:lnTo>
                    <a:pt x="34386" y="26970"/>
                  </a:lnTo>
                  <a:lnTo>
                    <a:pt x="35512" y="26987"/>
                  </a:lnTo>
                  <a:lnTo>
                    <a:pt x="35512" y="26987"/>
                  </a:lnTo>
                  <a:lnTo>
                    <a:pt x="35887" y="27023"/>
                  </a:lnTo>
                  <a:lnTo>
                    <a:pt x="35887" y="27023"/>
                  </a:lnTo>
                  <a:lnTo>
                    <a:pt x="38086" y="27041"/>
                  </a:lnTo>
                  <a:lnTo>
                    <a:pt x="38086" y="27041"/>
                  </a:lnTo>
                  <a:lnTo>
                    <a:pt x="40284" y="27041"/>
                  </a:lnTo>
                  <a:lnTo>
                    <a:pt x="40284" y="27041"/>
                  </a:lnTo>
                  <a:lnTo>
                    <a:pt x="40641" y="27059"/>
                  </a:lnTo>
                  <a:lnTo>
                    <a:pt x="41017" y="27077"/>
                  </a:lnTo>
                  <a:lnTo>
                    <a:pt x="41017" y="27077"/>
                  </a:lnTo>
                  <a:lnTo>
                    <a:pt x="41571" y="27113"/>
                  </a:lnTo>
                  <a:lnTo>
                    <a:pt x="42125" y="27148"/>
                  </a:lnTo>
                  <a:lnTo>
                    <a:pt x="42125" y="27148"/>
                  </a:lnTo>
                  <a:lnTo>
                    <a:pt x="42571" y="27148"/>
                  </a:lnTo>
                  <a:lnTo>
                    <a:pt x="43018" y="27148"/>
                  </a:lnTo>
                  <a:lnTo>
                    <a:pt x="43018" y="27148"/>
                  </a:lnTo>
                  <a:lnTo>
                    <a:pt x="43590" y="27148"/>
                  </a:lnTo>
                  <a:lnTo>
                    <a:pt x="43876" y="27130"/>
                  </a:lnTo>
                  <a:lnTo>
                    <a:pt x="44162" y="27095"/>
                  </a:lnTo>
                  <a:lnTo>
                    <a:pt x="44162" y="27095"/>
                  </a:lnTo>
                  <a:lnTo>
                    <a:pt x="44537" y="27059"/>
                  </a:lnTo>
                  <a:lnTo>
                    <a:pt x="44931" y="27041"/>
                  </a:lnTo>
                  <a:lnTo>
                    <a:pt x="45699" y="27041"/>
                  </a:lnTo>
                  <a:lnTo>
                    <a:pt x="45699" y="27041"/>
                  </a:lnTo>
                  <a:lnTo>
                    <a:pt x="45967" y="27023"/>
                  </a:lnTo>
                  <a:lnTo>
                    <a:pt x="46110" y="27005"/>
                  </a:lnTo>
                  <a:lnTo>
                    <a:pt x="46235" y="26970"/>
                  </a:lnTo>
                  <a:lnTo>
                    <a:pt x="46235" y="26970"/>
                  </a:lnTo>
                  <a:lnTo>
                    <a:pt x="46503" y="26862"/>
                  </a:lnTo>
                  <a:lnTo>
                    <a:pt x="46771" y="26737"/>
                  </a:lnTo>
                  <a:lnTo>
                    <a:pt x="46771" y="26737"/>
                  </a:lnTo>
                  <a:lnTo>
                    <a:pt x="46861" y="26684"/>
                  </a:lnTo>
                  <a:lnTo>
                    <a:pt x="46932" y="26594"/>
                  </a:lnTo>
                  <a:lnTo>
                    <a:pt x="47004" y="26505"/>
                  </a:lnTo>
                  <a:lnTo>
                    <a:pt x="47040" y="26398"/>
                  </a:lnTo>
                  <a:lnTo>
                    <a:pt x="47040" y="26398"/>
                  </a:lnTo>
                  <a:lnTo>
                    <a:pt x="47147" y="26380"/>
                  </a:lnTo>
                  <a:lnTo>
                    <a:pt x="47147" y="26380"/>
                  </a:lnTo>
                  <a:lnTo>
                    <a:pt x="47218" y="26362"/>
                  </a:lnTo>
                  <a:lnTo>
                    <a:pt x="47290" y="26326"/>
                  </a:lnTo>
                  <a:lnTo>
                    <a:pt x="47361" y="26290"/>
                  </a:lnTo>
                  <a:lnTo>
                    <a:pt x="47415" y="26255"/>
                  </a:lnTo>
                  <a:lnTo>
                    <a:pt x="47504" y="26147"/>
                  </a:lnTo>
                  <a:lnTo>
                    <a:pt x="47558" y="25987"/>
                  </a:lnTo>
                  <a:lnTo>
                    <a:pt x="47558" y="25987"/>
                  </a:lnTo>
                  <a:lnTo>
                    <a:pt x="47629" y="25790"/>
                  </a:lnTo>
                  <a:lnTo>
                    <a:pt x="47665" y="25576"/>
                  </a:lnTo>
                  <a:lnTo>
                    <a:pt x="47754" y="25147"/>
                  </a:lnTo>
                  <a:lnTo>
                    <a:pt x="47754" y="25147"/>
                  </a:lnTo>
                  <a:lnTo>
                    <a:pt x="47754" y="24986"/>
                  </a:lnTo>
                  <a:lnTo>
                    <a:pt x="47754" y="24986"/>
                  </a:lnTo>
                  <a:lnTo>
                    <a:pt x="47754" y="24593"/>
                  </a:lnTo>
                  <a:lnTo>
                    <a:pt x="47790" y="24199"/>
                  </a:lnTo>
                  <a:lnTo>
                    <a:pt x="47879" y="23413"/>
                  </a:lnTo>
                  <a:lnTo>
                    <a:pt x="47879" y="23413"/>
                  </a:lnTo>
                  <a:lnTo>
                    <a:pt x="47915" y="22698"/>
                  </a:lnTo>
                  <a:lnTo>
                    <a:pt x="47933" y="21501"/>
                  </a:lnTo>
                  <a:lnTo>
                    <a:pt x="47969" y="19571"/>
                  </a:lnTo>
                  <a:lnTo>
                    <a:pt x="47969" y="19571"/>
                  </a:lnTo>
                  <a:lnTo>
                    <a:pt x="47969" y="13548"/>
                  </a:lnTo>
                  <a:lnTo>
                    <a:pt x="47969" y="13548"/>
                  </a:lnTo>
                  <a:lnTo>
                    <a:pt x="47969" y="7578"/>
                  </a:lnTo>
                  <a:lnTo>
                    <a:pt x="47969" y="7578"/>
                  </a:lnTo>
                  <a:lnTo>
                    <a:pt x="47933" y="5666"/>
                  </a:lnTo>
                  <a:lnTo>
                    <a:pt x="47915" y="4451"/>
                  </a:lnTo>
                  <a:lnTo>
                    <a:pt x="47879" y="3736"/>
                  </a:lnTo>
                  <a:lnTo>
                    <a:pt x="47879" y="3736"/>
                  </a:lnTo>
                  <a:lnTo>
                    <a:pt x="47790" y="2950"/>
                  </a:lnTo>
                  <a:lnTo>
                    <a:pt x="47754" y="2556"/>
                  </a:lnTo>
                  <a:lnTo>
                    <a:pt x="47754" y="2163"/>
                  </a:lnTo>
                  <a:lnTo>
                    <a:pt x="47754" y="2163"/>
                  </a:lnTo>
                  <a:lnTo>
                    <a:pt x="47754" y="2002"/>
                  </a:lnTo>
                  <a:lnTo>
                    <a:pt x="47754" y="2002"/>
                  </a:lnTo>
                  <a:lnTo>
                    <a:pt x="47665" y="1573"/>
                  </a:lnTo>
                  <a:lnTo>
                    <a:pt x="47629" y="1359"/>
                  </a:lnTo>
                  <a:lnTo>
                    <a:pt x="47558" y="1162"/>
                  </a:lnTo>
                  <a:lnTo>
                    <a:pt x="47558" y="1162"/>
                  </a:lnTo>
                  <a:lnTo>
                    <a:pt x="47504" y="1019"/>
                  </a:lnTo>
                  <a:lnTo>
                    <a:pt x="47415" y="894"/>
                  </a:lnTo>
                  <a:lnTo>
                    <a:pt x="47361" y="858"/>
                  </a:lnTo>
                  <a:lnTo>
                    <a:pt x="47290" y="823"/>
                  </a:lnTo>
                  <a:lnTo>
                    <a:pt x="47218" y="787"/>
                  </a:lnTo>
                  <a:lnTo>
                    <a:pt x="47147" y="769"/>
                  </a:lnTo>
                  <a:lnTo>
                    <a:pt x="47147" y="769"/>
                  </a:lnTo>
                  <a:lnTo>
                    <a:pt x="47040" y="751"/>
                  </a:lnTo>
                  <a:lnTo>
                    <a:pt x="47040" y="751"/>
                  </a:lnTo>
                  <a:lnTo>
                    <a:pt x="47004" y="644"/>
                  </a:lnTo>
                  <a:lnTo>
                    <a:pt x="46932" y="555"/>
                  </a:lnTo>
                  <a:lnTo>
                    <a:pt x="46861" y="465"/>
                  </a:lnTo>
                  <a:lnTo>
                    <a:pt x="46771" y="412"/>
                  </a:lnTo>
                  <a:lnTo>
                    <a:pt x="46771" y="412"/>
                  </a:lnTo>
                  <a:lnTo>
                    <a:pt x="46503" y="287"/>
                  </a:lnTo>
                  <a:lnTo>
                    <a:pt x="46235" y="179"/>
                  </a:lnTo>
                  <a:lnTo>
                    <a:pt x="46235" y="179"/>
                  </a:lnTo>
                  <a:lnTo>
                    <a:pt x="46110" y="144"/>
                  </a:lnTo>
                  <a:lnTo>
                    <a:pt x="45967" y="126"/>
                  </a:lnTo>
                  <a:lnTo>
                    <a:pt x="45699" y="108"/>
                  </a:lnTo>
                  <a:lnTo>
                    <a:pt x="45699" y="108"/>
                  </a:lnTo>
                  <a:lnTo>
                    <a:pt x="44931" y="108"/>
                  </a:lnTo>
                  <a:lnTo>
                    <a:pt x="44537" y="90"/>
                  </a:lnTo>
                  <a:lnTo>
                    <a:pt x="44162" y="54"/>
                  </a:lnTo>
                  <a:lnTo>
                    <a:pt x="44162" y="54"/>
                  </a:lnTo>
                  <a:lnTo>
                    <a:pt x="43876" y="19"/>
                  </a:lnTo>
                  <a:lnTo>
                    <a:pt x="43590" y="19"/>
                  </a:lnTo>
                  <a:lnTo>
                    <a:pt x="43018" y="1"/>
                  </a:lnTo>
                  <a:lnTo>
                    <a:pt x="43018" y="1"/>
                  </a:lnTo>
                  <a:lnTo>
                    <a:pt x="42571" y="1"/>
                  </a:lnTo>
                  <a:lnTo>
                    <a:pt x="42125" y="1"/>
                  </a:lnTo>
                  <a:lnTo>
                    <a:pt x="42125" y="1"/>
                  </a:lnTo>
                  <a:lnTo>
                    <a:pt x="41571" y="36"/>
                  </a:lnTo>
                  <a:lnTo>
                    <a:pt x="41017" y="72"/>
                  </a:lnTo>
                  <a:lnTo>
                    <a:pt x="41017" y="72"/>
                  </a:lnTo>
                  <a:lnTo>
                    <a:pt x="40641" y="108"/>
                  </a:lnTo>
                  <a:lnTo>
                    <a:pt x="40284" y="108"/>
                  </a:lnTo>
                  <a:lnTo>
                    <a:pt x="40284" y="108"/>
                  </a:lnTo>
                  <a:lnTo>
                    <a:pt x="38086" y="108"/>
                  </a:lnTo>
                  <a:lnTo>
                    <a:pt x="38086" y="108"/>
                  </a:lnTo>
                  <a:lnTo>
                    <a:pt x="33510" y="126"/>
                  </a:lnTo>
                  <a:lnTo>
                    <a:pt x="33510" y="126"/>
                  </a:lnTo>
                  <a:lnTo>
                    <a:pt x="33135" y="161"/>
                  </a:lnTo>
                  <a:lnTo>
                    <a:pt x="33135" y="161"/>
                  </a:lnTo>
                  <a:lnTo>
                    <a:pt x="32009" y="179"/>
                  </a:lnTo>
                  <a:lnTo>
                    <a:pt x="30865" y="197"/>
                  </a:lnTo>
                  <a:lnTo>
                    <a:pt x="30865" y="197"/>
                  </a:lnTo>
                  <a:lnTo>
                    <a:pt x="27720" y="197"/>
                  </a:lnTo>
                  <a:lnTo>
                    <a:pt x="24557" y="215"/>
                  </a:lnTo>
                  <a:lnTo>
                    <a:pt x="24557" y="215"/>
                  </a:lnTo>
                  <a:lnTo>
                    <a:pt x="23252" y="215"/>
                  </a:lnTo>
                  <a:lnTo>
                    <a:pt x="23252" y="215"/>
                  </a:lnTo>
                  <a:lnTo>
                    <a:pt x="23216" y="215"/>
                  </a:lnTo>
                  <a:lnTo>
                    <a:pt x="23216" y="215"/>
                  </a:lnTo>
                  <a:lnTo>
                    <a:pt x="23162" y="215"/>
                  </a:lnTo>
                  <a:lnTo>
                    <a:pt x="23162" y="215"/>
                  </a:lnTo>
                  <a:lnTo>
                    <a:pt x="21858" y="215"/>
                  </a:lnTo>
                  <a:lnTo>
                    <a:pt x="21858" y="215"/>
                  </a:lnTo>
                  <a:lnTo>
                    <a:pt x="17408" y="197"/>
                  </a:lnTo>
                  <a:lnTo>
                    <a:pt x="17408" y="197"/>
                  </a:lnTo>
                  <a:lnTo>
                    <a:pt x="16264" y="179"/>
                  </a:lnTo>
                  <a:lnTo>
                    <a:pt x="15138" y="161"/>
                  </a:lnTo>
                  <a:lnTo>
                    <a:pt x="15138" y="161"/>
                  </a:lnTo>
                  <a:lnTo>
                    <a:pt x="14763" y="126"/>
                  </a:lnTo>
                  <a:lnTo>
                    <a:pt x="14763" y="126"/>
                  </a:lnTo>
                  <a:lnTo>
                    <a:pt x="12582" y="108"/>
                  </a:lnTo>
                  <a:lnTo>
                    <a:pt x="12582" y="108"/>
                  </a:lnTo>
                  <a:lnTo>
                    <a:pt x="8722" y="108"/>
                  </a:lnTo>
                  <a:lnTo>
                    <a:pt x="8722" y="108"/>
                  </a:lnTo>
                  <a:lnTo>
                    <a:pt x="7828" y="108"/>
                  </a:lnTo>
                  <a:lnTo>
                    <a:pt x="7292" y="90"/>
                  </a:lnTo>
                  <a:lnTo>
                    <a:pt x="6953" y="72"/>
                  </a:lnTo>
                  <a:lnTo>
                    <a:pt x="6953" y="72"/>
                  </a:lnTo>
                  <a:lnTo>
                    <a:pt x="6399" y="36"/>
                  </a:lnTo>
                  <a:lnTo>
                    <a:pt x="5845" y="1"/>
                  </a:lnTo>
                  <a:lnTo>
                    <a:pt x="5845" y="1"/>
                  </a:lnTo>
                  <a:lnTo>
                    <a:pt x="5398" y="1"/>
                  </a:lnTo>
                  <a:lnTo>
                    <a:pt x="4933" y="1"/>
                  </a:lnTo>
                  <a:lnTo>
                    <a:pt x="4933" y="1"/>
                  </a:lnTo>
                  <a:lnTo>
                    <a:pt x="4379" y="19"/>
                  </a:lnTo>
                  <a:lnTo>
                    <a:pt x="4093" y="19"/>
                  </a:lnTo>
                  <a:lnTo>
                    <a:pt x="3807" y="54"/>
                  </a:lnTo>
                  <a:lnTo>
                    <a:pt x="3807" y="54"/>
                  </a:lnTo>
                  <a:lnTo>
                    <a:pt x="3432" y="90"/>
                  </a:lnTo>
                  <a:lnTo>
                    <a:pt x="3039" y="108"/>
                  </a:lnTo>
                  <a:lnTo>
                    <a:pt x="2270" y="108"/>
                  </a:lnTo>
                  <a:lnTo>
                    <a:pt x="2270" y="108"/>
                  </a:lnTo>
                  <a:lnTo>
                    <a:pt x="2002" y="126"/>
                  </a:lnTo>
                  <a:lnTo>
                    <a:pt x="1859" y="144"/>
                  </a:lnTo>
                  <a:lnTo>
                    <a:pt x="1734" y="179"/>
                  </a:lnTo>
                  <a:lnTo>
                    <a:pt x="1734" y="179"/>
                  </a:lnTo>
                  <a:lnTo>
                    <a:pt x="1448" y="287"/>
                  </a:lnTo>
                  <a:lnTo>
                    <a:pt x="1198" y="412"/>
                  </a:lnTo>
                  <a:lnTo>
                    <a:pt x="1198" y="412"/>
                  </a:lnTo>
                  <a:lnTo>
                    <a:pt x="1108" y="465"/>
                  </a:lnTo>
                  <a:lnTo>
                    <a:pt x="1037" y="555"/>
                  </a:lnTo>
                  <a:lnTo>
                    <a:pt x="965" y="644"/>
                  </a:lnTo>
                  <a:lnTo>
                    <a:pt x="930" y="751"/>
                  </a:lnTo>
                  <a:lnTo>
                    <a:pt x="930" y="751"/>
                  </a:lnTo>
                  <a:lnTo>
                    <a:pt x="822" y="769"/>
                  </a:lnTo>
                  <a:lnTo>
                    <a:pt x="822" y="769"/>
                  </a:lnTo>
                  <a:lnTo>
                    <a:pt x="733" y="787"/>
                  </a:lnTo>
                  <a:lnTo>
                    <a:pt x="680" y="823"/>
                  </a:lnTo>
                  <a:lnTo>
                    <a:pt x="608" y="858"/>
                  </a:lnTo>
                  <a:lnTo>
                    <a:pt x="554" y="894"/>
                  </a:lnTo>
                  <a:lnTo>
                    <a:pt x="465" y="1019"/>
                  </a:lnTo>
                  <a:lnTo>
                    <a:pt x="411" y="1162"/>
                  </a:lnTo>
                  <a:lnTo>
                    <a:pt x="411" y="1162"/>
                  </a:lnTo>
                  <a:lnTo>
                    <a:pt x="340" y="1359"/>
                  </a:lnTo>
                  <a:lnTo>
                    <a:pt x="286" y="1573"/>
                  </a:lnTo>
                  <a:lnTo>
                    <a:pt x="215" y="2002"/>
                  </a:lnTo>
                  <a:lnTo>
                    <a:pt x="215" y="2002"/>
                  </a:lnTo>
                  <a:lnTo>
                    <a:pt x="197" y="2163"/>
                  </a:lnTo>
                  <a:lnTo>
                    <a:pt x="197" y="2163"/>
                  </a:lnTo>
                  <a:lnTo>
                    <a:pt x="197" y="2556"/>
                  </a:lnTo>
                  <a:lnTo>
                    <a:pt x="179" y="2950"/>
                  </a:lnTo>
                  <a:lnTo>
                    <a:pt x="90" y="3736"/>
                  </a:lnTo>
                  <a:lnTo>
                    <a:pt x="90" y="3736"/>
                  </a:lnTo>
                  <a:lnTo>
                    <a:pt x="54" y="4451"/>
                  </a:lnTo>
                  <a:lnTo>
                    <a:pt x="36" y="5666"/>
                  </a:lnTo>
                  <a:lnTo>
                    <a:pt x="0" y="7578"/>
                  </a:lnTo>
                  <a:lnTo>
                    <a:pt x="0" y="7578"/>
                  </a:lnTo>
                  <a:lnTo>
                    <a:pt x="0" y="13583"/>
                  </a:lnTo>
                  <a:lnTo>
                    <a:pt x="0" y="13583"/>
                  </a:lnTo>
                  <a:lnTo>
                    <a:pt x="0" y="19571"/>
                  </a:lnTo>
                  <a:lnTo>
                    <a:pt x="0" y="19571"/>
                  </a:lnTo>
                  <a:lnTo>
                    <a:pt x="36" y="21501"/>
                  </a:lnTo>
                  <a:lnTo>
                    <a:pt x="54" y="22698"/>
                  </a:lnTo>
                  <a:lnTo>
                    <a:pt x="90" y="23413"/>
                  </a:lnTo>
                  <a:lnTo>
                    <a:pt x="90" y="23413"/>
                  </a:lnTo>
                  <a:lnTo>
                    <a:pt x="179" y="24199"/>
                  </a:lnTo>
                  <a:lnTo>
                    <a:pt x="197" y="24593"/>
                  </a:lnTo>
                  <a:lnTo>
                    <a:pt x="197" y="24986"/>
                  </a:lnTo>
                  <a:lnTo>
                    <a:pt x="197" y="24986"/>
                  </a:lnTo>
                  <a:lnTo>
                    <a:pt x="215" y="25147"/>
                  </a:lnTo>
                  <a:lnTo>
                    <a:pt x="215" y="25147"/>
                  </a:lnTo>
                  <a:lnTo>
                    <a:pt x="286" y="25576"/>
                  </a:lnTo>
                  <a:lnTo>
                    <a:pt x="340" y="25790"/>
                  </a:lnTo>
                  <a:lnTo>
                    <a:pt x="411" y="25987"/>
                  </a:lnTo>
                  <a:lnTo>
                    <a:pt x="411" y="25987"/>
                  </a:lnTo>
                  <a:lnTo>
                    <a:pt x="465" y="26147"/>
                  </a:lnTo>
                  <a:lnTo>
                    <a:pt x="554" y="26255"/>
                  </a:lnTo>
                  <a:lnTo>
                    <a:pt x="608" y="26290"/>
                  </a:lnTo>
                  <a:lnTo>
                    <a:pt x="680" y="26326"/>
                  </a:lnTo>
                  <a:lnTo>
                    <a:pt x="733" y="26362"/>
                  </a:lnTo>
                  <a:lnTo>
                    <a:pt x="822" y="26380"/>
                  </a:lnTo>
                  <a:lnTo>
                    <a:pt x="822" y="26380"/>
                  </a:lnTo>
                  <a:lnTo>
                    <a:pt x="930" y="26398"/>
                  </a:lnTo>
                  <a:lnTo>
                    <a:pt x="930" y="26398"/>
                  </a:lnTo>
                  <a:lnTo>
                    <a:pt x="965" y="26505"/>
                  </a:lnTo>
                  <a:lnTo>
                    <a:pt x="1037" y="26594"/>
                  </a:lnTo>
                  <a:lnTo>
                    <a:pt x="1108" y="26684"/>
                  </a:lnTo>
                  <a:lnTo>
                    <a:pt x="1198" y="26737"/>
                  </a:lnTo>
                  <a:lnTo>
                    <a:pt x="1198" y="26737"/>
                  </a:lnTo>
                  <a:lnTo>
                    <a:pt x="1448" y="26862"/>
                  </a:lnTo>
                  <a:lnTo>
                    <a:pt x="1734" y="26970"/>
                  </a:lnTo>
                  <a:lnTo>
                    <a:pt x="1734" y="26970"/>
                  </a:lnTo>
                  <a:lnTo>
                    <a:pt x="1859" y="27005"/>
                  </a:lnTo>
                  <a:lnTo>
                    <a:pt x="2002" y="27023"/>
                  </a:lnTo>
                  <a:lnTo>
                    <a:pt x="2270" y="27041"/>
                  </a:lnTo>
                  <a:lnTo>
                    <a:pt x="2270" y="27041"/>
                  </a:lnTo>
                  <a:lnTo>
                    <a:pt x="3039" y="27041"/>
                  </a:lnTo>
                  <a:lnTo>
                    <a:pt x="3432" y="27059"/>
                  </a:lnTo>
                  <a:lnTo>
                    <a:pt x="3807" y="27095"/>
                  </a:lnTo>
                  <a:lnTo>
                    <a:pt x="3807" y="27095"/>
                  </a:lnTo>
                  <a:lnTo>
                    <a:pt x="4093" y="27130"/>
                  </a:lnTo>
                  <a:lnTo>
                    <a:pt x="4379" y="27148"/>
                  </a:lnTo>
                  <a:lnTo>
                    <a:pt x="4933" y="27148"/>
                  </a:lnTo>
                  <a:lnTo>
                    <a:pt x="4933" y="27148"/>
                  </a:lnTo>
                  <a:lnTo>
                    <a:pt x="5398" y="27148"/>
                  </a:lnTo>
                  <a:lnTo>
                    <a:pt x="5845" y="27148"/>
                  </a:lnTo>
                  <a:lnTo>
                    <a:pt x="5845" y="27148"/>
                  </a:lnTo>
                  <a:lnTo>
                    <a:pt x="6399" y="27113"/>
                  </a:lnTo>
                  <a:lnTo>
                    <a:pt x="6953" y="27077"/>
                  </a:lnTo>
                  <a:lnTo>
                    <a:pt x="6953" y="27077"/>
                  </a:lnTo>
                  <a:lnTo>
                    <a:pt x="7310" y="27059"/>
                  </a:lnTo>
                  <a:lnTo>
                    <a:pt x="7685" y="27041"/>
                  </a:lnTo>
                  <a:lnTo>
                    <a:pt x="7685" y="27041"/>
                  </a:lnTo>
                  <a:lnTo>
                    <a:pt x="9884" y="27041"/>
                  </a:lnTo>
                  <a:lnTo>
                    <a:pt x="9884" y="27041"/>
                  </a:lnTo>
                  <a:lnTo>
                    <a:pt x="12082" y="27023"/>
                  </a:lnTo>
                  <a:lnTo>
                    <a:pt x="12082" y="27023"/>
                  </a:lnTo>
                  <a:lnTo>
                    <a:pt x="12457" y="26987"/>
                  </a:lnTo>
                  <a:lnTo>
                    <a:pt x="12457" y="26987"/>
                  </a:lnTo>
                  <a:lnTo>
                    <a:pt x="13583" y="26970"/>
                  </a:lnTo>
                  <a:lnTo>
                    <a:pt x="14709" y="26970"/>
                  </a:lnTo>
                  <a:lnTo>
                    <a:pt x="14709" y="26970"/>
                  </a:lnTo>
                  <a:lnTo>
                    <a:pt x="17515" y="26934"/>
                  </a:lnTo>
                  <a:lnTo>
                    <a:pt x="17515" y="26934"/>
                  </a:lnTo>
                  <a:lnTo>
                    <a:pt x="18820" y="26934"/>
                  </a:lnTo>
                  <a:lnTo>
                    <a:pt x="18820" y="26934"/>
                  </a:lnTo>
                  <a:lnTo>
                    <a:pt x="18980" y="26934"/>
                  </a:lnTo>
                  <a:lnTo>
                    <a:pt x="19141" y="26916"/>
                  </a:lnTo>
                  <a:lnTo>
                    <a:pt x="19141" y="26916"/>
                  </a:lnTo>
                  <a:lnTo>
                    <a:pt x="19177" y="26898"/>
                  </a:lnTo>
                  <a:lnTo>
                    <a:pt x="19213" y="26880"/>
                  </a:lnTo>
                  <a:lnTo>
                    <a:pt x="19213" y="26862"/>
                  </a:lnTo>
                  <a:lnTo>
                    <a:pt x="19213" y="26827"/>
                  </a:lnTo>
                  <a:lnTo>
                    <a:pt x="19213" y="26827"/>
                  </a:lnTo>
                  <a:lnTo>
                    <a:pt x="19195" y="26773"/>
                  </a:lnTo>
                  <a:lnTo>
                    <a:pt x="19141" y="26737"/>
                  </a:lnTo>
                  <a:lnTo>
                    <a:pt x="19141" y="26737"/>
                  </a:lnTo>
                  <a:lnTo>
                    <a:pt x="19034" y="26719"/>
                  </a:lnTo>
                  <a:lnTo>
                    <a:pt x="18927" y="26702"/>
                  </a:lnTo>
                  <a:lnTo>
                    <a:pt x="18927" y="26702"/>
                  </a:lnTo>
                  <a:lnTo>
                    <a:pt x="17372" y="26702"/>
                  </a:lnTo>
                  <a:lnTo>
                    <a:pt x="17372" y="26702"/>
                  </a:lnTo>
                  <a:lnTo>
                    <a:pt x="16032" y="26702"/>
                  </a:lnTo>
                  <a:lnTo>
                    <a:pt x="15156" y="26719"/>
                  </a:lnTo>
                  <a:lnTo>
                    <a:pt x="14709" y="26719"/>
                  </a:lnTo>
                  <a:lnTo>
                    <a:pt x="14709" y="26719"/>
                  </a:lnTo>
                  <a:lnTo>
                    <a:pt x="14584" y="26737"/>
                  </a:lnTo>
                  <a:lnTo>
                    <a:pt x="14316" y="26737"/>
                  </a:lnTo>
                  <a:lnTo>
                    <a:pt x="13565" y="26755"/>
                  </a:lnTo>
                  <a:lnTo>
                    <a:pt x="12404" y="26755"/>
                  </a:lnTo>
                  <a:lnTo>
                    <a:pt x="12404" y="26755"/>
                  </a:lnTo>
                  <a:lnTo>
                    <a:pt x="12278" y="26755"/>
                  </a:lnTo>
                  <a:lnTo>
                    <a:pt x="12171" y="26755"/>
                  </a:lnTo>
                  <a:lnTo>
                    <a:pt x="12171" y="26755"/>
                  </a:lnTo>
                  <a:lnTo>
                    <a:pt x="11939" y="26791"/>
                  </a:lnTo>
                  <a:lnTo>
                    <a:pt x="11456" y="26791"/>
                  </a:lnTo>
                  <a:lnTo>
                    <a:pt x="10098" y="26809"/>
                  </a:lnTo>
                  <a:lnTo>
                    <a:pt x="8007" y="26809"/>
                  </a:lnTo>
                  <a:lnTo>
                    <a:pt x="8007" y="26809"/>
                  </a:lnTo>
                  <a:lnTo>
                    <a:pt x="7632" y="26809"/>
                  </a:lnTo>
                  <a:lnTo>
                    <a:pt x="7274" y="26809"/>
                  </a:lnTo>
                  <a:lnTo>
                    <a:pt x="6524" y="26862"/>
                  </a:lnTo>
                  <a:lnTo>
                    <a:pt x="6524" y="26862"/>
                  </a:lnTo>
                  <a:lnTo>
                    <a:pt x="6077" y="26898"/>
                  </a:lnTo>
                  <a:lnTo>
                    <a:pt x="5630" y="26898"/>
                  </a:lnTo>
                  <a:lnTo>
                    <a:pt x="5630" y="26898"/>
                  </a:lnTo>
                  <a:lnTo>
                    <a:pt x="4415" y="26898"/>
                  </a:lnTo>
                  <a:lnTo>
                    <a:pt x="4415" y="26898"/>
                  </a:lnTo>
                  <a:lnTo>
                    <a:pt x="4236" y="26898"/>
                  </a:lnTo>
                  <a:lnTo>
                    <a:pt x="4057" y="26880"/>
                  </a:lnTo>
                  <a:lnTo>
                    <a:pt x="4057" y="26880"/>
                  </a:lnTo>
                  <a:lnTo>
                    <a:pt x="3539" y="26827"/>
                  </a:lnTo>
                  <a:lnTo>
                    <a:pt x="3271" y="26809"/>
                  </a:lnTo>
                  <a:lnTo>
                    <a:pt x="3003" y="26809"/>
                  </a:lnTo>
                  <a:lnTo>
                    <a:pt x="3003" y="26809"/>
                  </a:lnTo>
                  <a:lnTo>
                    <a:pt x="2592" y="26809"/>
                  </a:lnTo>
                  <a:lnTo>
                    <a:pt x="2181" y="26809"/>
                  </a:lnTo>
                  <a:lnTo>
                    <a:pt x="2181" y="26809"/>
                  </a:lnTo>
                  <a:lnTo>
                    <a:pt x="2056" y="26791"/>
                  </a:lnTo>
                  <a:lnTo>
                    <a:pt x="1948" y="26791"/>
                  </a:lnTo>
                  <a:lnTo>
                    <a:pt x="1716" y="26719"/>
                  </a:lnTo>
                  <a:lnTo>
                    <a:pt x="1502" y="26630"/>
                  </a:lnTo>
                  <a:lnTo>
                    <a:pt x="1305" y="26523"/>
                  </a:lnTo>
                  <a:lnTo>
                    <a:pt x="1305" y="26523"/>
                  </a:lnTo>
                  <a:lnTo>
                    <a:pt x="1269" y="26505"/>
                  </a:lnTo>
                  <a:lnTo>
                    <a:pt x="1234" y="26469"/>
                  </a:lnTo>
                  <a:lnTo>
                    <a:pt x="1234" y="26433"/>
                  </a:lnTo>
                  <a:lnTo>
                    <a:pt x="1234" y="26362"/>
                  </a:lnTo>
                  <a:lnTo>
                    <a:pt x="1234" y="26362"/>
                  </a:lnTo>
                  <a:lnTo>
                    <a:pt x="1341" y="26344"/>
                  </a:lnTo>
                  <a:lnTo>
                    <a:pt x="1448" y="26290"/>
                  </a:lnTo>
                  <a:lnTo>
                    <a:pt x="1555" y="26219"/>
                  </a:lnTo>
                  <a:lnTo>
                    <a:pt x="1645" y="26147"/>
                  </a:lnTo>
                  <a:lnTo>
                    <a:pt x="1645" y="26147"/>
                  </a:lnTo>
                  <a:lnTo>
                    <a:pt x="1698" y="26094"/>
                  </a:lnTo>
                  <a:lnTo>
                    <a:pt x="1752" y="26022"/>
                  </a:lnTo>
                  <a:lnTo>
                    <a:pt x="1788" y="25951"/>
                  </a:lnTo>
                  <a:lnTo>
                    <a:pt x="1805" y="25879"/>
                  </a:lnTo>
                  <a:lnTo>
                    <a:pt x="1805" y="25879"/>
                  </a:lnTo>
                  <a:lnTo>
                    <a:pt x="1841" y="25736"/>
                  </a:lnTo>
                  <a:lnTo>
                    <a:pt x="1823" y="25593"/>
                  </a:lnTo>
                  <a:lnTo>
                    <a:pt x="1805" y="25522"/>
                  </a:lnTo>
                  <a:lnTo>
                    <a:pt x="1788" y="25468"/>
                  </a:lnTo>
                  <a:lnTo>
                    <a:pt x="1752" y="25397"/>
                  </a:lnTo>
                  <a:lnTo>
                    <a:pt x="1698" y="25343"/>
                  </a:lnTo>
                  <a:lnTo>
                    <a:pt x="1698" y="25343"/>
                  </a:lnTo>
                  <a:lnTo>
                    <a:pt x="1609" y="25290"/>
                  </a:lnTo>
                  <a:lnTo>
                    <a:pt x="1519" y="25254"/>
                  </a:lnTo>
                  <a:lnTo>
                    <a:pt x="1412" y="25254"/>
                  </a:lnTo>
                  <a:lnTo>
                    <a:pt x="1359" y="25272"/>
                  </a:lnTo>
                  <a:lnTo>
                    <a:pt x="1323" y="25290"/>
                  </a:lnTo>
                  <a:lnTo>
                    <a:pt x="1323" y="25290"/>
                  </a:lnTo>
                  <a:lnTo>
                    <a:pt x="1198" y="25379"/>
                  </a:lnTo>
                  <a:lnTo>
                    <a:pt x="1091" y="25504"/>
                  </a:lnTo>
                  <a:lnTo>
                    <a:pt x="1019" y="25629"/>
                  </a:lnTo>
                  <a:lnTo>
                    <a:pt x="965" y="25790"/>
                  </a:lnTo>
                  <a:lnTo>
                    <a:pt x="965" y="25790"/>
                  </a:lnTo>
                  <a:lnTo>
                    <a:pt x="894" y="26147"/>
                  </a:lnTo>
                  <a:lnTo>
                    <a:pt x="894" y="26147"/>
                  </a:lnTo>
                  <a:lnTo>
                    <a:pt x="787" y="26130"/>
                  </a:lnTo>
                  <a:lnTo>
                    <a:pt x="715" y="26094"/>
                  </a:lnTo>
                  <a:lnTo>
                    <a:pt x="662" y="26022"/>
                  </a:lnTo>
                  <a:lnTo>
                    <a:pt x="644" y="25951"/>
                  </a:lnTo>
                  <a:lnTo>
                    <a:pt x="644" y="25951"/>
                  </a:lnTo>
                  <a:lnTo>
                    <a:pt x="554" y="25683"/>
                  </a:lnTo>
                  <a:lnTo>
                    <a:pt x="483" y="25415"/>
                  </a:lnTo>
                  <a:lnTo>
                    <a:pt x="447" y="25129"/>
                  </a:lnTo>
                  <a:lnTo>
                    <a:pt x="429" y="24843"/>
                  </a:lnTo>
                  <a:lnTo>
                    <a:pt x="429" y="24843"/>
                  </a:lnTo>
                  <a:lnTo>
                    <a:pt x="429" y="24432"/>
                  </a:lnTo>
                  <a:lnTo>
                    <a:pt x="394" y="24021"/>
                  </a:lnTo>
                  <a:lnTo>
                    <a:pt x="394" y="24021"/>
                  </a:lnTo>
                  <a:lnTo>
                    <a:pt x="340" y="23592"/>
                  </a:lnTo>
                  <a:lnTo>
                    <a:pt x="286" y="23163"/>
                  </a:lnTo>
                  <a:lnTo>
                    <a:pt x="286" y="23163"/>
                  </a:lnTo>
                  <a:lnTo>
                    <a:pt x="286" y="22645"/>
                  </a:lnTo>
                  <a:lnTo>
                    <a:pt x="268" y="21608"/>
                  </a:lnTo>
                  <a:lnTo>
                    <a:pt x="251" y="20053"/>
                  </a:lnTo>
                  <a:lnTo>
                    <a:pt x="251" y="20053"/>
                  </a:lnTo>
                  <a:lnTo>
                    <a:pt x="233" y="19839"/>
                  </a:lnTo>
                  <a:lnTo>
                    <a:pt x="233" y="19624"/>
                  </a:lnTo>
                  <a:lnTo>
                    <a:pt x="233" y="19624"/>
                  </a:lnTo>
                  <a:lnTo>
                    <a:pt x="233" y="14423"/>
                  </a:lnTo>
                  <a:lnTo>
                    <a:pt x="233" y="14423"/>
                  </a:lnTo>
                  <a:lnTo>
                    <a:pt x="268" y="14406"/>
                  </a:lnTo>
                  <a:lnTo>
                    <a:pt x="286" y="14388"/>
                  </a:lnTo>
                  <a:lnTo>
                    <a:pt x="304" y="14352"/>
                  </a:lnTo>
                  <a:lnTo>
                    <a:pt x="304" y="14316"/>
                  </a:lnTo>
                  <a:lnTo>
                    <a:pt x="304" y="14316"/>
                  </a:lnTo>
                  <a:lnTo>
                    <a:pt x="268" y="14137"/>
                  </a:lnTo>
                  <a:lnTo>
                    <a:pt x="251" y="13941"/>
                  </a:lnTo>
                  <a:lnTo>
                    <a:pt x="233" y="13583"/>
                  </a:lnTo>
                  <a:lnTo>
                    <a:pt x="233" y="13583"/>
                  </a:lnTo>
                  <a:lnTo>
                    <a:pt x="251" y="13208"/>
                  </a:lnTo>
                  <a:lnTo>
                    <a:pt x="268" y="13012"/>
                  </a:lnTo>
                  <a:lnTo>
                    <a:pt x="304" y="12833"/>
                  </a:lnTo>
                  <a:lnTo>
                    <a:pt x="304" y="12833"/>
                  </a:lnTo>
                  <a:lnTo>
                    <a:pt x="304" y="12797"/>
                  </a:lnTo>
                  <a:lnTo>
                    <a:pt x="286" y="12761"/>
                  </a:lnTo>
                  <a:lnTo>
                    <a:pt x="268" y="12743"/>
                  </a:lnTo>
                  <a:lnTo>
                    <a:pt x="233" y="12726"/>
                  </a:lnTo>
                  <a:lnTo>
                    <a:pt x="233" y="12726"/>
                  </a:lnTo>
                  <a:lnTo>
                    <a:pt x="233" y="7525"/>
                  </a:lnTo>
                  <a:lnTo>
                    <a:pt x="233" y="7525"/>
                  </a:lnTo>
                  <a:lnTo>
                    <a:pt x="233" y="7310"/>
                  </a:lnTo>
                  <a:lnTo>
                    <a:pt x="251" y="7096"/>
                  </a:lnTo>
                  <a:lnTo>
                    <a:pt x="251" y="7096"/>
                  </a:lnTo>
                  <a:lnTo>
                    <a:pt x="268" y="5541"/>
                  </a:lnTo>
                  <a:lnTo>
                    <a:pt x="286" y="4522"/>
                  </a:lnTo>
                  <a:lnTo>
                    <a:pt x="286" y="3986"/>
                  </a:lnTo>
                  <a:lnTo>
                    <a:pt x="286" y="3986"/>
                  </a:lnTo>
                  <a:lnTo>
                    <a:pt x="340" y="3557"/>
                  </a:lnTo>
                  <a:lnTo>
                    <a:pt x="394" y="3128"/>
                  </a:lnTo>
                  <a:lnTo>
                    <a:pt x="394" y="3128"/>
                  </a:lnTo>
                  <a:lnTo>
                    <a:pt x="429" y="2717"/>
                  </a:lnTo>
                  <a:lnTo>
                    <a:pt x="429" y="2306"/>
                  </a:lnTo>
                  <a:lnTo>
                    <a:pt x="429" y="2306"/>
                  </a:lnTo>
                  <a:lnTo>
                    <a:pt x="447" y="2020"/>
                  </a:lnTo>
                  <a:lnTo>
                    <a:pt x="483" y="1752"/>
                  </a:lnTo>
                  <a:lnTo>
                    <a:pt x="554" y="1466"/>
                  </a:lnTo>
                  <a:lnTo>
                    <a:pt x="644" y="1198"/>
                  </a:lnTo>
                  <a:lnTo>
                    <a:pt x="644" y="1198"/>
                  </a:lnTo>
                  <a:lnTo>
                    <a:pt x="662" y="1127"/>
                  </a:lnTo>
                  <a:lnTo>
                    <a:pt x="715" y="1055"/>
                  </a:lnTo>
                  <a:lnTo>
                    <a:pt x="787" y="1019"/>
                  </a:lnTo>
                  <a:lnTo>
                    <a:pt x="894" y="1001"/>
                  </a:lnTo>
                  <a:lnTo>
                    <a:pt x="894" y="1001"/>
                  </a:lnTo>
                  <a:lnTo>
                    <a:pt x="965" y="1359"/>
                  </a:lnTo>
                  <a:lnTo>
                    <a:pt x="965" y="1359"/>
                  </a:lnTo>
                  <a:lnTo>
                    <a:pt x="1019" y="1520"/>
                  </a:lnTo>
                  <a:lnTo>
                    <a:pt x="1091" y="1645"/>
                  </a:lnTo>
                  <a:lnTo>
                    <a:pt x="1198" y="1770"/>
                  </a:lnTo>
                  <a:lnTo>
                    <a:pt x="1323" y="1859"/>
                  </a:lnTo>
                  <a:lnTo>
                    <a:pt x="1323" y="1859"/>
                  </a:lnTo>
                  <a:lnTo>
                    <a:pt x="1359" y="1877"/>
                  </a:lnTo>
                  <a:lnTo>
                    <a:pt x="1412" y="1895"/>
                  </a:lnTo>
                  <a:lnTo>
                    <a:pt x="1519" y="1895"/>
                  </a:lnTo>
                  <a:lnTo>
                    <a:pt x="1609" y="1859"/>
                  </a:lnTo>
                  <a:lnTo>
                    <a:pt x="1698" y="1806"/>
                  </a:lnTo>
                  <a:lnTo>
                    <a:pt x="1698" y="1806"/>
                  </a:lnTo>
                  <a:lnTo>
                    <a:pt x="1752" y="1752"/>
                  </a:lnTo>
                  <a:lnTo>
                    <a:pt x="1788" y="1698"/>
                  </a:lnTo>
                  <a:lnTo>
                    <a:pt x="1805" y="1627"/>
                  </a:lnTo>
                  <a:lnTo>
                    <a:pt x="1823" y="1556"/>
                  </a:lnTo>
                  <a:lnTo>
                    <a:pt x="1841" y="1413"/>
                  </a:lnTo>
                  <a:lnTo>
                    <a:pt x="1805" y="1270"/>
                  </a:lnTo>
                  <a:lnTo>
                    <a:pt x="1805" y="1270"/>
                  </a:lnTo>
                  <a:lnTo>
                    <a:pt x="1788" y="1198"/>
                  </a:lnTo>
                  <a:lnTo>
                    <a:pt x="1752" y="1127"/>
                  </a:lnTo>
                  <a:lnTo>
                    <a:pt x="1698" y="1055"/>
                  </a:lnTo>
                  <a:lnTo>
                    <a:pt x="1645" y="1001"/>
                  </a:lnTo>
                  <a:lnTo>
                    <a:pt x="1645" y="1001"/>
                  </a:lnTo>
                  <a:lnTo>
                    <a:pt x="1555" y="930"/>
                  </a:lnTo>
                  <a:lnTo>
                    <a:pt x="1448" y="858"/>
                  </a:lnTo>
                  <a:lnTo>
                    <a:pt x="1341" y="805"/>
                  </a:lnTo>
                  <a:lnTo>
                    <a:pt x="1234" y="787"/>
                  </a:lnTo>
                  <a:lnTo>
                    <a:pt x="1234" y="787"/>
                  </a:lnTo>
                  <a:lnTo>
                    <a:pt x="1234" y="733"/>
                  </a:lnTo>
                  <a:lnTo>
                    <a:pt x="1234" y="680"/>
                  </a:lnTo>
                  <a:lnTo>
                    <a:pt x="1269" y="644"/>
                  </a:lnTo>
                  <a:lnTo>
                    <a:pt x="1305" y="626"/>
                  </a:lnTo>
                  <a:lnTo>
                    <a:pt x="1305" y="626"/>
                  </a:lnTo>
                  <a:lnTo>
                    <a:pt x="1502" y="519"/>
                  </a:lnTo>
                  <a:lnTo>
                    <a:pt x="1716" y="430"/>
                  </a:lnTo>
                  <a:lnTo>
                    <a:pt x="1948" y="376"/>
                  </a:lnTo>
                  <a:lnTo>
                    <a:pt x="2056" y="358"/>
                  </a:lnTo>
                  <a:lnTo>
                    <a:pt x="2181" y="340"/>
                  </a:lnTo>
                  <a:lnTo>
                    <a:pt x="2181" y="340"/>
                  </a:lnTo>
                  <a:lnTo>
                    <a:pt x="2592" y="340"/>
                  </a:lnTo>
                  <a:lnTo>
                    <a:pt x="3003" y="340"/>
                  </a:lnTo>
                  <a:lnTo>
                    <a:pt x="3003" y="340"/>
                  </a:lnTo>
                  <a:lnTo>
                    <a:pt x="3271" y="340"/>
                  </a:lnTo>
                  <a:lnTo>
                    <a:pt x="3539" y="322"/>
                  </a:lnTo>
                  <a:lnTo>
                    <a:pt x="4057" y="269"/>
                  </a:lnTo>
                  <a:lnTo>
                    <a:pt x="4057" y="269"/>
                  </a:lnTo>
                  <a:lnTo>
                    <a:pt x="4236" y="251"/>
                  </a:lnTo>
                  <a:lnTo>
                    <a:pt x="4415" y="251"/>
                  </a:lnTo>
                  <a:lnTo>
                    <a:pt x="4415" y="251"/>
                  </a:lnTo>
                  <a:lnTo>
                    <a:pt x="5630" y="251"/>
                  </a:lnTo>
                  <a:lnTo>
                    <a:pt x="5630" y="251"/>
                  </a:lnTo>
                  <a:lnTo>
                    <a:pt x="6077" y="251"/>
                  </a:lnTo>
                  <a:lnTo>
                    <a:pt x="6524" y="287"/>
                  </a:lnTo>
                  <a:lnTo>
                    <a:pt x="6524" y="287"/>
                  </a:lnTo>
                  <a:lnTo>
                    <a:pt x="7060" y="304"/>
                  </a:lnTo>
                  <a:lnTo>
                    <a:pt x="7793" y="340"/>
                  </a:lnTo>
                  <a:lnTo>
                    <a:pt x="8507" y="358"/>
                  </a:lnTo>
                  <a:lnTo>
                    <a:pt x="9044" y="340"/>
                  </a:lnTo>
                  <a:lnTo>
                    <a:pt x="9044" y="340"/>
                  </a:lnTo>
                  <a:lnTo>
                    <a:pt x="11957" y="340"/>
                  </a:lnTo>
                  <a:lnTo>
                    <a:pt x="13887" y="358"/>
                  </a:lnTo>
                  <a:lnTo>
                    <a:pt x="14548" y="358"/>
                  </a:lnTo>
                  <a:lnTo>
                    <a:pt x="14870" y="394"/>
                  </a:lnTo>
                  <a:lnTo>
                    <a:pt x="14870" y="394"/>
                  </a:lnTo>
                  <a:lnTo>
                    <a:pt x="14977" y="394"/>
                  </a:lnTo>
                  <a:lnTo>
                    <a:pt x="15084" y="394"/>
                  </a:lnTo>
                  <a:lnTo>
                    <a:pt x="15084" y="394"/>
                  </a:lnTo>
                  <a:lnTo>
                    <a:pt x="16246" y="394"/>
                  </a:lnTo>
                  <a:lnTo>
                    <a:pt x="16997" y="412"/>
                  </a:lnTo>
                  <a:lnTo>
                    <a:pt x="17265" y="412"/>
                  </a:lnTo>
                  <a:lnTo>
                    <a:pt x="17408" y="430"/>
                  </a:lnTo>
                  <a:lnTo>
                    <a:pt x="17408" y="430"/>
                  </a:lnTo>
                  <a:lnTo>
                    <a:pt x="18105" y="430"/>
                  </a:lnTo>
                  <a:lnTo>
                    <a:pt x="19552" y="447"/>
                  </a:lnTo>
                  <a:lnTo>
                    <a:pt x="21697" y="447"/>
                  </a:lnTo>
                  <a:lnTo>
                    <a:pt x="21697" y="447"/>
                  </a:lnTo>
                  <a:lnTo>
                    <a:pt x="23216" y="447"/>
                  </a:lnTo>
                  <a:lnTo>
                    <a:pt x="23216" y="447"/>
                  </a:lnTo>
                  <a:lnTo>
                    <a:pt x="24717" y="447"/>
                  </a:lnTo>
                  <a:lnTo>
                    <a:pt x="24717" y="447"/>
                  </a:lnTo>
                  <a:lnTo>
                    <a:pt x="27791" y="447"/>
                  </a:lnTo>
                  <a:lnTo>
                    <a:pt x="29882" y="430"/>
                  </a:lnTo>
                  <a:lnTo>
                    <a:pt x="30865" y="430"/>
                  </a:lnTo>
                  <a:lnTo>
                    <a:pt x="30865" y="430"/>
                  </a:lnTo>
                  <a:lnTo>
                    <a:pt x="31008" y="412"/>
                  </a:lnTo>
                  <a:lnTo>
                    <a:pt x="31276" y="412"/>
                  </a:lnTo>
                  <a:lnTo>
                    <a:pt x="32027" y="394"/>
                  </a:lnTo>
                  <a:lnTo>
                    <a:pt x="33189" y="394"/>
                  </a:lnTo>
                  <a:lnTo>
                    <a:pt x="33189" y="394"/>
                  </a:lnTo>
                  <a:lnTo>
                    <a:pt x="33296" y="394"/>
                  </a:lnTo>
                  <a:lnTo>
                    <a:pt x="33421" y="394"/>
                  </a:lnTo>
                  <a:lnTo>
                    <a:pt x="33421" y="394"/>
                  </a:lnTo>
                  <a:lnTo>
                    <a:pt x="33761" y="358"/>
                  </a:lnTo>
                  <a:lnTo>
                    <a:pt x="34511" y="358"/>
                  </a:lnTo>
                  <a:lnTo>
                    <a:pt x="36692" y="340"/>
                  </a:lnTo>
                  <a:lnTo>
                    <a:pt x="39962" y="340"/>
                  </a:lnTo>
                  <a:lnTo>
                    <a:pt x="39962" y="340"/>
                  </a:lnTo>
                  <a:lnTo>
                    <a:pt x="40320" y="358"/>
                  </a:lnTo>
                  <a:lnTo>
                    <a:pt x="40695" y="340"/>
                  </a:lnTo>
                  <a:lnTo>
                    <a:pt x="41446" y="287"/>
                  </a:lnTo>
                  <a:lnTo>
                    <a:pt x="41446" y="287"/>
                  </a:lnTo>
                  <a:lnTo>
                    <a:pt x="41892" y="251"/>
                  </a:lnTo>
                  <a:lnTo>
                    <a:pt x="42339" y="251"/>
                  </a:lnTo>
                  <a:lnTo>
                    <a:pt x="42339" y="251"/>
                  </a:lnTo>
                  <a:lnTo>
                    <a:pt x="43554" y="251"/>
                  </a:lnTo>
                  <a:lnTo>
                    <a:pt x="43554" y="251"/>
                  </a:lnTo>
                  <a:lnTo>
                    <a:pt x="43733" y="251"/>
                  </a:lnTo>
                  <a:lnTo>
                    <a:pt x="43894" y="269"/>
                  </a:lnTo>
                  <a:lnTo>
                    <a:pt x="43894" y="269"/>
                  </a:lnTo>
                  <a:lnTo>
                    <a:pt x="44430" y="322"/>
                  </a:lnTo>
                  <a:lnTo>
                    <a:pt x="44698" y="340"/>
                  </a:lnTo>
                  <a:lnTo>
                    <a:pt x="44948" y="340"/>
                  </a:lnTo>
                  <a:lnTo>
                    <a:pt x="44948" y="340"/>
                  </a:lnTo>
                  <a:lnTo>
                    <a:pt x="45377" y="340"/>
                  </a:lnTo>
                  <a:lnTo>
                    <a:pt x="45788" y="340"/>
                  </a:lnTo>
                  <a:lnTo>
                    <a:pt x="45788" y="340"/>
                  </a:lnTo>
                  <a:lnTo>
                    <a:pt x="45914" y="358"/>
                  </a:lnTo>
                  <a:lnTo>
                    <a:pt x="46021" y="376"/>
                  </a:lnTo>
                  <a:lnTo>
                    <a:pt x="46235" y="430"/>
                  </a:lnTo>
                  <a:lnTo>
                    <a:pt x="46450" y="519"/>
                  </a:lnTo>
                  <a:lnTo>
                    <a:pt x="46664" y="626"/>
                  </a:lnTo>
                  <a:lnTo>
                    <a:pt x="46664" y="626"/>
                  </a:lnTo>
                  <a:lnTo>
                    <a:pt x="46700" y="644"/>
                  </a:lnTo>
                  <a:lnTo>
                    <a:pt x="46718" y="680"/>
                  </a:lnTo>
                  <a:lnTo>
                    <a:pt x="46736" y="733"/>
                  </a:lnTo>
                  <a:lnTo>
                    <a:pt x="46736" y="787"/>
                  </a:lnTo>
                  <a:lnTo>
                    <a:pt x="46736" y="787"/>
                  </a:lnTo>
                  <a:lnTo>
                    <a:pt x="46611" y="805"/>
                  </a:lnTo>
                  <a:lnTo>
                    <a:pt x="46521" y="858"/>
                  </a:lnTo>
                  <a:lnTo>
                    <a:pt x="46414" y="930"/>
                  </a:lnTo>
                  <a:lnTo>
                    <a:pt x="46325" y="1001"/>
                  </a:lnTo>
                  <a:lnTo>
                    <a:pt x="46325" y="1001"/>
                  </a:lnTo>
                  <a:lnTo>
                    <a:pt x="46253" y="1055"/>
                  </a:lnTo>
                  <a:lnTo>
                    <a:pt x="46217" y="1127"/>
                  </a:lnTo>
                  <a:lnTo>
                    <a:pt x="46182" y="1198"/>
                  </a:lnTo>
                  <a:lnTo>
                    <a:pt x="46146" y="1270"/>
                  </a:lnTo>
                  <a:lnTo>
                    <a:pt x="46146" y="1270"/>
                  </a:lnTo>
                  <a:lnTo>
                    <a:pt x="46128" y="1413"/>
                  </a:lnTo>
                  <a:lnTo>
                    <a:pt x="46146" y="1556"/>
                  </a:lnTo>
                  <a:lnTo>
                    <a:pt x="46146" y="1627"/>
                  </a:lnTo>
                  <a:lnTo>
                    <a:pt x="46182" y="1698"/>
                  </a:lnTo>
                  <a:lnTo>
                    <a:pt x="46217" y="1752"/>
                  </a:lnTo>
                  <a:lnTo>
                    <a:pt x="46271" y="1806"/>
                  </a:lnTo>
                  <a:lnTo>
                    <a:pt x="46271" y="1806"/>
                  </a:lnTo>
                  <a:lnTo>
                    <a:pt x="46360" y="1859"/>
                  </a:lnTo>
                  <a:lnTo>
                    <a:pt x="46450" y="1895"/>
                  </a:lnTo>
                  <a:lnTo>
                    <a:pt x="46557" y="1895"/>
                  </a:lnTo>
                  <a:lnTo>
                    <a:pt x="46611" y="1877"/>
                  </a:lnTo>
                  <a:lnTo>
                    <a:pt x="46646" y="1859"/>
                  </a:lnTo>
                  <a:lnTo>
                    <a:pt x="46646" y="1859"/>
                  </a:lnTo>
                  <a:lnTo>
                    <a:pt x="46771" y="1770"/>
                  </a:lnTo>
                  <a:lnTo>
                    <a:pt x="46879" y="1645"/>
                  </a:lnTo>
                  <a:lnTo>
                    <a:pt x="46950" y="1520"/>
                  </a:lnTo>
                  <a:lnTo>
                    <a:pt x="47004" y="1359"/>
                  </a:lnTo>
                  <a:lnTo>
                    <a:pt x="47004" y="1359"/>
                  </a:lnTo>
                  <a:lnTo>
                    <a:pt x="47075" y="1001"/>
                  </a:lnTo>
                  <a:lnTo>
                    <a:pt x="47075" y="1001"/>
                  </a:lnTo>
                  <a:lnTo>
                    <a:pt x="47165" y="1019"/>
                  </a:lnTo>
                  <a:lnTo>
                    <a:pt x="47236" y="1055"/>
                  </a:lnTo>
                  <a:lnTo>
                    <a:pt x="47290" y="1127"/>
                  </a:lnTo>
                  <a:lnTo>
                    <a:pt x="47325" y="1198"/>
                  </a:lnTo>
                  <a:lnTo>
                    <a:pt x="47325" y="1198"/>
                  </a:lnTo>
                  <a:lnTo>
                    <a:pt x="47415" y="1466"/>
                  </a:lnTo>
                  <a:lnTo>
                    <a:pt x="47468" y="1752"/>
                  </a:lnTo>
                  <a:lnTo>
                    <a:pt x="47522" y="2020"/>
                  </a:lnTo>
                  <a:lnTo>
                    <a:pt x="47540" y="2306"/>
                  </a:lnTo>
                  <a:lnTo>
                    <a:pt x="47540" y="2306"/>
                  </a:lnTo>
                  <a:lnTo>
                    <a:pt x="47540" y="2717"/>
                  </a:lnTo>
                  <a:lnTo>
                    <a:pt x="47576" y="3128"/>
                  </a:lnTo>
                  <a:lnTo>
                    <a:pt x="47576" y="3128"/>
                  </a:lnTo>
                  <a:lnTo>
                    <a:pt x="47611" y="3557"/>
                  </a:lnTo>
                  <a:lnTo>
                    <a:pt x="47683" y="3986"/>
                  </a:lnTo>
                  <a:lnTo>
                    <a:pt x="47683" y="3986"/>
                  </a:lnTo>
                  <a:lnTo>
                    <a:pt x="47683" y="4522"/>
                  </a:lnTo>
                  <a:lnTo>
                    <a:pt x="47701" y="5541"/>
                  </a:lnTo>
                  <a:lnTo>
                    <a:pt x="47701" y="7096"/>
                  </a:lnTo>
                  <a:lnTo>
                    <a:pt x="47701" y="7096"/>
                  </a:lnTo>
                  <a:lnTo>
                    <a:pt x="47737" y="7310"/>
                  </a:lnTo>
                  <a:lnTo>
                    <a:pt x="47737" y="7525"/>
                  </a:lnTo>
                  <a:lnTo>
                    <a:pt x="47737" y="7525"/>
                  </a:lnTo>
                  <a:lnTo>
                    <a:pt x="47737" y="12726"/>
                  </a:lnTo>
                  <a:lnTo>
                    <a:pt x="47737" y="12726"/>
                  </a:lnTo>
                  <a:lnTo>
                    <a:pt x="47701" y="12743"/>
                  </a:lnTo>
                  <a:lnTo>
                    <a:pt x="47683" y="12761"/>
                  </a:lnTo>
                  <a:lnTo>
                    <a:pt x="47665" y="12797"/>
                  </a:lnTo>
                  <a:lnTo>
                    <a:pt x="47665" y="12833"/>
                  </a:lnTo>
                  <a:lnTo>
                    <a:pt x="47665" y="12833"/>
                  </a:lnTo>
                  <a:lnTo>
                    <a:pt x="47701" y="13012"/>
                  </a:lnTo>
                  <a:lnTo>
                    <a:pt x="47719" y="13208"/>
                  </a:lnTo>
                  <a:lnTo>
                    <a:pt x="47737" y="13566"/>
                  </a:lnTo>
                  <a:lnTo>
                    <a:pt x="47737" y="13566"/>
                  </a:lnTo>
                  <a:lnTo>
                    <a:pt x="47719" y="13941"/>
                  </a:lnTo>
                  <a:lnTo>
                    <a:pt x="47701" y="14137"/>
                  </a:lnTo>
                  <a:lnTo>
                    <a:pt x="47665" y="14316"/>
                  </a:lnTo>
                  <a:lnTo>
                    <a:pt x="47665" y="14316"/>
                  </a:lnTo>
                  <a:lnTo>
                    <a:pt x="47665" y="14352"/>
                  </a:lnTo>
                  <a:lnTo>
                    <a:pt x="47683" y="14388"/>
                  </a:lnTo>
                  <a:lnTo>
                    <a:pt x="47701" y="14406"/>
                  </a:lnTo>
                  <a:lnTo>
                    <a:pt x="47737" y="14423"/>
                  </a:lnTo>
                  <a:lnTo>
                    <a:pt x="47737" y="14423"/>
                  </a:lnTo>
                  <a:lnTo>
                    <a:pt x="47737" y="19624"/>
                  </a:lnTo>
                  <a:lnTo>
                    <a:pt x="47737" y="19624"/>
                  </a:lnTo>
                  <a:lnTo>
                    <a:pt x="47737" y="19839"/>
                  </a:lnTo>
                  <a:lnTo>
                    <a:pt x="47701" y="20053"/>
                  </a:lnTo>
                  <a:lnTo>
                    <a:pt x="47701" y="20053"/>
                  </a:lnTo>
                  <a:lnTo>
                    <a:pt x="47701" y="21608"/>
                  </a:lnTo>
                  <a:lnTo>
                    <a:pt x="47683" y="22645"/>
                  </a:lnTo>
                  <a:lnTo>
                    <a:pt x="47683" y="23163"/>
                  </a:lnTo>
                  <a:lnTo>
                    <a:pt x="47683" y="23163"/>
                  </a:lnTo>
                  <a:lnTo>
                    <a:pt x="47611" y="23592"/>
                  </a:lnTo>
                  <a:lnTo>
                    <a:pt x="47576" y="24021"/>
                  </a:lnTo>
                  <a:lnTo>
                    <a:pt x="47576" y="24021"/>
                  </a:lnTo>
                  <a:lnTo>
                    <a:pt x="47540" y="24432"/>
                  </a:lnTo>
                  <a:lnTo>
                    <a:pt x="47540" y="24843"/>
                  </a:lnTo>
                  <a:lnTo>
                    <a:pt x="47540" y="24843"/>
                  </a:lnTo>
                  <a:lnTo>
                    <a:pt x="47522" y="25129"/>
                  </a:lnTo>
                  <a:lnTo>
                    <a:pt x="47468" y="25415"/>
                  </a:lnTo>
                  <a:lnTo>
                    <a:pt x="47415" y="25683"/>
                  </a:lnTo>
                  <a:lnTo>
                    <a:pt x="47325" y="25951"/>
                  </a:lnTo>
                  <a:lnTo>
                    <a:pt x="47325" y="25951"/>
                  </a:lnTo>
                  <a:lnTo>
                    <a:pt x="47290" y="26022"/>
                  </a:lnTo>
                  <a:lnTo>
                    <a:pt x="47236" y="26094"/>
                  </a:lnTo>
                  <a:lnTo>
                    <a:pt x="47165" y="26130"/>
                  </a:lnTo>
                  <a:lnTo>
                    <a:pt x="47075" y="26147"/>
                  </a:lnTo>
                  <a:lnTo>
                    <a:pt x="47075" y="26147"/>
                  </a:lnTo>
                  <a:lnTo>
                    <a:pt x="47004" y="25790"/>
                  </a:lnTo>
                  <a:lnTo>
                    <a:pt x="47004" y="25790"/>
                  </a:lnTo>
                  <a:lnTo>
                    <a:pt x="46950" y="25629"/>
                  </a:lnTo>
                  <a:lnTo>
                    <a:pt x="46879" y="25504"/>
                  </a:lnTo>
                  <a:lnTo>
                    <a:pt x="46771" y="25379"/>
                  </a:lnTo>
                  <a:lnTo>
                    <a:pt x="46646" y="25290"/>
                  </a:lnTo>
                  <a:lnTo>
                    <a:pt x="46646" y="25290"/>
                  </a:lnTo>
                  <a:lnTo>
                    <a:pt x="46611" y="25272"/>
                  </a:lnTo>
                  <a:lnTo>
                    <a:pt x="46557" y="25254"/>
                  </a:lnTo>
                  <a:lnTo>
                    <a:pt x="46450" y="25254"/>
                  </a:lnTo>
                  <a:lnTo>
                    <a:pt x="46360" y="25290"/>
                  </a:lnTo>
                  <a:lnTo>
                    <a:pt x="46271" y="25343"/>
                  </a:lnTo>
                  <a:lnTo>
                    <a:pt x="46271" y="25343"/>
                  </a:lnTo>
                  <a:lnTo>
                    <a:pt x="46217" y="25397"/>
                  </a:lnTo>
                  <a:lnTo>
                    <a:pt x="46182" y="25468"/>
                  </a:lnTo>
                  <a:lnTo>
                    <a:pt x="46146" y="25522"/>
                  </a:lnTo>
                  <a:lnTo>
                    <a:pt x="46146" y="25593"/>
                  </a:lnTo>
                  <a:lnTo>
                    <a:pt x="46128" y="25736"/>
                  </a:lnTo>
                  <a:lnTo>
                    <a:pt x="46146" y="25879"/>
                  </a:lnTo>
                  <a:lnTo>
                    <a:pt x="46146" y="25879"/>
                  </a:lnTo>
                  <a:lnTo>
                    <a:pt x="46182" y="25951"/>
                  </a:lnTo>
                  <a:lnTo>
                    <a:pt x="46217" y="26022"/>
                  </a:lnTo>
                  <a:lnTo>
                    <a:pt x="46253" y="26094"/>
                  </a:lnTo>
                  <a:lnTo>
                    <a:pt x="46325" y="26147"/>
                  </a:lnTo>
                  <a:lnTo>
                    <a:pt x="46325" y="26147"/>
                  </a:lnTo>
                  <a:lnTo>
                    <a:pt x="46414" y="26219"/>
                  </a:lnTo>
                  <a:lnTo>
                    <a:pt x="46521" y="26290"/>
                  </a:lnTo>
                  <a:lnTo>
                    <a:pt x="46611" y="26344"/>
                  </a:lnTo>
                  <a:lnTo>
                    <a:pt x="46736" y="26362"/>
                  </a:lnTo>
                  <a:lnTo>
                    <a:pt x="46736" y="26362"/>
                  </a:lnTo>
                  <a:lnTo>
                    <a:pt x="46736" y="26433"/>
                  </a:lnTo>
                  <a:lnTo>
                    <a:pt x="46718" y="26469"/>
                  </a:lnTo>
                  <a:lnTo>
                    <a:pt x="46700" y="26505"/>
                  </a:lnTo>
                  <a:lnTo>
                    <a:pt x="46664" y="26523"/>
                  </a:lnTo>
                  <a:lnTo>
                    <a:pt x="46664" y="26523"/>
                  </a:lnTo>
                  <a:lnTo>
                    <a:pt x="46450" y="26630"/>
                  </a:lnTo>
                  <a:lnTo>
                    <a:pt x="46235" y="26719"/>
                  </a:lnTo>
                  <a:lnTo>
                    <a:pt x="46021" y="26791"/>
                  </a:lnTo>
                  <a:lnTo>
                    <a:pt x="45914" y="26791"/>
                  </a:lnTo>
                  <a:lnTo>
                    <a:pt x="45788" y="26809"/>
                  </a:lnTo>
                  <a:lnTo>
                    <a:pt x="45788" y="26809"/>
                  </a:lnTo>
                  <a:lnTo>
                    <a:pt x="45377" y="26809"/>
                  </a:lnTo>
                  <a:lnTo>
                    <a:pt x="44948" y="26809"/>
                  </a:lnTo>
                  <a:lnTo>
                    <a:pt x="44948" y="26809"/>
                  </a:lnTo>
                  <a:lnTo>
                    <a:pt x="44698" y="26809"/>
                  </a:lnTo>
                  <a:lnTo>
                    <a:pt x="44430" y="26827"/>
                  </a:lnTo>
                  <a:lnTo>
                    <a:pt x="43894" y="26880"/>
                  </a:lnTo>
                  <a:lnTo>
                    <a:pt x="43894" y="26880"/>
                  </a:lnTo>
                  <a:lnTo>
                    <a:pt x="43733" y="26898"/>
                  </a:lnTo>
                  <a:lnTo>
                    <a:pt x="43554" y="26898"/>
                  </a:lnTo>
                  <a:lnTo>
                    <a:pt x="43554" y="26898"/>
                  </a:lnTo>
                  <a:lnTo>
                    <a:pt x="42339" y="26898"/>
                  </a:lnTo>
                  <a:lnTo>
                    <a:pt x="42339" y="26898"/>
                  </a:lnTo>
                  <a:lnTo>
                    <a:pt x="41892" y="26898"/>
                  </a:lnTo>
                  <a:lnTo>
                    <a:pt x="41446" y="26862"/>
                  </a:lnTo>
                  <a:lnTo>
                    <a:pt x="41446" y="26862"/>
                  </a:lnTo>
                  <a:lnTo>
                    <a:pt x="40695" y="26809"/>
                  </a:lnTo>
                  <a:lnTo>
                    <a:pt x="40320" y="26809"/>
                  </a:lnTo>
                  <a:lnTo>
                    <a:pt x="39962" y="26809"/>
                  </a:lnTo>
                  <a:lnTo>
                    <a:pt x="39962" y="26809"/>
                  </a:lnTo>
                  <a:lnTo>
                    <a:pt x="37871" y="26809"/>
                  </a:lnTo>
                  <a:lnTo>
                    <a:pt x="36513" y="26791"/>
                  </a:lnTo>
                  <a:lnTo>
                    <a:pt x="36030" y="26791"/>
                  </a:lnTo>
                  <a:lnTo>
                    <a:pt x="35798" y="26755"/>
                  </a:lnTo>
                  <a:lnTo>
                    <a:pt x="35798" y="26755"/>
                  </a:lnTo>
                  <a:lnTo>
                    <a:pt x="35673" y="26755"/>
                  </a:lnTo>
                  <a:lnTo>
                    <a:pt x="35566" y="26755"/>
                  </a:lnTo>
                  <a:lnTo>
                    <a:pt x="35566" y="26755"/>
                  </a:lnTo>
                  <a:lnTo>
                    <a:pt x="34404" y="26755"/>
                  </a:lnTo>
                  <a:lnTo>
                    <a:pt x="33653" y="26737"/>
                  </a:lnTo>
                  <a:lnTo>
                    <a:pt x="33385" y="26737"/>
                  </a:lnTo>
                  <a:lnTo>
                    <a:pt x="33242" y="26719"/>
                  </a:lnTo>
                  <a:lnTo>
                    <a:pt x="33242" y="26719"/>
                  </a:lnTo>
                  <a:lnTo>
                    <a:pt x="32813" y="26719"/>
                  </a:lnTo>
                  <a:lnTo>
                    <a:pt x="31920" y="26702"/>
                  </a:lnTo>
                  <a:lnTo>
                    <a:pt x="30597" y="26702"/>
                  </a:lnTo>
                  <a:lnTo>
                    <a:pt x="30597" y="26702"/>
                  </a:lnTo>
                  <a:lnTo>
                    <a:pt x="29042" y="26702"/>
                  </a:lnTo>
                  <a:lnTo>
                    <a:pt x="29042" y="26702"/>
                  </a:lnTo>
                  <a:lnTo>
                    <a:pt x="28935" y="26719"/>
                  </a:lnTo>
                  <a:lnTo>
                    <a:pt x="28810" y="26737"/>
                  </a:lnTo>
                  <a:lnTo>
                    <a:pt x="28810" y="26737"/>
                  </a:lnTo>
                  <a:lnTo>
                    <a:pt x="28774" y="26773"/>
                  </a:lnTo>
                  <a:lnTo>
                    <a:pt x="28739" y="26827"/>
                  </a:lnTo>
                  <a:lnTo>
                    <a:pt x="28739" y="26827"/>
                  </a:lnTo>
                  <a:lnTo>
                    <a:pt x="28739" y="26862"/>
                  </a:lnTo>
                  <a:lnTo>
                    <a:pt x="28756" y="26880"/>
                  </a:lnTo>
                  <a:lnTo>
                    <a:pt x="28792" y="26898"/>
                  </a:lnTo>
                  <a:lnTo>
                    <a:pt x="28810" y="26916"/>
                  </a:lnTo>
                  <a:lnTo>
                    <a:pt x="28810" y="26916"/>
                  </a:lnTo>
                  <a:lnTo>
                    <a:pt x="28971" y="26934"/>
                  </a:lnTo>
                  <a:lnTo>
                    <a:pt x="29150" y="26934"/>
                  </a:lnTo>
                  <a:lnTo>
                    <a:pt x="29150" y="26934"/>
                  </a:lnTo>
                  <a:lnTo>
                    <a:pt x="30454" y="26934"/>
                  </a:lnTo>
                  <a:lnTo>
                    <a:pt x="30454" y="26934"/>
                  </a:lnTo>
                  <a:close/>
                  <a:moveTo>
                    <a:pt x="1269" y="25629"/>
                  </a:moveTo>
                  <a:lnTo>
                    <a:pt x="1269" y="25629"/>
                  </a:lnTo>
                  <a:lnTo>
                    <a:pt x="1377" y="25504"/>
                  </a:lnTo>
                  <a:lnTo>
                    <a:pt x="1377" y="25504"/>
                  </a:lnTo>
                  <a:lnTo>
                    <a:pt x="1448" y="25468"/>
                  </a:lnTo>
                  <a:lnTo>
                    <a:pt x="1502" y="25468"/>
                  </a:lnTo>
                  <a:lnTo>
                    <a:pt x="1555" y="25504"/>
                  </a:lnTo>
                  <a:lnTo>
                    <a:pt x="1591" y="25576"/>
                  </a:lnTo>
                  <a:lnTo>
                    <a:pt x="1591" y="25576"/>
                  </a:lnTo>
                  <a:lnTo>
                    <a:pt x="1609" y="25683"/>
                  </a:lnTo>
                  <a:lnTo>
                    <a:pt x="1609" y="25790"/>
                  </a:lnTo>
                  <a:lnTo>
                    <a:pt x="1609" y="25790"/>
                  </a:lnTo>
                  <a:lnTo>
                    <a:pt x="1591" y="25862"/>
                  </a:lnTo>
                  <a:lnTo>
                    <a:pt x="1555" y="25915"/>
                  </a:lnTo>
                  <a:lnTo>
                    <a:pt x="1502" y="25969"/>
                  </a:lnTo>
                  <a:lnTo>
                    <a:pt x="1448" y="26022"/>
                  </a:lnTo>
                  <a:lnTo>
                    <a:pt x="1394" y="26058"/>
                  </a:lnTo>
                  <a:lnTo>
                    <a:pt x="1323" y="26094"/>
                  </a:lnTo>
                  <a:lnTo>
                    <a:pt x="1251" y="26112"/>
                  </a:lnTo>
                  <a:lnTo>
                    <a:pt x="1162" y="26130"/>
                  </a:lnTo>
                  <a:lnTo>
                    <a:pt x="1162" y="26130"/>
                  </a:lnTo>
                  <a:lnTo>
                    <a:pt x="1162" y="25987"/>
                  </a:lnTo>
                  <a:lnTo>
                    <a:pt x="1180" y="25862"/>
                  </a:lnTo>
                  <a:lnTo>
                    <a:pt x="1216" y="25736"/>
                  </a:lnTo>
                  <a:lnTo>
                    <a:pt x="1269" y="25629"/>
                  </a:lnTo>
                  <a:lnTo>
                    <a:pt x="1269" y="25629"/>
                  </a:lnTo>
                  <a:close/>
                  <a:moveTo>
                    <a:pt x="1609" y="1359"/>
                  </a:moveTo>
                  <a:lnTo>
                    <a:pt x="1609" y="1359"/>
                  </a:lnTo>
                  <a:lnTo>
                    <a:pt x="1609" y="1466"/>
                  </a:lnTo>
                  <a:lnTo>
                    <a:pt x="1591" y="1573"/>
                  </a:lnTo>
                  <a:lnTo>
                    <a:pt x="1591" y="1573"/>
                  </a:lnTo>
                  <a:lnTo>
                    <a:pt x="1555" y="1645"/>
                  </a:lnTo>
                  <a:lnTo>
                    <a:pt x="1502" y="1681"/>
                  </a:lnTo>
                  <a:lnTo>
                    <a:pt x="1448" y="1681"/>
                  </a:lnTo>
                  <a:lnTo>
                    <a:pt x="1377" y="1645"/>
                  </a:lnTo>
                  <a:lnTo>
                    <a:pt x="1377" y="1645"/>
                  </a:lnTo>
                  <a:lnTo>
                    <a:pt x="1269" y="1520"/>
                  </a:lnTo>
                  <a:lnTo>
                    <a:pt x="1269" y="1520"/>
                  </a:lnTo>
                  <a:lnTo>
                    <a:pt x="1216" y="1413"/>
                  </a:lnTo>
                  <a:lnTo>
                    <a:pt x="1180" y="1287"/>
                  </a:lnTo>
                  <a:lnTo>
                    <a:pt x="1162" y="1162"/>
                  </a:lnTo>
                  <a:lnTo>
                    <a:pt x="1162" y="1037"/>
                  </a:lnTo>
                  <a:lnTo>
                    <a:pt x="1162" y="1037"/>
                  </a:lnTo>
                  <a:lnTo>
                    <a:pt x="1251" y="1037"/>
                  </a:lnTo>
                  <a:lnTo>
                    <a:pt x="1323" y="1055"/>
                  </a:lnTo>
                  <a:lnTo>
                    <a:pt x="1394" y="1091"/>
                  </a:lnTo>
                  <a:lnTo>
                    <a:pt x="1448" y="1127"/>
                  </a:lnTo>
                  <a:lnTo>
                    <a:pt x="1502" y="1180"/>
                  </a:lnTo>
                  <a:lnTo>
                    <a:pt x="1555" y="1234"/>
                  </a:lnTo>
                  <a:lnTo>
                    <a:pt x="1591" y="1287"/>
                  </a:lnTo>
                  <a:lnTo>
                    <a:pt x="1609" y="1359"/>
                  </a:lnTo>
                  <a:lnTo>
                    <a:pt x="1609" y="1359"/>
                  </a:lnTo>
                  <a:close/>
                  <a:moveTo>
                    <a:pt x="46682" y="1520"/>
                  </a:moveTo>
                  <a:lnTo>
                    <a:pt x="46682" y="1520"/>
                  </a:lnTo>
                  <a:lnTo>
                    <a:pt x="46593" y="1645"/>
                  </a:lnTo>
                  <a:lnTo>
                    <a:pt x="46593" y="1645"/>
                  </a:lnTo>
                  <a:lnTo>
                    <a:pt x="46521" y="1681"/>
                  </a:lnTo>
                  <a:lnTo>
                    <a:pt x="46450" y="1681"/>
                  </a:lnTo>
                  <a:lnTo>
                    <a:pt x="46396" y="1645"/>
                  </a:lnTo>
                  <a:lnTo>
                    <a:pt x="46360" y="1573"/>
                  </a:lnTo>
                  <a:lnTo>
                    <a:pt x="46360" y="1573"/>
                  </a:lnTo>
                  <a:lnTo>
                    <a:pt x="46342" y="1466"/>
                  </a:lnTo>
                  <a:lnTo>
                    <a:pt x="46360" y="1359"/>
                  </a:lnTo>
                  <a:lnTo>
                    <a:pt x="46360" y="1359"/>
                  </a:lnTo>
                  <a:lnTo>
                    <a:pt x="46378" y="1287"/>
                  </a:lnTo>
                  <a:lnTo>
                    <a:pt x="46414" y="1234"/>
                  </a:lnTo>
                  <a:lnTo>
                    <a:pt x="46450" y="1180"/>
                  </a:lnTo>
                  <a:lnTo>
                    <a:pt x="46503" y="1127"/>
                  </a:lnTo>
                  <a:lnTo>
                    <a:pt x="46575" y="1091"/>
                  </a:lnTo>
                  <a:lnTo>
                    <a:pt x="46646" y="1055"/>
                  </a:lnTo>
                  <a:lnTo>
                    <a:pt x="46718" y="1037"/>
                  </a:lnTo>
                  <a:lnTo>
                    <a:pt x="46807" y="1037"/>
                  </a:lnTo>
                  <a:lnTo>
                    <a:pt x="46807" y="1037"/>
                  </a:lnTo>
                  <a:lnTo>
                    <a:pt x="46807" y="1162"/>
                  </a:lnTo>
                  <a:lnTo>
                    <a:pt x="46789" y="1287"/>
                  </a:lnTo>
                  <a:lnTo>
                    <a:pt x="46754" y="1413"/>
                  </a:lnTo>
                  <a:lnTo>
                    <a:pt x="46682" y="1520"/>
                  </a:lnTo>
                  <a:lnTo>
                    <a:pt x="46682" y="1520"/>
                  </a:lnTo>
                  <a:close/>
                  <a:moveTo>
                    <a:pt x="46360" y="25790"/>
                  </a:moveTo>
                  <a:lnTo>
                    <a:pt x="46360" y="25790"/>
                  </a:lnTo>
                  <a:lnTo>
                    <a:pt x="46342" y="25683"/>
                  </a:lnTo>
                  <a:lnTo>
                    <a:pt x="46360" y="25576"/>
                  </a:lnTo>
                  <a:lnTo>
                    <a:pt x="46360" y="25576"/>
                  </a:lnTo>
                  <a:lnTo>
                    <a:pt x="46396" y="25504"/>
                  </a:lnTo>
                  <a:lnTo>
                    <a:pt x="46450" y="25468"/>
                  </a:lnTo>
                  <a:lnTo>
                    <a:pt x="46521" y="25468"/>
                  </a:lnTo>
                  <a:lnTo>
                    <a:pt x="46593" y="25504"/>
                  </a:lnTo>
                  <a:lnTo>
                    <a:pt x="46593" y="25504"/>
                  </a:lnTo>
                  <a:lnTo>
                    <a:pt x="46682" y="25629"/>
                  </a:lnTo>
                  <a:lnTo>
                    <a:pt x="46682" y="25629"/>
                  </a:lnTo>
                  <a:lnTo>
                    <a:pt x="46754" y="25736"/>
                  </a:lnTo>
                  <a:lnTo>
                    <a:pt x="46789" y="25862"/>
                  </a:lnTo>
                  <a:lnTo>
                    <a:pt x="46807" y="25987"/>
                  </a:lnTo>
                  <a:lnTo>
                    <a:pt x="46807" y="26130"/>
                  </a:lnTo>
                  <a:lnTo>
                    <a:pt x="46807" y="26130"/>
                  </a:lnTo>
                  <a:lnTo>
                    <a:pt x="46718" y="26112"/>
                  </a:lnTo>
                  <a:lnTo>
                    <a:pt x="46646" y="26094"/>
                  </a:lnTo>
                  <a:lnTo>
                    <a:pt x="46575" y="26058"/>
                  </a:lnTo>
                  <a:lnTo>
                    <a:pt x="46503" y="26022"/>
                  </a:lnTo>
                  <a:lnTo>
                    <a:pt x="46450" y="25969"/>
                  </a:lnTo>
                  <a:lnTo>
                    <a:pt x="46414" y="25915"/>
                  </a:lnTo>
                  <a:lnTo>
                    <a:pt x="46378" y="25862"/>
                  </a:lnTo>
                  <a:lnTo>
                    <a:pt x="46360" y="25790"/>
                  </a:lnTo>
                  <a:lnTo>
                    <a:pt x="46360" y="25790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33"/>
            <p:cNvSpPr/>
            <p:nvPr/>
          </p:nvSpPr>
          <p:spPr>
            <a:xfrm>
              <a:off x="296736" y="265575"/>
              <a:ext cx="8573304" cy="4610214"/>
            </a:xfrm>
            <a:custGeom>
              <a:avLst/>
              <a:gdLst/>
              <a:ahLst/>
              <a:cxnLst/>
              <a:rect l="l" t="t" r="r" b="b"/>
              <a:pathLst>
                <a:path w="49257" h="28364" extrusionOk="0">
                  <a:moveTo>
                    <a:pt x="49238" y="14531"/>
                  </a:moveTo>
                  <a:lnTo>
                    <a:pt x="49238" y="14531"/>
                  </a:lnTo>
                  <a:lnTo>
                    <a:pt x="49220" y="14191"/>
                  </a:lnTo>
                  <a:lnTo>
                    <a:pt x="49220" y="14191"/>
                  </a:lnTo>
                  <a:lnTo>
                    <a:pt x="49238" y="13834"/>
                  </a:lnTo>
                  <a:lnTo>
                    <a:pt x="49238" y="13834"/>
                  </a:lnTo>
                  <a:lnTo>
                    <a:pt x="49238" y="12797"/>
                  </a:lnTo>
                  <a:lnTo>
                    <a:pt x="49238" y="12797"/>
                  </a:lnTo>
                  <a:lnTo>
                    <a:pt x="49256" y="8580"/>
                  </a:lnTo>
                  <a:lnTo>
                    <a:pt x="49256" y="8580"/>
                  </a:lnTo>
                  <a:lnTo>
                    <a:pt x="49238" y="8311"/>
                  </a:lnTo>
                  <a:lnTo>
                    <a:pt x="49220" y="8043"/>
                  </a:lnTo>
                  <a:lnTo>
                    <a:pt x="49220" y="8043"/>
                  </a:lnTo>
                  <a:lnTo>
                    <a:pt x="49185" y="7811"/>
                  </a:lnTo>
                  <a:lnTo>
                    <a:pt x="49167" y="7579"/>
                  </a:lnTo>
                  <a:lnTo>
                    <a:pt x="49167" y="7579"/>
                  </a:lnTo>
                  <a:lnTo>
                    <a:pt x="49167" y="5917"/>
                  </a:lnTo>
                  <a:lnTo>
                    <a:pt x="49149" y="4844"/>
                  </a:lnTo>
                  <a:lnTo>
                    <a:pt x="49131" y="4451"/>
                  </a:lnTo>
                  <a:lnTo>
                    <a:pt x="49113" y="4255"/>
                  </a:lnTo>
                  <a:lnTo>
                    <a:pt x="49113" y="4255"/>
                  </a:lnTo>
                  <a:lnTo>
                    <a:pt x="49113" y="4201"/>
                  </a:lnTo>
                  <a:lnTo>
                    <a:pt x="49113" y="4129"/>
                  </a:lnTo>
                  <a:lnTo>
                    <a:pt x="49113" y="4129"/>
                  </a:lnTo>
                  <a:lnTo>
                    <a:pt x="49113" y="3826"/>
                  </a:lnTo>
                  <a:lnTo>
                    <a:pt x="49095" y="3504"/>
                  </a:lnTo>
                  <a:lnTo>
                    <a:pt x="49006" y="2878"/>
                  </a:lnTo>
                  <a:lnTo>
                    <a:pt x="49006" y="2878"/>
                  </a:lnTo>
                  <a:lnTo>
                    <a:pt x="48917" y="2360"/>
                  </a:lnTo>
                  <a:lnTo>
                    <a:pt x="48809" y="1824"/>
                  </a:lnTo>
                  <a:lnTo>
                    <a:pt x="48809" y="1824"/>
                  </a:lnTo>
                  <a:lnTo>
                    <a:pt x="48702" y="1466"/>
                  </a:lnTo>
                  <a:lnTo>
                    <a:pt x="48595" y="1127"/>
                  </a:lnTo>
                  <a:lnTo>
                    <a:pt x="48595" y="1127"/>
                  </a:lnTo>
                  <a:lnTo>
                    <a:pt x="48488" y="930"/>
                  </a:lnTo>
                  <a:lnTo>
                    <a:pt x="48398" y="716"/>
                  </a:lnTo>
                  <a:lnTo>
                    <a:pt x="48398" y="716"/>
                  </a:lnTo>
                  <a:lnTo>
                    <a:pt x="48345" y="627"/>
                  </a:lnTo>
                  <a:lnTo>
                    <a:pt x="48273" y="555"/>
                  </a:lnTo>
                  <a:lnTo>
                    <a:pt x="48184" y="484"/>
                  </a:lnTo>
                  <a:lnTo>
                    <a:pt x="48095" y="448"/>
                  </a:lnTo>
                  <a:lnTo>
                    <a:pt x="48095" y="448"/>
                  </a:lnTo>
                  <a:lnTo>
                    <a:pt x="47987" y="412"/>
                  </a:lnTo>
                  <a:lnTo>
                    <a:pt x="47898" y="358"/>
                  </a:lnTo>
                  <a:lnTo>
                    <a:pt x="47898" y="358"/>
                  </a:lnTo>
                  <a:lnTo>
                    <a:pt x="47612" y="269"/>
                  </a:lnTo>
                  <a:lnTo>
                    <a:pt x="47469" y="233"/>
                  </a:lnTo>
                  <a:lnTo>
                    <a:pt x="47326" y="215"/>
                  </a:lnTo>
                  <a:lnTo>
                    <a:pt x="47326" y="215"/>
                  </a:lnTo>
                  <a:lnTo>
                    <a:pt x="47094" y="180"/>
                  </a:lnTo>
                  <a:lnTo>
                    <a:pt x="46879" y="144"/>
                  </a:lnTo>
                  <a:lnTo>
                    <a:pt x="46647" y="108"/>
                  </a:lnTo>
                  <a:lnTo>
                    <a:pt x="46432" y="108"/>
                  </a:lnTo>
                  <a:lnTo>
                    <a:pt x="46432" y="108"/>
                  </a:lnTo>
                  <a:lnTo>
                    <a:pt x="46289" y="72"/>
                  </a:lnTo>
                  <a:lnTo>
                    <a:pt x="46147" y="55"/>
                  </a:lnTo>
                  <a:lnTo>
                    <a:pt x="45843" y="55"/>
                  </a:lnTo>
                  <a:lnTo>
                    <a:pt x="45843" y="55"/>
                  </a:lnTo>
                  <a:lnTo>
                    <a:pt x="45092" y="55"/>
                  </a:lnTo>
                  <a:lnTo>
                    <a:pt x="45092" y="55"/>
                  </a:lnTo>
                  <a:lnTo>
                    <a:pt x="44949" y="55"/>
                  </a:lnTo>
                  <a:lnTo>
                    <a:pt x="44824" y="37"/>
                  </a:lnTo>
                  <a:lnTo>
                    <a:pt x="44824" y="37"/>
                  </a:lnTo>
                  <a:lnTo>
                    <a:pt x="44681" y="19"/>
                  </a:lnTo>
                  <a:lnTo>
                    <a:pt x="44538" y="1"/>
                  </a:lnTo>
                  <a:lnTo>
                    <a:pt x="44395" y="19"/>
                  </a:lnTo>
                  <a:lnTo>
                    <a:pt x="44252" y="37"/>
                  </a:lnTo>
                  <a:lnTo>
                    <a:pt x="44252" y="37"/>
                  </a:lnTo>
                  <a:lnTo>
                    <a:pt x="43948" y="72"/>
                  </a:lnTo>
                  <a:lnTo>
                    <a:pt x="43662" y="108"/>
                  </a:lnTo>
                  <a:lnTo>
                    <a:pt x="43358" y="126"/>
                  </a:lnTo>
                  <a:lnTo>
                    <a:pt x="43073" y="144"/>
                  </a:lnTo>
                  <a:lnTo>
                    <a:pt x="43073" y="144"/>
                  </a:lnTo>
                  <a:lnTo>
                    <a:pt x="38890" y="126"/>
                  </a:lnTo>
                  <a:lnTo>
                    <a:pt x="38890" y="126"/>
                  </a:lnTo>
                  <a:lnTo>
                    <a:pt x="38319" y="126"/>
                  </a:lnTo>
                  <a:lnTo>
                    <a:pt x="37943" y="126"/>
                  </a:lnTo>
                  <a:lnTo>
                    <a:pt x="37747" y="144"/>
                  </a:lnTo>
                  <a:lnTo>
                    <a:pt x="37747" y="144"/>
                  </a:lnTo>
                  <a:lnTo>
                    <a:pt x="37550" y="162"/>
                  </a:lnTo>
                  <a:lnTo>
                    <a:pt x="37139" y="162"/>
                  </a:lnTo>
                  <a:lnTo>
                    <a:pt x="35888" y="180"/>
                  </a:lnTo>
                  <a:lnTo>
                    <a:pt x="34047" y="180"/>
                  </a:lnTo>
                  <a:lnTo>
                    <a:pt x="34047" y="180"/>
                  </a:lnTo>
                  <a:lnTo>
                    <a:pt x="23967" y="180"/>
                  </a:lnTo>
                  <a:lnTo>
                    <a:pt x="23967" y="180"/>
                  </a:lnTo>
                  <a:lnTo>
                    <a:pt x="23860" y="180"/>
                  </a:lnTo>
                  <a:lnTo>
                    <a:pt x="23860" y="180"/>
                  </a:lnTo>
                  <a:lnTo>
                    <a:pt x="23735" y="180"/>
                  </a:lnTo>
                  <a:lnTo>
                    <a:pt x="23735" y="180"/>
                  </a:lnTo>
                  <a:lnTo>
                    <a:pt x="15532" y="180"/>
                  </a:lnTo>
                  <a:lnTo>
                    <a:pt x="15532" y="180"/>
                  </a:lnTo>
                  <a:lnTo>
                    <a:pt x="14406" y="180"/>
                  </a:lnTo>
                  <a:lnTo>
                    <a:pt x="13655" y="162"/>
                  </a:lnTo>
                  <a:lnTo>
                    <a:pt x="13387" y="162"/>
                  </a:lnTo>
                  <a:lnTo>
                    <a:pt x="13262" y="144"/>
                  </a:lnTo>
                  <a:lnTo>
                    <a:pt x="13262" y="144"/>
                  </a:lnTo>
                  <a:lnTo>
                    <a:pt x="13226" y="126"/>
                  </a:lnTo>
                  <a:lnTo>
                    <a:pt x="13173" y="126"/>
                  </a:lnTo>
                  <a:lnTo>
                    <a:pt x="13048" y="126"/>
                  </a:lnTo>
                  <a:lnTo>
                    <a:pt x="13048" y="126"/>
                  </a:lnTo>
                  <a:lnTo>
                    <a:pt x="6185" y="144"/>
                  </a:lnTo>
                  <a:lnTo>
                    <a:pt x="6185" y="144"/>
                  </a:lnTo>
                  <a:lnTo>
                    <a:pt x="5881" y="126"/>
                  </a:lnTo>
                  <a:lnTo>
                    <a:pt x="5595" y="108"/>
                  </a:lnTo>
                  <a:lnTo>
                    <a:pt x="5309" y="72"/>
                  </a:lnTo>
                  <a:lnTo>
                    <a:pt x="5005" y="37"/>
                  </a:lnTo>
                  <a:lnTo>
                    <a:pt x="5005" y="37"/>
                  </a:lnTo>
                  <a:lnTo>
                    <a:pt x="4862" y="19"/>
                  </a:lnTo>
                  <a:lnTo>
                    <a:pt x="4719" y="1"/>
                  </a:lnTo>
                  <a:lnTo>
                    <a:pt x="4576" y="19"/>
                  </a:lnTo>
                  <a:lnTo>
                    <a:pt x="4433" y="37"/>
                  </a:lnTo>
                  <a:lnTo>
                    <a:pt x="4433" y="37"/>
                  </a:lnTo>
                  <a:lnTo>
                    <a:pt x="4290" y="55"/>
                  </a:lnTo>
                  <a:lnTo>
                    <a:pt x="4165" y="55"/>
                  </a:lnTo>
                  <a:lnTo>
                    <a:pt x="4165" y="55"/>
                  </a:lnTo>
                  <a:lnTo>
                    <a:pt x="3397" y="55"/>
                  </a:lnTo>
                  <a:lnTo>
                    <a:pt x="3397" y="55"/>
                  </a:lnTo>
                  <a:lnTo>
                    <a:pt x="3111" y="55"/>
                  </a:lnTo>
                  <a:lnTo>
                    <a:pt x="2968" y="72"/>
                  </a:lnTo>
                  <a:lnTo>
                    <a:pt x="2825" y="108"/>
                  </a:lnTo>
                  <a:lnTo>
                    <a:pt x="2825" y="108"/>
                  </a:lnTo>
                  <a:lnTo>
                    <a:pt x="2610" y="108"/>
                  </a:lnTo>
                  <a:lnTo>
                    <a:pt x="2378" y="144"/>
                  </a:lnTo>
                  <a:lnTo>
                    <a:pt x="2163" y="180"/>
                  </a:lnTo>
                  <a:lnTo>
                    <a:pt x="1931" y="215"/>
                  </a:lnTo>
                  <a:lnTo>
                    <a:pt x="1931" y="215"/>
                  </a:lnTo>
                  <a:lnTo>
                    <a:pt x="1788" y="233"/>
                  </a:lnTo>
                  <a:lnTo>
                    <a:pt x="1645" y="269"/>
                  </a:lnTo>
                  <a:lnTo>
                    <a:pt x="1359" y="358"/>
                  </a:lnTo>
                  <a:lnTo>
                    <a:pt x="1359" y="358"/>
                  </a:lnTo>
                  <a:lnTo>
                    <a:pt x="1252" y="412"/>
                  </a:lnTo>
                  <a:lnTo>
                    <a:pt x="1163" y="448"/>
                  </a:lnTo>
                  <a:lnTo>
                    <a:pt x="1163" y="448"/>
                  </a:lnTo>
                  <a:lnTo>
                    <a:pt x="1073" y="484"/>
                  </a:lnTo>
                  <a:lnTo>
                    <a:pt x="984" y="555"/>
                  </a:lnTo>
                  <a:lnTo>
                    <a:pt x="912" y="627"/>
                  </a:lnTo>
                  <a:lnTo>
                    <a:pt x="859" y="716"/>
                  </a:lnTo>
                  <a:lnTo>
                    <a:pt x="859" y="716"/>
                  </a:lnTo>
                  <a:lnTo>
                    <a:pt x="752" y="930"/>
                  </a:lnTo>
                  <a:lnTo>
                    <a:pt x="662" y="1127"/>
                  </a:lnTo>
                  <a:lnTo>
                    <a:pt x="662" y="1127"/>
                  </a:lnTo>
                  <a:lnTo>
                    <a:pt x="537" y="1466"/>
                  </a:lnTo>
                  <a:lnTo>
                    <a:pt x="448" y="1824"/>
                  </a:lnTo>
                  <a:lnTo>
                    <a:pt x="448" y="1824"/>
                  </a:lnTo>
                  <a:lnTo>
                    <a:pt x="341" y="2360"/>
                  </a:lnTo>
                  <a:lnTo>
                    <a:pt x="251" y="2878"/>
                  </a:lnTo>
                  <a:lnTo>
                    <a:pt x="251" y="2878"/>
                  </a:lnTo>
                  <a:lnTo>
                    <a:pt x="162" y="3504"/>
                  </a:lnTo>
                  <a:lnTo>
                    <a:pt x="126" y="3826"/>
                  </a:lnTo>
                  <a:lnTo>
                    <a:pt x="144" y="4129"/>
                  </a:lnTo>
                  <a:lnTo>
                    <a:pt x="144" y="4129"/>
                  </a:lnTo>
                  <a:lnTo>
                    <a:pt x="144" y="4201"/>
                  </a:lnTo>
                  <a:lnTo>
                    <a:pt x="144" y="4255"/>
                  </a:lnTo>
                  <a:lnTo>
                    <a:pt x="144" y="4255"/>
                  </a:lnTo>
                  <a:lnTo>
                    <a:pt x="108" y="4451"/>
                  </a:lnTo>
                  <a:lnTo>
                    <a:pt x="108" y="4844"/>
                  </a:lnTo>
                  <a:lnTo>
                    <a:pt x="90" y="5917"/>
                  </a:lnTo>
                  <a:lnTo>
                    <a:pt x="90" y="7579"/>
                  </a:lnTo>
                  <a:lnTo>
                    <a:pt x="90" y="7579"/>
                  </a:lnTo>
                  <a:lnTo>
                    <a:pt x="72" y="7811"/>
                  </a:lnTo>
                  <a:lnTo>
                    <a:pt x="37" y="8043"/>
                  </a:lnTo>
                  <a:lnTo>
                    <a:pt x="37" y="8043"/>
                  </a:lnTo>
                  <a:lnTo>
                    <a:pt x="1" y="8311"/>
                  </a:lnTo>
                  <a:lnTo>
                    <a:pt x="1" y="8580"/>
                  </a:lnTo>
                  <a:lnTo>
                    <a:pt x="1" y="8580"/>
                  </a:lnTo>
                  <a:lnTo>
                    <a:pt x="19" y="12797"/>
                  </a:lnTo>
                  <a:lnTo>
                    <a:pt x="19" y="12797"/>
                  </a:lnTo>
                  <a:lnTo>
                    <a:pt x="19" y="13834"/>
                  </a:lnTo>
                  <a:lnTo>
                    <a:pt x="19" y="13834"/>
                  </a:lnTo>
                  <a:lnTo>
                    <a:pt x="37" y="14191"/>
                  </a:lnTo>
                  <a:lnTo>
                    <a:pt x="37" y="14191"/>
                  </a:lnTo>
                  <a:lnTo>
                    <a:pt x="19" y="14531"/>
                  </a:lnTo>
                  <a:lnTo>
                    <a:pt x="19" y="14531"/>
                  </a:lnTo>
                  <a:lnTo>
                    <a:pt x="19" y="15568"/>
                  </a:lnTo>
                  <a:lnTo>
                    <a:pt x="19" y="15568"/>
                  </a:lnTo>
                  <a:lnTo>
                    <a:pt x="1" y="19803"/>
                  </a:lnTo>
                  <a:lnTo>
                    <a:pt x="1" y="19803"/>
                  </a:lnTo>
                  <a:lnTo>
                    <a:pt x="1" y="20053"/>
                  </a:lnTo>
                  <a:lnTo>
                    <a:pt x="37" y="20322"/>
                  </a:lnTo>
                  <a:lnTo>
                    <a:pt x="37" y="20322"/>
                  </a:lnTo>
                  <a:lnTo>
                    <a:pt x="72" y="20554"/>
                  </a:lnTo>
                  <a:lnTo>
                    <a:pt x="90" y="20804"/>
                  </a:lnTo>
                  <a:lnTo>
                    <a:pt x="90" y="20804"/>
                  </a:lnTo>
                  <a:lnTo>
                    <a:pt x="90" y="22448"/>
                  </a:lnTo>
                  <a:lnTo>
                    <a:pt x="108" y="23539"/>
                  </a:lnTo>
                  <a:lnTo>
                    <a:pt x="108" y="23914"/>
                  </a:lnTo>
                  <a:lnTo>
                    <a:pt x="144" y="24110"/>
                  </a:lnTo>
                  <a:lnTo>
                    <a:pt x="144" y="24110"/>
                  </a:lnTo>
                  <a:lnTo>
                    <a:pt x="144" y="24164"/>
                  </a:lnTo>
                  <a:lnTo>
                    <a:pt x="144" y="24236"/>
                  </a:lnTo>
                  <a:lnTo>
                    <a:pt x="144" y="24236"/>
                  </a:lnTo>
                  <a:lnTo>
                    <a:pt x="126" y="24557"/>
                  </a:lnTo>
                  <a:lnTo>
                    <a:pt x="162" y="24861"/>
                  </a:lnTo>
                  <a:lnTo>
                    <a:pt x="251" y="25487"/>
                  </a:lnTo>
                  <a:lnTo>
                    <a:pt x="251" y="25487"/>
                  </a:lnTo>
                  <a:lnTo>
                    <a:pt x="341" y="26023"/>
                  </a:lnTo>
                  <a:lnTo>
                    <a:pt x="448" y="26541"/>
                  </a:lnTo>
                  <a:lnTo>
                    <a:pt x="448" y="26541"/>
                  </a:lnTo>
                  <a:lnTo>
                    <a:pt x="537" y="26898"/>
                  </a:lnTo>
                  <a:lnTo>
                    <a:pt x="662" y="27238"/>
                  </a:lnTo>
                  <a:lnTo>
                    <a:pt x="662" y="27238"/>
                  </a:lnTo>
                  <a:lnTo>
                    <a:pt x="752" y="27435"/>
                  </a:lnTo>
                  <a:lnTo>
                    <a:pt x="859" y="27649"/>
                  </a:lnTo>
                  <a:lnTo>
                    <a:pt x="859" y="27649"/>
                  </a:lnTo>
                  <a:lnTo>
                    <a:pt x="912" y="27738"/>
                  </a:lnTo>
                  <a:lnTo>
                    <a:pt x="984" y="27810"/>
                  </a:lnTo>
                  <a:lnTo>
                    <a:pt x="1073" y="27881"/>
                  </a:lnTo>
                  <a:lnTo>
                    <a:pt x="1163" y="27917"/>
                  </a:lnTo>
                  <a:lnTo>
                    <a:pt x="1163" y="27917"/>
                  </a:lnTo>
                  <a:lnTo>
                    <a:pt x="1252" y="27953"/>
                  </a:lnTo>
                  <a:lnTo>
                    <a:pt x="1359" y="28007"/>
                  </a:lnTo>
                  <a:lnTo>
                    <a:pt x="1359" y="28007"/>
                  </a:lnTo>
                  <a:lnTo>
                    <a:pt x="1645" y="28096"/>
                  </a:lnTo>
                  <a:lnTo>
                    <a:pt x="1788" y="28132"/>
                  </a:lnTo>
                  <a:lnTo>
                    <a:pt x="1931" y="28149"/>
                  </a:lnTo>
                  <a:lnTo>
                    <a:pt x="1931" y="28149"/>
                  </a:lnTo>
                  <a:lnTo>
                    <a:pt x="2163" y="28185"/>
                  </a:lnTo>
                  <a:lnTo>
                    <a:pt x="2378" y="28221"/>
                  </a:lnTo>
                  <a:lnTo>
                    <a:pt x="2610" y="28257"/>
                  </a:lnTo>
                  <a:lnTo>
                    <a:pt x="2825" y="28275"/>
                  </a:lnTo>
                  <a:lnTo>
                    <a:pt x="2825" y="28275"/>
                  </a:lnTo>
                  <a:lnTo>
                    <a:pt x="2968" y="28292"/>
                  </a:lnTo>
                  <a:lnTo>
                    <a:pt x="3111" y="28310"/>
                  </a:lnTo>
                  <a:lnTo>
                    <a:pt x="3397" y="28310"/>
                  </a:lnTo>
                  <a:lnTo>
                    <a:pt x="3397" y="28310"/>
                  </a:lnTo>
                  <a:lnTo>
                    <a:pt x="4165" y="28310"/>
                  </a:lnTo>
                  <a:lnTo>
                    <a:pt x="4165" y="28310"/>
                  </a:lnTo>
                  <a:lnTo>
                    <a:pt x="4290" y="28328"/>
                  </a:lnTo>
                  <a:lnTo>
                    <a:pt x="4433" y="28346"/>
                  </a:lnTo>
                  <a:lnTo>
                    <a:pt x="4433" y="28346"/>
                  </a:lnTo>
                  <a:lnTo>
                    <a:pt x="4576" y="28364"/>
                  </a:lnTo>
                  <a:lnTo>
                    <a:pt x="4719" y="28364"/>
                  </a:lnTo>
                  <a:lnTo>
                    <a:pt x="4862" y="28364"/>
                  </a:lnTo>
                  <a:lnTo>
                    <a:pt x="5005" y="28346"/>
                  </a:lnTo>
                  <a:lnTo>
                    <a:pt x="5005" y="28346"/>
                  </a:lnTo>
                  <a:lnTo>
                    <a:pt x="5309" y="28292"/>
                  </a:lnTo>
                  <a:lnTo>
                    <a:pt x="5595" y="28257"/>
                  </a:lnTo>
                  <a:lnTo>
                    <a:pt x="5881" y="28239"/>
                  </a:lnTo>
                  <a:lnTo>
                    <a:pt x="6185" y="28221"/>
                  </a:lnTo>
                  <a:lnTo>
                    <a:pt x="6185" y="28221"/>
                  </a:lnTo>
                  <a:lnTo>
                    <a:pt x="10367" y="28239"/>
                  </a:lnTo>
                  <a:lnTo>
                    <a:pt x="10367" y="28239"/>
                  </a:lnTo>
                  <a:lnTo>
                    <a:pt x="10474" y="28239"/>
                  </a:lnTo>
                  <a:lnTo>
                    <a:pt x="10528" y="28239"/>
                  </a:lnTo>
                  <a:lnTo>
                    <a:pt x="10581" y="28221"/>
                  </a:lnTo>
                  <a:lnTo>
                    <a:pt x="10581" y="28221"/>
                  </a:lnTo>
                  <a:lnTo>
                    <a:pt x="10706" y="28203"/>
                  </a:lnTo>
                  <a:lnTo>
                    <a:pt x="10957" y="28203"/>
                  </a:lnTo>
                  <a:lnTo>
                    <a:pt x="11707" y="28185"/>
                  </a:lnTo>
                  <a:lnTo>
                    <a:pt x="12833" y="28185"/>
                  </a:lnTo>
                  <a:lnTo>
                    <a:pt x="12833" y="28185"/>
                  </a:lnTo>
                  <a:lnTo>
                    <a:pt x="19392" y="28203"/>
                  </a:lnTo>
                  <a:lnTo>
                    <a:pt x="19392" y="28203"/>
                  </a:lnTo>
                  <a:lnTo>
                    <a:pt x="19624" y="28185"/>
                  </a:lnTo>
                  <a:lnTo>
                    <a:pt x="19624" y="28185"/>
                  </a:lnTo>
                  <a:lnTo>
                    <a:pt x="19660" y="28167"/>
                  </a:lnTo>
                  <a:lnTo>
                    <a:pt x="19678" y="28149"/>
                  </a:lnTo>
                  <a:lnTo>
                    <a:pt x="19714" y="28132"/>
                  </a:lnTo>
                  <a:lnTo>
                    <a:pt x="19714" y="28096"/>
                  </a:lnTo>
                  <a:lnTo>
                    <a:pt x="19714" y="28096"/>
                  </a:lnTo>
                  <a:lnTo>
                    <a:pt x="19714" y="28042"/>
                  </a:lnTo>
                  <a:lnTo>
                    <a:pt x="19678" y="28007"/>
                  </a:lnTo>
                  <a:lnTo>
                    <a:pt x="19642" y="27989"/>
                  </a:lnTo>
                  <a:lnTo>
                    <a:pt x="19607" y="27971"/>
                  </a:lnTo>
                  <a:lnTo>
                    <a:pt x="19607" y="27971"/>
                  </a:lnTo>
                  <a:lnTo>
                    <a:pt x="19428" y="27971"/>
                  </a:lnTo>
                  <a:lnTo>
                    <a:pt x="19428" y="27971"/>
                  </a:lnTo>
                  <a:lnTo>
                    <a:pt x="12815" y="27989"/>
                  </a:lnTo>
                  <a:lnTo>
                    <a:pt x="12815" y="27989"/>
                  </a:lnTo>
                  <a:lnTo>
                    <a:pt x="10402" y="28007"/>
                  </a:lnTo>
                  <a:lnTo>
                    <a:pt x="10402" y="28007"/>
                  </a:lnTo>
                  <a:lnTo>
                    <a:pt x="8454" y="28024"/>
                  </a:lnTo>
                  <a:lnTo>
                    <a:pt x="8454" y="28024"/>
                  </a:lnTo>
                  <a:lnTo>
                    <a:pt x="6363" y="28042"/>
                  </a:lnTo>
                  <a:lnTo>
                    <a:pt x="6363" y="28042"/>
                  </a:lnTo>
                  <a:lnTo>
                    <a:pt x="5827" y="28042"/>
                  </a:lnTo>
                  <a:lnTo>
                    <a:pt x="5577" y="28060"/>
                  </a:lnTo>
                  <a:lnTo>
                    <a:pt x="5309" y="28114"/>
                  </a:lnTo>
                  <a:lnTo>
                    <a:pt x="5309" y="28114"/>
                  </a:lnTo>
                  <a:lnTo>
                    <a:pt x="5255" y="28132"/>
                  </a:lnTo>
                  <a:lnTo>
                    <a:pt x="5184" y="28132"/>
                  </a:lnTo>
                  <a:lnTo>
                    <a:pt x="5184" y="28132"/>
                  </a:lnTo>
                  <a:lnTo>
                    <a:pt x="4987" y="28114"/>
                  </a:lnTo>
                  <a:lnTo>
                    <a:pt x="4791" y="28114"/>
                  </a:lnTo>
                  <a:lnTo>
                    <a:pt x="4576" y="28114"/>
                  </a:lnTo>
                  <a:lnTo>
                    <a:pt x="4380" y="28078"/>
                  </a:lnTo>
                  <a:lnTo>
                    <a:pt x="4380" y="28078"/>
                  </a:lnTo>
                  <a:lnTo>
                    <a:pt x="4326" y="28060"/>
                  </a:lnTo>
                  <a:lnTo>
                    <a:pt x="4255" y="28060"/>
                  </a:lnTo>
                  <a:lnTo>
                    <a:pt x="4255" y="28060"/>
                  </a:lnTo>
                  <a:lnTo>
                    <a:pt x="3897" y="28060"/>
                  </a:lnTo>
                  <a:lnTo>
                    <a:pt x="3522" y="28078"/>
                  </a:lnTo>
                  <a:lnTo>
                    <a:pt x="3164" y="28060"/>
                  </a:lnTo>
                  <a:lnTo>
                    <a:pt x="2986" y="28042"/>
                  </a:lnTo>
                  <a:lnTo>
                    <a:pt x="2807" y="28024"/>
                  </a:lnTo>
                  <a:lnTo>
                    <a:pt x="2807" y="28024"/>
                  </a:lnTo>
                  <a:lnTo>
                    <a:pt x="2664" y="28024"/>
                  </a:lnTo>
                  <a:lnTo>
                    <a:pt x="2521" y="28007"/>
                  </a:lnTo>
                  <a:lnTo>
                    <a:pt x="2253" y="27953"/>
                  </a:lnTo>
                  <a:lnTo>
                    <a:pt x="2253" y="27953"/>
                  </a:lnTo>
                  <a:lnTo>
                    <a:pt x="2163" y="27935"/>
                  </a:lnTo>
                  <a:lnTo>
                    <a:pt x="2056" y="27917"/>
                  </a:lnTo>
                  <a:lnTo>
                    <a:pt x="2056" y="27917"/>
                  </a:lnTo>
                  <a:lnTo>
                    <a:pt x="1842" y="27899"/>
                  </a:lnTo>
                  <a:lnTo>
                    <a:pt x="1627" y="27828"/>
                  </a:lnTo>
                  <a:lnTo>
                    <a:pt x="1431" y="27756"/>
                  </a:lnTo>
                  <a:lnTo>
                    <a:pt x="1216" y="27667"/>
                  </a:lnTo>
                  <a:lnTo>
                    <a:pt x="1216" y="27667"/>
                  </a:lnTo>
                  <a:lnTo>
                    <a:pt x="1181" y="27631"/>
                  </a:lnTo>
                  <a:lnTo>
                    <a:pt x="1127" y="27595"/>
                  </a:lnTo>
                  <a:lnTo>
                    <a:pt x="1073" y="27506"/>
                  </a:lnTo>
                  <a:lnTo>
                    <a:pt x="1073" y="27506"/>
                  </a:lnTo>
                  <a:lnTo>
                    <a:pt x="895" y="27131"/>
                  </a:lnTo>
                  <a:lnTo>
                    <a:pt x="823" y="26934"/>
                  </a:lnTo>
                  <a:lnTo>
                    <a:pt x="752" y="26738"/>
                  </a:lnTo>
                  <a:lnTo>
                    <a:pt x="752" y="26738"/>
                  </a:lnTo>
                  <a:lnTo>
                    <a:pt x="662" y="26380"/>
                  </a:lnTo>
                  <a:lnTo>
                    <a:pt x="573" y="26005"/>
                  </a:lnTo>
                  <a:lnTo>
                    <a:pt x="573" y="26005"/>
                  </a:lnTo>
                  <a:lnTo>
                    <a:pt x="501" y="25504"/>
                  </a:lnTo>
                  <a:lnTo>
                    <a:pt x="430" y="25004"/>
                  </a:lnTo>
                  <a:lnTo>
                    <a:pt x="430" y="25004"/>
                  </a:lnTo>
                  <a:lnTo>
                    <a:pt x="394" y="24718"/>
                  </a:lnTo>
                  <a:lnTo>
                    <a:pt x="376" y="24432"/>
                  </a:lnTo>
                  <a:lnTo>
                    <a:pt x="376" y="24432"/>
                  </a:lnTo>
                  <a:lnTo>
                    <a:pt x="358" y="23717"/>
                  </a:lnTo>
                  <a:lnTo>
                    <a:pt x="341" y="22520"/>
                  </a:lnTo>
                  <a:lnTo>
                    <a:pt x="323" y="21304"/>
                  </a:lnTo>
                  <a:lnTo>
                    <a:pt x="305" y="20590"/>
                  </a:lnTo>
                  <a:lnTo>
                    <a:pt x="305" y="20590"/>
                  </a:lnTo>
                  <a:lnTo>
                    <a:pt x="287" y="20411"/>
                  </a:lnTo>
                  <a:lnTo>
                    <a:pt x="287" y="20411"/>
                  </a:lnTo>
                  <a:lnTo>
                    <a:pt x="233" y="20089"/>
                  </a:lnTo>
                  <a:lnTo>
                    <a:pt x="215" y="19767"/>
                  </a:lnTo>
                  <a:lnTo>
                    <a:pt x="215" y="19767"/>
                  </a:lnTo>
                  <a:lnTo>
                    <a:pt x="180" y="14334"/>
                  </a:lnTo>
                  <a:lnTo>
                    <a:pt x="180" y="14334"/>
                  </a:lnTo>
                  <a:lnTo>
                    <a:pt x="180" y="14174"/>
                  </a:lnTo>
                  <a:lnTo>
                    <a:pt x="180" y="14174"/>
                  </a:lnTo>
                  <a:lnTo>
                    <a:pt x="180" y="14031"/>
                  </a:lnTo>
                  <a:lnTo>
                    <a:pt x="180" y="14031"/>
                  </a:lnTo>
                  <a:lnTo>
                    <a:pt x="215" y="8597"/>
                  </a:lnTo>
                  <a:lnTo>
                    <a:pt x="215" y="8597"/>
                  </a:lnTo>
                  <a:lnTo>
                    <a:pt x="233" y="8276"/>
                  </a:lnTo>
                  <a:lnTo>
                    <a:pt x="287" y="7954"/>
                  </a:lnTo>
                  <a:lnTo>
                    <a:pt x="287" y="7954"/>
                  </a:lnTo>
                  <a:lnTo>
                    <a:pt x="305" y="7775"/>
                  </a:lnTo>
                  <a:lnTo>
                    <a:pt x="305" y="7775"/>
                  </a:lnTo>
                  <a:lnTo>
                    <a:pt x="323" y="7060"/>
                  </a:lnTo>
                  <a:lnTo>
                    <a:pt x="341" y="5845"/>
                  </a:lnTo>
                  <a:lnTo>
                    <a:pt x="358" y="4648"/>
                  </a:lnTo>
                  <a:lnTo>
                    <a:pt x="376" y="3933"/>
                  </a:lnTo>
                  <a:lnTo>
                    <a:pt x="376" y="3933"/>
                  </a:lnTo>
                  <a:lnTo>
                    <a:pt x="394" y="3647"/>
                  </a:lnTo>
                  <a:lnTo>
                    <a:pt x="430" y="3361"/>
                  </a:lnTo>
                  <a:lnTo>
                    <a:pt x="430" y="3361"/>
                  </a:lnTo>
                  <a:lnTo>
                    <a:pt x="501" y="2861"/>
                  </a:lnTo>
                  <a:lnTo>
                    <a:pt x="573" y="2360"/>
                  </a:lnTo>
                  <a:lnTo>
                    <a:pt x="573" y="2360"/>
                  </a:lnTo>
                  <a:lnTo>
                    <a:pt x="662" y="2003"/>
                  </a:lnTo>
                  <a:lnTo>
                    <a:pt x="752" y="1627"/>
                  </a:lnTo>
                  <a:lnTo>
                    <a:pt x="752" y="1627"/>
                  </a:lnTo>
                  <a:lnTo>
                    <a:pt x="823" y="1431"/>
                  </a:lnTo>
                  <a:lnTo>
                    <a:pt x="895" y="1234"/>
                  </a:lnTo>
                  <a:lnTo>
                    <a:pt x="1073" y="859"/>
                  </a:lnTo>
                  <a:lnTo>
                    <a:pt x="1073" y="859"/>
                  </a:lnTo>
                  <a:lnTo>
                    <a:pt x="1127" y="769"/>
                  </a:lnTo>
                  <a:lnTo>
                    <a:pt x="1181" y="734"/>
                  </a:lnTo>
                  <a:lnTo>
                    <a:pt x="1216" y="698"/>
                  </a:lnTo>
                  <a:lnTo>
                    <a:pt x="1216" y="698"/>
                  </a:lnTo>
                  <a:lnTo>
                    <a:pt x="1431" y="609"/>
                  </a:lnTo>
                  <a:lnTo>
                    <a:pt x="1627" y="537"/>
                  </a:lnTo>
                  <a:lnTo>
                    <a:pt x="1842" y="466"/>
                  </a:lnTo>
                  <a:lnTo>
                    <a:pt x="2056" y="448"/>
                  </a:lnTo>
                  <a:lnTo>
                    <a:pt x="2056" y="448"/>
                  </a:lnTo>
                  <a:lnTo>
                    <a:pt x="2163" y="430"/>
                  </a:lnTo>
                  <a:lnTo>
                    <a:pt x="2253" y="412"/>
                  </a:lnTo>
                  <a:lnTo>
                    <a:pt x="2253" y="412"/>
                  </a:lnTo>
                  <a:lnTo>
                    <a:pt x="2521" y="358"/>
                  </a:lnTo>
                  <a:lnTo>
                    <a:pt x="2664" y="341"/>
                  </a:lnTo>
                  <a:lnTo>
                    <a:pt x="2807" y="341"/>
                  </a:lnTo>
                  <a:lnTo>
                    <a:pt x="2807" y="341"/>
                  </a:lnTo>
                  <a:lnTo>
                    <a:pt x="2986" y="323"/>
                  </a:lnTo>
                  <a:lnTo>
                    <a:pt x="3164" y="305"/>
                  </a:lnTo>
                  <a:lnTo>
                    <a:pt x="3522" y="287"/>
                  </a:lnTo>
                  <a:lnTo>
                    <a:pt x="3897" y="305"/>
                  </a:lnTo>
                  <a:lnTo>
                    <a:pt x="4255" y="305"/>
                  </a:lnTo>
                  <a:lnTo>
                    <a:pt x="4255" y="305"/>
                  </a:lnTo>
                  <a:lnTo>
                    <a:pt x="4326" y="305"/>
                  </a:lnTo>
                  <a:lnTo>
                    <a:pt x="4380" y="287"/>
                  </a:lnTo>
                  <a:lnTo>
                    <a:pt x="4380" y="287"/>
                  </a:lnTo>
                  <a:lnTo>
                    <a:pt x="4576" y="251"/>
                  </a:lnTo>
                  <a:lnTo>
                    <a:pt x="4791" y="251"/>
                  </a:lnTo>
                  <a:lnTo>
                    <a:pt x="4987" y="251"/>
                  </a:lnTo>
                  <a:lnTo>
                    <a:pt x="5184" y="251"/>
                  </a:lnTo>
                  <a:lnTo>
                    <a:pt x="5184" y="251"/>
                  </a:lnTo>
                  <a:lnTo>
                    <a:pt x="5255" y="251"/>
                  </a:lnTo>
                  <a:lnTo>
                    <a:pt x="5309" y="251"/>
                  </a:lnTo>
                  <a:lnTo>
                    <a:pt x="5309" y="251"/>
                  </a:lnTo>
                  <a:lnTo>
                    <a:pt x="5577" y="305"/>
                  </a:lnTo>
                  <a:lnTo>
                    <a:pt x="5827" y="323"/>
                  </a:lnTo>
                  <a:lnTo>
                    <a:pt x="6363" y="323"/>
                  </a:lnTo>
                  <a:lnTo>
                    <a:pt x="6363" y="323"/>
                  </a:lnTo>
                  <a:lnTo>
                    <a:pt x="9491" y="341"/>
                  </a:lnTo>
                  <a:lnTo>
                    <a:pt x="9491" y="341"/>
                  </a:lnTo>
                  <a:lnTo>
                    <a:pt x="13101" y="358"/>
                  </a:lnTo>
                  <a:lnTo>
                    <a:pt x="13101" y="358"/>
                  </a:lnTo>
                  <a:lnTo>
                    <a:pt x="15514" y="376"/>
                  </a:lnTo>
                  <a:lnTo>
                    <a:pt x="15514" y="376"/>
                  </a:lnTo>
                  <a:lnTo>
                    <a:pt x="23771" y="394"/>
                  </a:lnTo>
                  <a:lnTo>
                    <a:pt x="23771" y="394"/>
                  </a:lnTo>
                  <a:lnTo>
                    <a:pt x="23860" y="394"/>
                  </a:lnTo>
                  <a:lnTo>
                    <a:pt x="23860" y="394"/>
                  </a:lnTo>
                  <a:lnTo>
                    <a:pt x="23932" y="394"/>
                  </a:lnTo>
                  <a:lnTo>
                    <a:pt x="23932" y="394"/>
                  </a:lnTo>
                  <a:lnTo>
                    <a:pt x="34047" y="376"/>
                  </a:lnTo>
                  <a:lnTo>
                    <a:pt x="34047" y="376"/>
                  </a:lnTo>
                  <a:lnTo>
                    <a:pt x="38837" y="358"/>
                  </a:lnTo>
                  <a:lnTo>
                    <a:pt x="38837" y="358"/>
                  </a:lnTo>
                  <a:lnTo>
                    <a:pt x="40803" y="341"/>
                  </a:lnTo>
                  <a:lnTo>
                    <a:pt x="40803" y="341"/>
                  </a:lnTo>
                  <a:lnTo>
                    <a:pt x="42894" y="323"/>
                  </a:lnTo>
                  <a:lnTo>
                    <a:pt x="42894" y="323"/>
                  </a:lnTo>
                  <a:lnTo>
                    <a:pt x="43412" y="323"/>
                  </a:lnTo>
                  <a:lnTo>
                    <a:pt x="43680" y="305"/>
                  </a:lnTo>
                  <a:lnTo>
                    <a:pt x="43948" y="251"/>
                  </a:lnTo>
                  <a:lnTo>
                    <a:pt x="43948" y="251"/>
                  </a:lnTo>
                  <a:lnTo>
                    <a:pt x="44002" y="251"/>
                  </a:lnTo>
                  <a:lnTo>
                    <a:pt x="44073" y="251"/>
                  </a:lnTo>
                  <a:lnTo>
                    <a:pt x="44073" y="251"/>
                  </a:lnTo>
                  <a:lnTo>
                    <a:pt x="44270" y="251"/>
                  </a:lnTo>
                  <a:lnTo>
                    <a:pt x="44467" y="251"/>
                  </a:lnTo>
                  <a:lnTo>
                    <a:pt x="44663" y="251"/>
                  </a:lnTo>
                  <a:lnTo>
                    <a:pt x="44878" y="287"/>
                  </a:lnTo>
                  <a:lnTo>
                    <a:pt x="44878" y="287"/>
                  </a:lnTo>
                  <a:lnTo>
                    <a:pt x="44931" y="305"/>
                  </a:lnTo>
                  <a:lnTo>
                    <a:pt x="45003" y="305"/>
                  </a:lnTo>
                  <a:lnTo>
                    <a:pt x="45003" y="305"/>
                  </a:lnTo>
                  <a:lnTo>
                    <a:pt x="45360" y="305"/>
                  </a:lnTo>
                  <a:lnTo>
                    <a:pt x="45718" y="287"/>
                  </a:lnTo>
                  <a:lnTo>
                    <a:pt x="46093" y="305"/>
                  </a:lnTo>
                  <a:lnTo>
                    <a:pt x="46272" y="323"/>
                  </a:lnTo>
                  <a:lnTo>
                    <a:pt x="46450" y="341"/>
                  </a:lnTo>
                  <a:lnTo>
                    <a:pt x="46450" y="341"/>
                  </a:lnTo>
                  <a:lnTo>
                    <a:pt x="46593" y="341"/>
                  </a:lnTo>
                  <a:lnTo>
                    <a:pt x="46718" y="358"/>
                  </a:lnTo>
                  <a:lnTo>
                    <a:pt x="47004" y="412"/>
                  </a:lnTo>
                  <a:lnTo>
                    <a:pt x="47004" y="412"/>
                  </a:lnTo>
                  <a:lnTo>
                    <a:pt x="47094" y="430"/>
                  </a:lnTo>
                  <a:lnTo>
                    <a:pt x="47201" y="448"/>
                  </a:lnTo>
                  <a:lnTo>
                    <a:pt x="47201" y="448"/>
                  </a:lnTo>
                  <a:lnTo>
                    <a:pt x="47415" y="466"/>
                  </a:lnTo>
                  <a:lnTo>
                    <a:pt x="47630" y="537"/>
                  </a:lnTo>
                  <a:lnTo>
                    <a:pt x="47826" y="609"/>
                  </a:lnTo>
                  <a:lnTo>
                    <a:pt x="48023" y="698"/>
                  </a:lnTo>
                  <a:lnTo>
                    <a:pt x="48023" y="698"/>
                  </a:lnTo>
                  <a:lnTo>
                    <a:pt x="48077" y="734"/>
                  </a:lnTo>
                  <a:lnTo>
                    <a:pt x="48112" y="769"/>
                  </a:lnTo>
                  <a:lnTo>
                    <a:pt x="48184" y="859"/>
                  </a:lnTo>
                  <a:lnTo>
                    <a:pt x="48184" y="859"/>
                  </a:lnTo>
                  <a:lnTo>
                    <a:pt x="48363" y="1234"/>
                  </a:lnTo>
                  <a:lnTo>
                    <a:pt x="48434" y="1431"/>
                  </a:lnTo>
                  <a:lnTo>
                    <a:pt x="48488" y="1627"/>
                  </a:lnTo>
                  <a:lnTo>
                    <a:pt x="48488" y="1627"/>
                  </a:lnTo>
                  <a:lnTo>
                    <a:pt x="48595" y="2003"/>
                  </a:lnTo>
                  <a:lnTo>
                    <a:pt x="48666" y="2360"/>
                  </a:lnTo>
                  <a:lnTo>
                    <a:pt x="48666" y="2360"/>
                  </a:lnTo>
                  <a:lnTo>
                    <a:pt x="48756" y="2861"/>
                  </a:lnTo>
                  <a:lnTo>
                    <a:pt x="48827" y="3361"/>
                  </a:lnTo>
                  <a:lnTo>
                    <a:pt x="48827" y="3361"/>
                  </a:lnTo>
                  <a:lnTo>
                    <a:pt x="48863" y="3647"/>
                  </a:lnTo>
                  <a:lnTo>
                    <a:pt x="48881" y="3933"/>
                  </a:lnTo>
                  <a:lnTo>
                    <a:pt x="48881" y="3933"/>
                  </a:lnTo>
                  <a:lnTo>
                    <a:pt x="48899" y="4648"/>
                  </a:lnTo>
                  <a:lnTo>
                    <a:pt x="48917" y="5845"/>
                  </a:lnTo>
                  <a:lnTo>
                    <a:pt x="48935" y="7060"/>
                  </a:lnTo>
                  <a:lnTo>
                    <a:pt x="48952" y="7775"/>
                  </a:lnTo>
                  <a:lnTo>
                    <a:pt x="48952" y="7775"/>
                  </a:lnTo>
                  <a:lnTo>
                    <a:pt x="48970" y="7954"/>
                  </a:lnTo>
                  <a:lnTo>
                    <a:pt x="48970" y="7954"/>
                  </a:lnTo>
                  <a:lnTo>
                    <a:pt x="49006" y="8276"/>
                  </a:lnTo>
                  <a:lnTo>
                    <a:pt x="49042" y="8597"/>
                  </a:lnTo>
                  <a:lnTo>
                    <a:pt x="49042" y="8597"/>
                  </a:lnTo>
                  <a:lnTo>
                    <a:pt x="49060" y="14031"/>
                  </a:lnTo>
                  <a:lnTo>
                    <a:pt x="49060" y="14031"/>
                  </a:lnTo>
                  <a:lnTo>
                    <a:pt x="49060" y="14191"/>
                  </a:lnTo>
                  <a:lnTo>
                    <a:pt x="49060" y="14191"/>
                  </a:lnTo>
                  <a:lnTo>
                    <a:pt x="49060" y="14334"/>
                  </a:lnTo>
                  <a:lnTo>
                    <a:pt x="49060" y="14334"/>
                  </a:lnTo>
                  <a:lnTo>
                    <a:pt x="49042" y="19767"/>
                  </a:lnTo>
                  <a:lnTo>
                    <a:pt x="49042" y="19767"/>
                  </a:lnTo>
                  <a:lnTo>
                    <a:pt x="49006" y="20089"/>
                  </a:lnTo>
                  <a:lnTo>
                    <a:pt x="48970" y="20411"/>
                  </a:lnTo>
                  <a:lnTo>
                    <a:pt x="48970" y="20411"/>
                  </a:lnTo>
                  <a:lnTo>
                    <a:pt x="48952" y="20590"/>
                  </a:lnTo>
                  <a:lnTo>
                    <a:pt x="48952" y="20590"/>
                  </a:lnTo>
                  <a:lnTo>
                    <a:pt x="48935" y="21304"/>
                  </a:lnTo>
                  <a:lnTo>
                    <a:pt x="48917" y="22520"/>
                  </a:lnTo>
                  <a:lnTo>
                    <a:pt x="48899" y="23717"/>
                  </a:lnTo>
                  <a:lnTo>
                    <a:pt x="48881" y="24432"/>
                  </a:lnTo>
                  <a:lnTo>
                    <a:pt x="48881" y="24432"/>
                  </a:lnTo>
                  <a:lnTo>
                    <a:pt x="48863" y="24718"/>
                  </a:lnTo>
                  <a:lnTo>
                    <a:pt x="48827" y="25004"/>
                  </a:lnTo>
                  <a:lnTo>
                    <a:pt x="48827" y="25004"/>
                  </a:lnTo>
                  <a:lnTo>
                    <a:pt x="48756" y="25504"/>
                  </a:lnTo>
                  <a:lnTo>
                    <a:pt x="48666" y="26005"/>
                  </a:lnTo>
                  <a:lnTo>
                    <a:pt x="48666" y="26005"/>
                  </a:lnTo>
                  <a:lnTo>
                    <a:pt x="48595" y="26380"/>
                  </a:lnTo>
                  <a:lnTo>
                    <a:pt x="48488" y="26738"/>
                  </a:lnTo>
                  <a:lnTo>
                    <a:pt x="48488" y="26738"/>
                  </a:lnTo>
                  <a:lnTo>
                    <a:pt x="48434" y="26934"/>
                  </a:lnTo>
                  <a:lnTo>
                    <a:pt x="48363" y="27131"/>
                  </a:lnTo>
                  <a:lnTo>
                    <a:pt x="48184" y="27506"/>
                  </a:lnTo>
                  <a:lnTo>
                    <a:pt x="48184" y="27506"/>
                  </a:lnTo>
                  <a:lnTo>
                    <a:pt x="48112" y="27595"/>
                  </a:lnTo>
                  <a:lnTo>
                    <a:pt x="48077" y="27631"/>
                  </a:lnTo>
                  <a:lnTo>
                    <a:pt x="48023" y="27667"/>
                  </a:lnTo>
                  <a:lnTo>
                    <a:pt x="48023" y="27667"/>
                  </a:lnTo>
                  <a:lnTo>
                    <a:pt x="47826" y="27756"/>
                  </a:lnTo>
                  <a:lnTo>
                    <a:pt x="47630" y="27828"/>
                  </a:lnTo>
                  <a:lnTo>
                    <a:pt x="47415" y="27899"/>
                  </a:lnTo>
                  <a:lnTo>
                    <a:pt x="47201" y="27917"/>
                  </a:lnTo>
                  <a:lnTo>
                    <a:pt x="47201" y="27917"/>
                  </a:lnTo>
                  <a:lnTo>
                    <a:pt x="47094" y="27935"/>
                  </a:lnTo>
                  <a:lnTo>
                    <a:pt x="47004" y="27953"/>
                  </a:lnTo>
                  <a:lnTo>
                    <a:pt x="47004" y="27953"/>
                  </a:lnTo>
                  <a:lnTo>
                    <a:pt x="46718" y="28007"/>
                  </a:lnTo>
                  <a:lnTo>
                    <a:pt x="46593" y="28024"/>
                  </a:lnTo>
                  <a:lnTo>
                    <a:pt x="46450" y="28024"/>
                  </a:lnTo>
                  <a:lnTo>
                    <a:pt x="46450" y="28024"/>
                  </a:lnTo>
                  <a:lnTo>
                    <a:pt x="46272" y="28042"/>
                  </a:lnTo>
                  <a:lnTo>
                    <a:pt x="46093" y="28060"/>
                  </a:lnTo>
                  <a:lnTo>
                    <a:pt x="45718" y="28078"/>
                  </a:lnTo>
                  <a:lnTo>
                    <a:pt x="45360" y="28060"/>
                  </a:lnTo>
                  <a:lnTo>
                    <a:pt x="45003" y="28060"/>
                  </a:lnTo>
                  <a:lnTo>
                    <a:pt x="45003" y="28060"/>
                  </a:lnTo>
                  <a:lnTo>
                    <a:pt x="44931" y="28060"/>
                  </a:lnTo>
                  <a:lnTo>
                    <a:pt x="44878" y="28078"/>
                  </a:lnTo>
                  <a:lnTo>
                    <a:pt x="44878" y="28078"/>
                  </a:lnTo>
                  <a:lnTo>
                    <a:pt x="44663" y="28114"/>
                  </a:lnTo>
                  <a:lnTo>
                    <a:pt x="44467" y="28114"/>
                  </a:lnTo>
                  <a:lnTo>
                    <a:pt x="44270" y="28114"/>
                  </a:lnTo>
                  <a:lnTo>
                    <a:pt x="44073" y="28132"/>
                  </a:lnTo>
                  <a:lnTo>
                    <a:pt x="44073" y="28132"/>
                  </a:lnTo>
                  <a:lnTo>
                    <a:pt x="44002" y="28132"/>
                  </a:lnTo>
                  <a:lnTo>
                    <a:pt x="43948" y="28114"/>
                  </a:lnTo>
                  <a:lnTo>
                    <a:pt x="43948" y="28114"/>
                  </a:lnTo>
                  <a:lnTo>
                    <a:pt x="43680" y="28060"/>
                  </a:lnTo>
                  <a:lnTo>
                    <a:pt x="43412" y="28042"/>
                  </a:lnTo>
                  <a:lnTo>
                    <a:pt x="42894" y="28042"/>
                  </a:lnTo>
                  <a:lnTo>
                    <a:pt x="42894" y="28042"/>
                  </a:lnTo>
                  <a:lnTo>
                    <a:pt x="40803" y="28024"/>
                  </a:lnTo>
                  <a:lnTo>
                    <a:pt x="40803" y="28024"/>
                  </a:lnTo>
                  <a:lnTo>
                    <a:pt x="38837" y="28007"/>
                  </a:lnTo>
                  <a:lnTo>
                    <a:pt x="38837" y="28007"/>
                  </a:lnTo>
                  <a:lnTo>
                    <a:pt x="36424" y="27989"/>
                  </a:lnTo>
                  <a:lnTo>
                    <a:pt x="36424" y="27989"/>
                  </a:lnTo>
                  <a:lnTo>
                    <a:pt x="29829" y="27971"/>
                  </a:lnTo>
                  <a:lnTo>
                    <a:pt x="29829" y="27971"/>
                  </a:lnTo>
                  <a:lnTo>
                    <a:pt x="29651" y="27971"/>
                  </a:lnTo>
                  <a:lnTo>
                    <a:pt x="29651" y="27971"/>
                  </a:lnTo>
                  <a:lnTo>
                    <a:pt x="29597" y="27989"/>
                  </a:lnTo>
                  <a:lnTo>
                    <a:pt x="29561" y="28007"/>
                  </a:lnTo>
                  <a:lnTo>
                    <a:pt x="29543" y="28042"/>
                  </a:lnTo>
                  <a:lnTo>
                    <a:pt x="29543" y="28096"/>
                  </a:lnTo>
                  <a:lnTo>
                    <a:pt x="29543" y="28096"/>
                  </a:lnTo>
                  <a:lnTo>
                    <a:pt x="29543" y="28132"/>
                  </a:lnTo>
                  <a:lnTo>
                    <a:pt x="29561" y="28149"/>
                  </a:lnTo>
                  <a:lnTo>
                    <a:pt x="29597" y="28167"/>
                  </a:lnTo>
                  <a:lnTo>
                    <a:pt x="29633" y="28185"/>
                  </a:lnTo>
                  <a:lnTo>
                    <a:pt x="29633" y="28185"/>
                  </a:lnTo>
                  <a:lnTo>
                    <a:pt x="29865" y="28203"/>
                  </a:lnTo>
                  <a:lnTo>
                    <a:pt x="29865" y="28203"/>
                  </a:lnTo>
                  <a:lnTo>
                    <a:pt x="36424" y="28185"/>
                  </a:lnTo>
                  <a:lnTo>
                    <a:pt x="36424" y="28185"/>
                  </a:lnTo>
                  <a:lnTo>
                    <a:pt x="37550" y="28185"/>
                  </a:lnTo>
                  <a:lnTo>
                    <a:pt x="38283" y="28203"/>
                  </a:lnTo>
                  <a:lnTo>
                    <a:pt x="38551" y="28203"/>
                  </a:lnTo>
                  <a:lnTo>
                    <a:pt x="38676" y="28221"/>
                  </a:lnTo>
                  <a:lnTo>
                    <a:pt x="38676" y="28221"/>
                  </a:lnTo>
                  <a:lnTo>
                    <a:pt x="38730" y="28239"/>
                  </a:lnTo>
                  <a:lnTo>
                    <a:pt x="38783" y="28239"/>
                  </a:lnTo>
                  <a:lnTo>
                    <a:pt x="38890" y="28239"/>
                  </a:lnTo>
                  <a:lnTo>
                    <a:pt x="38890" y="28239"/>
                  </a:lnTo>
                  <a:lnTo>
                    <a:pt x="43073" y="28221"/>
                  </a:lnTo>
                  <a:lnTo>
                    <a:pt x="43073" y="28221"/>
                  </a:lnTo>
                  <a:lnTo>
                    <a:pt x="43358" y="28239"/>
                  </a:lnTo>
                  <a:lnTo>
                    <a:pt x="43662" y="28257"/>
                  </a:lnTo>
                  <a:lnTo>
                    <a:pt x="43948" y="28292"/>
                  </a:lnTo>
                  <a:lnTo>
                    <a:pt x="44252" y="28346"/>
                  </a:lnTo>
                  <a:lnTo>
                    <a:pt x="44252" y="28346"/>
                  </a:lnTo>
                  <a:lnTo>
                    <a:pt x="44395" y="28364"/>
                  </a:lnTo>
                  <a:lnTo>
                    <a:pt x="44538" y="28364"/>
                  </a:lnTo>
                  <a:lnTo>
                    <a:pt x="44681" y="28364"/>
                  </a:lnTo>
                  <a:lnTo>
                    <a:pt x="44824" y="28346"/>
                  </a:lnTo>
                  <a:lnTo>
                    <a:pt x="44824" y="28346"/>
                  </a:lnTo>
                  <a:lnTo>
                    <a:pt x="44949" y="28328"/>
                  </a:lnTo>
                  <a:lnTo>
                    <a:pt x="45092" y="28310"/>
                  </a:lnTo>
                  <a:lnTo>
                    <a:pt x="45092" y="28310"/>
                  </a:lnTo>
                  <a:lnTo>
                    <a:pt x="45843" y="28310"/>
                  </a:lnTo>
                  <a:lnTo>
                    <a:pt x="45843" y="28310"/>
                  </a:lnTo>
                  <a:lnTo>
                    <a:pt x="46147" y="28310"/>
                  </a:lnTo>
                  <a:lnTo>
                    <a:pt x="46289" y="28292"/>
                  </a:lnTo>
                  <a:lnTo>
                    <a:pt x="46432" y="28275"/>
                  </a:lnTo>
                  <a:lnTo>
                    <a:pt x="46432" y="28275"/>
                  </a:lnTo>
                  <a:lnTo>
                    <a:pt x="46647" y="28257"/>
                  </a:lnTo>
                  <a:lnTo>
                    <a:pt x="46879" y="28221"/>
                  </a:lnTo>
                  <a:lnTo>
                    <a:pt x="47094" y="28185"/>
                  </a:lnTo>
                  <a:lnTo>
                    <a:pt x="47326" y="28149"/>
                  </a:lnTo>
                  <a:lnTo>
                    <a:pt x="47326" y="28149"/>
                  </a:lnTo>
                  <a:lnTo>
                    <a:pt x="47469" y="28132"/>
                  </a:lnTo>
                  <a:lnTo>
                    <a:pt x="47612" y="28096"/>
                  </a:lnTo>
                  <a:lnTo>
                    <a:pt x="47898" y="28007"/>
                  </a:lnTo>
                  <a:lnTo>
                    <a:pt x="47898" y="28007"/>
                  </a:lnTo>
                  <a:lnTo>
                    <a:pt x="47987" y="27953"/>
                  </a:lnTo>
                  <a:lnTo>
                    <a:pt x="48095" y="27917"/>
                  </a:lnTo>
                  <a:lnTo>
                    <a:pt x="48095" y="27917"/>
                  </a:lnTo>
                  <a:lnTo>
                    <a:pt x="48184" y="27881"/>
                  </a:lnTo>
                  <a:lnTo>
                    <a:pt x="48273" y="27810"/>
                  </a:lnTo>
                  <a:lnTo>
                    <a:pt x="48345" y="27738"/>
                  </a:lnTo>
                  <a:lnTo>
                    <a:pt x="48398" y="27649"/>
                  </a:lnTo>
                  <a:lnTo>
                    <a:pt x="48398" y="27649"/>
                  </a:lnTo>
                  <a:lnTo>
                    <a:pt x="48488" y="27435"/>
                  </a:lnTo>
                  <a:lnTo>
                    <a:pt x="48595" y="27238"/>
                  </a:lnTo>
                  <a:lnTo>
                    <a:pt x="48595" y="27238"/>
                  </a:lnTo>
                  <a:lnTo>
                    <a:pt x="48702" y="26898"/>
                  </a:lnTo>
                  <a:lnTo>
                    <a:pt x="48809" y="26541"/>
                  </a:lnTo>
                  <a:lnTo>
                    <a:pt x="48809" y="26541"/>
                  </a:lnTo>
                  <a:lnTo>
                    <a:pt x="48917" y="26023"/>
                  </a:lnTo>
                  <a:lnTo>
                    <a:pt x="49006" y="25487"/>
                  </a:lnTo>
                  <a:lnTo>
                    <a:pt x="49006" y="25487"/>
                  </a:lnTo>
                  <a:lnTo>
                    <a:pt x="49095" y="24861"/>
                  </a:lnTo>
                  <a:lnTo>
                    <a:pt x="49113" y="24557"/>
                  </a:lnTo>
                  <a:lnTo>
                    <a:pt x="49113" y="24236"/>
                  </a:lnTo>
                  <a:lnTo>
                    <a:pt x="49113" y="24236"/>
                  </a:lnTo>
                  <a:lnTo>
                    <a:pt x="49113" y="24164"/>
                  </a:lnTo>
                  <a:lnTo>
                    <a:pt x="49113" y="24110"/>
                  </a:lnTo>
                  <a:lnTo>
                    <a:pt x="49113" y="24110"/>
                  </a:lnTo>
                  <a:lnTo>
                    <a:pt x="49131" y="23914"/>
                  </a:lnTo>
                  <a:lnTo>
                    <a:pt x="49149" y="23539"/>
                  </a:lnTo>
                  <a:lnTo>
                    <a:pt x="49167" y="22448"/>
                  </a:lnTo>
                  <a:lnTo>
                    <a:pt x="49167" y="20804"/>
                  </a:lnTo>
                  <a:lnTo>
                    <a:pt x="49167" y="20804"/>
                  </a:lnTo>
                  <a:lnTo>
                    <a:pt x="49185" y="20554"/>
                  </a:lnTo>
                  <a:lnTo>
                    <a:pt x="49220" y="20322"/>
                  </a:lnTo>
                  <a:lnTo>
                    <a:pt x="49220" y="20322"/>
                  </a:lnTo>
                  <a:lnTo>
                    <a:pt x="49238" y="20053"/>
                  </a:lnTo>
                  <a:lnTo>
                    <a:pt x="49256" y="19803"/>
                  </a:lnTo>
                  <a:lnTo>
                    <a:pt x="49256" y="19803"/>
                  </a:lnTo>
                  <a:lnTo>
                    <a:pt x="49238" y="15568"/>
                  </a:lnTo>
                  <a:lnTo>
                    <a:pt x="49238" y="15568"/>
                  </a:lnTo>
                  <a:lnTo>
                    <a:pt x="49238" y="14531"/>
                  </a:lnTo>
                  <a:lnTo>
                    <a:pt x="49238" y="14531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33"/>
            <p:cNvSpPr/>
            <p:nvPr/>
          </p:nvSpPr>
          <p:spPr>
            <a:xfrm>
              <a:off x="8113931" y="4596876"/>
              <a:ext cx="252028" cy="66965"/>
            </a:xfrm>
            <a:custGeom>
              <a:avLst/>
              <a:gdLst/>
              <a:ahLst/>
              <a:cxnLst/>
              <a:rect l="l" t="t" r="r" b="b"/>
              <a:pathLst>
                <a:path w="1448" h="412" extrusionOk="0">
                  <a:moveTo>
                    <a:pt x="72" y="376"/>
                  </a:moveTo>
                  <a:lnTo>
                    <a:pt x="72" y="376"/>
                  </a:lnTo>
                  <a:lnTo>
                    <a:pt x="143" y="393"/>
                  </a:lnTo>
                  <a:lnTo>
                    <a:pt x="233" y="411"/>
                  </a:lnTo>
                  <a:lnTo>
                    <a:pt x="322" y="411"/>
                  </a:lnTo>
                  <a:lnTo>
                    <a:pt x="411" y="393"/>
                  </a:lnTo>
                  <a:lnTo>
                    <a:pt x="411" y="393"/>
                  </a:lnTo>
                  <a:lnTo>
                    <a:pt x="608" y="340"/>
                  </a:lnTo>
                  <a:lnTo>
                    <a:pt x="822" y="322"/>
                  </a:lnTo>
                  <a:lnTo>
                    <a:pt x="1019" y="286"/>
                  </a:lnTo>
                  <a:lnTo>
                    <a:pt x="1216" y="268"/>
                  </a:lnTo>
                  <a:lnTo>
                    <a:pt x="1216" y="268"/>
                  </a:lnTo>
                  <a:lnTo>
                    <a:pt x="1305" y="250"/>
                  </a:lnTo>
                  <a:lnTo>
                    <a:pt x="1394" y="215"/>
                  </a:lnTo>
                  <a:lnTo>
                    <a:pt x="1394" y="215"/>
                  </a:lnTo>
                  <a:lnTo>
                    <a:pt x="1430" y="179"/>
                  </a:lnTo>
                  <a:lnTo>
                    <a:pt x="1448" y="125"/>
                  </a:lnTo>
                  <a:lnTo>
                    <a:pt x="1448" y="125"/>
                  </a:lnTo>
                  <a:lnTo>
                    <a:pt x="1448" y="90"/>
                  </a:lnTo>
                  <a:lnTo>
                    <a:pt x="1430" y="54"/>
                  </a:lnTo>
                  <a:lnTo>
                    <a:pt x="1412" y="36"/>
                  </a:lnTo>
                  <a:lnTo>
                    <a:pt x="1376" y="18"/>
                  </a:lnTo>
                  <a:lnTo>
                    <a:pt x="1376" y="18"/>
                  </a:lnTo>
                  <a:lnTo>
                    <a:pt x="1216" y="0"/>
                  </a:lnTo>
                  <a:lnTo>
                    <a:pt x="1216" y="0"/>
                  </a:lnTo>
                  <a:lnTo>
                    <a:pt x="1019" y="18"/>
                  </a:lnTo>
                  <a:lnTo>
                    <a:pt x="805" y="36"/>
                  </a:lnTo>
                  <a:lnTo>
                    <a:pt x="608" y="72"/>
                  </a:lnTo>
                  <a:lnTo>
                    <a:pt x="394" y="125"/>
                  </a:lnTo>
                  <a:lnTo>
                    <a:pt x="394" y="125"/>
                  </a:lnTo>
                  <a:lnTo>
                    <a:pt x="251" y="143"/>
                  </a:lnTo>
                  <a:lnTo>
                    <a:pt x="108" y="179"/>
                  </a:lnTo>
                  <a:lnTo>
                    <a:pt x="108" y="179"/>
                  </a:lnTo>
                  <a:lnTo>
                    <a:pt x="54" y="197"/>
                  </a:lnTo>
                  <a:lnTo>
                    <a:pt x="18" y="250"/>
                  </a:lnTo>
                  <a:lnTo>
                    <a:pt x="18" y="250"/>
                  </a:lnTo>
                  <a:lnTo>
                    <a:pt x="0" y="286"/>
                  </a:lnTo>
                  <a:lnTo>
                    <a:pt x="18" y="322"/>
                  </a:lnTo>
                  <a:lnTo>
                    <a:pt x="36" y="358"/>
                  </a:lnTo>
                  <a:lnTo>
                    <a:pt x="72" y="376"/>
                  </a:lnTo>
                  <a:lnTo>
                    <a:pt x="72" y="376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33"/>
            <p:cNvSpPr/>
            <p:nvPr/>
          </p:nvSpPr>
          <p:spPr>
            <a:xfrm>
              <a:off x="8558808" y="4198821"/>
              <a:ext cx="65444" cy="232591"/>
            </a:xfrm>
            <a:custGeom>
              <a:avLst/>
              <a:gdLst/>
              <a:ahLst/>
              <a:cxnLst/>
              <a:rect l="l" t="t" r="r" b="b"/>
              <a:pathLst>
                <a:path w="376" h="1431" extrusionOk="0">
                  <a:moveTo>
                    <a:pt x="36" y="591"/>
                  </a:moveTo>
                  <a:lnTo>
                    <a:pt x="36" y="591"/>
                  </a:lnTo>
                  <a:lnTo>
                    <a:pt x="125" y="948"/>
                  </a:lnTo>
                  <a:lnTo>
                    <a:pt x="161" y="1305"/>
                  </a:lnTo>
                  <a:lnTo>
                    <a:pt x="161" y="1305"/>
                  </a:lnTo>
                  <a:lnTo>
                    <a:pt x="179" y="1341"/>
                  </a:lnTo>
                  <a:lnTo>
                    <a:pt x="197" y="1395"/>
                  </a:lnTo>
                  <a:lnTo>
                    <a:pt x="215" y="1413"/>
                  </a:lnTo>
                  <a:lnTo>
                    <a:pt x="268" y="1431"/>
                  </a:lnTo>
                  <a:lnTo>
                    <a:pt x="268" y="1431"/>
                  </a:lnTo>
                  <a:lnTo>
                    <a:pt x="304" y="1431"/>
                  </a:lnTo>
                  <a:lnTo>
                    <a:pt x="340" y="1395"/>
                  </a:lnTo>
                  <a:lnTo>
                    <a:pt x="357" y="1359"/>
                  </a:lnTo>
                  <a:lnTo>
                    <a:pt x="375" y="1288"/>
                  </a:lnTo>
                  <a:lnTo>
                    <a:pt x="375" y="1288"/>
                  </a:lnTo>
                  <a:lnTo>
                    <a:pt x="375" y="1127"/>
                  </a:lnTo>
                  <a:lnTo>
                    <a:pt x="357" y="948"/>
                  </a:lnTo>
                  <a:lnTo>
                    <a:pt x="357" y="948"/>
                  </a:lnTo>
                  <a:lnTo>
                    <a:pt x="268" y="555"/>
                  </a:lnTo>
                  <a:lnTo>
                    <a:pt x="179" y="162"/>
                  </a:lnTo>
                  <a:lnTo>
                    <a:pt x="179" y="162"/>
                  </a:lnTo>
                  <a:lnTo>
                    <a:pt x="143" y="72"/>
                  </a:lnTo>
                  <a:lnTo>
                    <a:pt x="143" y="72"/>
                  </a:lnTo>
                  <a:lnTo>
                    <a:pt x="107" y="19"/>
                  </a:lnTo>
                  <a:lnTo>
                    <a:pt x="89" y="1"/>
                  </a:lnTo>
                  <a:lnTo>
                    <a:pt x="54" y="19"/>
                  </a:lnTo>
                  <a:lnTo>
                    <a:pt x="54" y="19"/>
                  </a:lnTo>
                  <a:lnTo>
                    <a:pt x="18" y="37"/>
                  </a:lnTo>
                  <a:lnTo>
                    <a:pt x="0" y="90"/>
                  </a:lnTo>
                  <a:lnTo>
                    <a:pt x="0" y="90"/>
                  </a:lnTo>
                  <a:lnTo>
                    <a:pt x="0" y="126"/>
                  </a:lnTo>
                  <a:lnTo>
                    <a:pt x="18" y="162"/>
                  </a:lnTo>
                  <a:lnTo>
                    <a:pt x="18" y="162"/>
                  </a:lnTo>
                  <a:lnTo>
                    <a:pt x="18" y="305"/>
                  </a:lnTo>
                  <a:lnTo>
                    <a:pt x="18" y="305"/>
                  </a:lnTo>
                  <a:lnTo>
                    <a:pt x="18" y="305"/>
                  </a:lnTo>
                  <a:lnTo>
                    <a:pt x="18" y="448"/>
                  </a:lnTo>
                  <a:lnTo>
                    <a:pt x="36" y="591"/>
                  </a:lnTo>
                  <a:lnTo>
                    <a:pt x="36" y="591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33"/>
            <p:cNvSpPr/>
            <p:nvPr/>
          </p:nvSpPr>
          <p:spPr>
            <a:xfrm>
              <a:off x="8344028" y="4257010"/>
              <a:ext cx="112264" cy="151160"/>
            </a:xfrm>
            <a:custGeom>
              <a:avLst/>
              <a:gdLst/>
              <a:ahLst/>
              <a:cxnLst/>
              <a:rect l="l" t="t" r="r" b="b"/>
              <a:pathLst>
                <a:path w="645" h="930" extrusionOk="0">
                  <a:moveTo>
                    <a:pt x="483" y="912"/>
                  </a:moveTo>
                  <a:lnTo>
                    <a:pt x="483" y="912"/>
                  </a:lnTo>
                  <a:lnTo>
                    <a:pt x="519" y="930"/>
                  </a:lnTo>
                  <a:lnTo>
                    <a:pt x="573" y="930"/>
                  </a:lnTo>
                  <a:lnTo>
                    <a:pt x="573" y="930"/>
                  </a:lnTo>
                  <a:lnTo>
                    <a:pt x="609" y="894"/>
                  </a:lnTo>
                  <a:lnTo>
                    <a:pt x="644" y="840"/>
                  </a:lnTo>
                  <a:lnTo>
                    <a:pt x="644" y="840"/>
                  </a:lnTo>
                  <a:lnTo>
                    <a:pt x="644" y="769"/>
                  </a:lnTo>
                  <a:lnTo>
                    <a:pt x="626" y="679"/>
                  </a:lnTo>
                  <a:lnTo>
                    <a:pt x="626" y="679"/>
                  </a:lnTo>
                  <a:lnTo>
                    <a:pt x="519" y="483"/>
                  </a:lnTo>
                  <a:lnTo>
                    <a:pt x="394" y="304"/>
                  </a:lnTo>
                  <a:lnTo>
                    <a:pt x="251" y="161"/>
                  </a:lnTo>
                  <a:lnTo>
                    <a:pt x="108" y="18"/>
                  </a:lnTo>
                  <a:lnTo>
                    <a:pt x="108" y="18"/>
                  </a:lnTo>
                  <a:lnTo>
                    <a:pt x="72" y="0"/>
                  </a:lnTo>
                  <a:lnTo>
                    <a:pt x="37" y="0"/>
                  </a:lnTo>
                  <a:lnTo>
                    <a:pt x="37" y="0"/>
                  </a:lnTo>
                  <a:lnTo>
                    <a:pt x="1" y="36"/>
                  </a:lnTo>
                  <a:lnTo>
                    <a:pt x="1" y="72"/>
                  </a:lnTo>
                  <a:lnTo>
                    <a:pt x="1" y="72"/>
                  </a:lnTo>
                  <a:lnTo>
                    <a:pt x="37" y="233"/>
                  </a:lnTo>
                  <a:lnTo>
                    <a:pt x="54" y="304"/>
                  </a:lnTo>
                  <a:lnTo>
                    <a:pt x="90" y="358"/>
                  </a:lnTo>
                  <a:lnTo>
                    <a:pt x="90" y="358"/>
                  </a:lnTo>
                  <a:lnTo>
                    <a:pt x="180" y="465"/>
                  </a:lnTo>
                  <a:lnTo>
                    <a:pt x="269" y="572"/>
                  </a:lnTo>
                  <a:lnTo>
                    <a:pt x="412" y="804"/>
                  </a:lnTo>
                  <a:lnTo>
                    <a:pt x="412" y="804"/>
                  </a:lnTo>
                  <a:lnTo>
                    <a:pt x="483" y="912"/>
                  </a:lnTo>
                  <a:lnTo>
                    <a:pt x="483" y="912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33"/>
            <p:cNvSpPr/>
            <p:nvPr/>
          </p:nvSpPr>
          <p:spPr>
            <a:xfrm>
              <a:off x="8210356" y="4416784"/>
              <a:ext cx="161869" cy="58188"/>
            </a:xfrm>
            <a:custGeom>
              <a:avLst/>
              <a:gdLst/>
              <a:ahLst/>
              <a:cxnLst/>
              <a:rect l="l" t="t" r="r" b="b"/>
              <a:pathLst>
                <a:path w="930" h="358" extrusionOk="0">
                  <a:moveTo>
                    <a:pt x="429" y="0"/>
                  </a:moveTo>
                  <a:lnTo>
                    <a:pt x="429" y="0"/>
                  </a:lnTo>
                  <a:lnTo>
                    <a:pt x="322" y="0"/>
                  </a:lnTo>
                  <a:lnTo>
                    <a:pt x="215" y="18"/>
                  </a:lnTo>
                  <a:lnTo>
                    <a:pt x="108" y="54"/>
                  </a:lnTo>
                  <a:lnTo>
                    <a:pt x="0" y="107"/>
                  </a:lnTo>
                  <a:lnTo>
                    <a:pt x="0" y="107"/>
                  </a:lnTo>
                  <a:lnTo>
                    <a:pt x="54" y="161"/>
                  </a:lnTo>
                  <a:lnTo>
                    <a:pt x="125" y="197"/>
                  </a:lnTo>
                  <a:lnTo>
                    <a:pt x="251" y="233"/>
                  </a:lnTo>
                  <a:lnTo>
                    <a:pt x="251" y="233"/>
                  </a:lnTo>
                  <a:lnTo>
                    <a:pt x="501" y="268"/>
                  </a:lnTo>
                  <a:lnTo>
                    <a:pt x="608" y="304"/>
                  </a:lnTo>
                  <a:lnTo>
                    <a:pt x="733" y="358"/>
                  </a:lnTo>
                  <a:lnTo>
                    <a:pt x="733" y="358"/>
                  </a:lnTo>
                  <a:lnTo>
                    <a:pt x="787" y="358"/>
                  </a:lnTo>
                  <a:lnTo>
                    <a:pt x="787" y="358"/>
                  </a:lnTo>
                  <a:lnTo>
                    <a:pt x="822" y="358"/>
                  </a:lnTo>
                  <a:lnTo>
                    <a:pt x="858" y="358"/>
                  </a:lnTo>
                  <a:lnTo>
                    <a:pt x="894" y="322"/>
                  </a:lnTo>
                  <a:lnTo>
                    <a:pt x="912" y="286"/>
                  </a:lnTo>
                  <a:lnTo>
                    <a:pt x="912" y="286"/>
                  </a:lnTo>
                  <a:lnTo>
                    <a:pt x="930" y="233"/>
                  </a:lnTo>
                  <a:lnTo>
                    <a:pt x="912" y="197"/>
                  </a:lnTo>
                  <a:lnTo>
                    <a:pt x="894" y="161"/>
                  </a:lnTo>
                  <a:lnTo>
                    <a:pt x="858" y="125"/>
                  </a:lnTo>
                  <a:lnTo>
                    <a:pt x="858" y="125"/>
                  </a:lnTo>
                  <a:lnTo>
                    <a:pt x="662" y="54"/>
                  </a:lnTo>
                  <a:lnTo>
                    <a:pt x="554" y="18"/>
                  </a:lnTo>
                  <a:lnTo>
                    <a:pt x="429" y="0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33"/>
            <p:cNvSpPr/>
            <p:nvPr/>
          </p:nvSpPr>
          <p:spPr>
            <a:xfrm>
              <a:off x="8113931" y="477686"/>
              <a:ext cx="252028" cy="66965"/>
            </a:xfrm>
            <a:custGeom>
              <a:avLst/>
              <a:gdLst/>
              <a:ahLst/>
              <a:cxnLst/>
              <a:rect l="l" t="t" r="r" b="b"/>
              <a:pathLst>
                <a:path w="1448" h="412" extrusionOk="0">
                  <a:moveTo>
                    <a:pt x="1394" y="197"/>
                  </a:moveTo>
                  <a:lnTo>
                    <a:pt x="1394" y="197"/>
                  </a:lnTo>
                  <a:lnTo>
                    <a:pt x="1305" y="161"/>
                  </a:lnTo>
                  <a:lnTo>
                    <a:pt x="1216" y="144"/>
                  </a:lnTo>
                  <a:lnTo>
                    <a:pt x="1216" y="144"/>
                  </a:lnTo>
                  <a:lnTo>
                    <a:pt x="1019" y="126"/>
                  </a:lnTo>
                  <a:lnTo>
                    <a:pt x="822" y="108"/>
                  </a:lnTo>
                  <a:lnTo>
                    <a:pt x="608" y="72"/>
                  </a:lnTo>
                  <a:lnTo>
                    <a:pt x="411" y="19"/>
                  </a:lnTo>
                  <a:lnTo>
                    <a:pt x="411" y="19"/>
                  </a:lnTo>
                  <a:lnTo>
                    <a:pt x="322" y="1"/>
                  </a:lnTo>
                  <a:lnTo>
                    <a:pt x="233" y="1"/>
                  </a:lnTo>
                  <a:lnTo>
                    <a:pt x="143" y="19"/>
                  </a:lnTo>
                  <a:lnTo>
                    <a:pt x="72" y="36"/>
                  </a:lnTo>
                  <a:lnTo>
                    <a:pt x="72" y="36"/>
                  </a:lnTo>
                  <a:lnTo>
                    <a:pt x="36" y="72"/>
                  </a:lnTo>
                  <a:lnTo>
                    <a:pt x="18" y="90"/>
                  </a:lnTo>
                  <a:lnTo>
                    <a:pt x="0" y="126"/>
                  </a:lnTo>
                  <a:lnTo>
                    <a:pt x="18" y="161"/>
                  </a:lnTo>
                  <a:lnTo>
                    <a:pt x="18" y="161"/>
                  </a:lnTo>
                  <a:lnTo>
                    <a:pt x="54" y="215"/>
                  </a:lnTo>
                  <a:lnTo>
                    <a:pt x="108" y="251"/>
                  </a:lnTo>
                  <a:lnTo>
                    <a:pt x="108" y="251"/>
                  </a:lnTo>
                  <a:lnTo>
                    <a:pt x="251" y="269"/>
                  </a:lnTo>
                  <a:lnTo>
                    <a:pt x="394" y="304"/>
                  </a:lnTo>
                  <a:lnTo>
                    <a:pt x="394" y="304"/>
                  </a:lnTo>
                  <a:lnTo>
                    <a:pt x="608" y="340"/>
                  </a:lnTo>
                  <a:lnTo>
                    <a:pt x="805" y="376"/>
                  </a:lnTo>
                  <a:lnTo>
                    <a:pt x="1019" y="394"/>
                  </a:lnTo>
                  <a:lnTo>
                    <a:pt x="1216" y="412"/>
                  </a:lnTo>
                  <a:lnTo>
                    <a:pt x="1216" y="412"/>
                  </a:lnTo>
                  <a:lnTo>
                    <a:pt x="1376" y="394"/>
                  </a:lnTo>
                  <a:lnTo>
                    <a:pt x="1376" y="394"/>
                  </a:lnTo>
                  <a:lnTo>
                    <a:pt x="1412" y="376"/>
                  </a:lnTo>
                  <a:lnTo>
                    <a:pt x="1430" y="358"/>
                  </a:lnTo>
                  <a:lnTo>
                    <a:pt x="1448" y="322"/>
                  </a:lnTo>
                  <a:lnTo>
                    <a:pt x="1448" y="287"/>
                  </a:lnTo>
                  <a:lnTo>
                    <a:pt x="1448" y="287"/>
                  </a:lnTo>
                  <a:lnTo>
                    <a:pt x="1430" y="233"/>
                  </a:lnTo>
                  <a:lnTo>
                    <a:pt x="1394" y="197"/>
                  </a:lnTo>
                  <a:lnTo>
                    <a:pt x="1394" y="197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33"/>
            <p:cNvSpPr/>
            <p:nvPr/>
          </p:nvSpPr>
          <p:spPr>
            <a:xfrm>
              <a:off x="8558808" y="710115"/>
              <a:ext cx="65444" cy="232591"/>
            </a:xfrm>
            <a:custGeom>
              <a:avLst/>
              <a:gdLst/>
              <a:ahLst/>
              <a:cxnLst/>
              <a:rect l="l" t="t" r="r" b="b"/>
              <a:pathLst>
                <a:path w="376" h="1431" extrusionOk="0">
                  <a:moveTo>
                    <a:pt x="0" y="1341"/>
                  </a:moveTo>
                  <a:lnTo>
                    <a:pt x="0" y="1341"/>
                  </a:lnTo>
                  <a:lnTo>
                    <a:pt x="18" y="1394"/>
                  </a:lnTo>
                  <a:lnTo>
                    <a:pt x="54" y="1430"/>
                  </a:lnTo>
                  <a:lnTo>
                    <a:pt x="54" y="1430"/>
                  </a:lnTo>
                  <a:lnTo>
                    <a:pt x="89" y="1430"/>
                  </a:lnTo>
                  <a:lnTo>
                    <a:pt x="107" y="1412"/>
                  </a:lnTo>
                  <a:lnTo>
                    <a:pt x="143" y="1359"/>
                  </a:lnTo>
                  <a:lnTo>
                    <a:pt x="143" y="1359"/>
                  </a:lnTo>
                  <a:lnTo>
                    <a:pt x="179" y="1269"/>
                  </a:lnTo>
                  <a:lnTo>
                    <a:pt x="179" y="1269"/>
                  </a:lnTo>
                  <a:lnTo>
                    <a:pt x="268" y="876"/>
                  </a:lnTo>
                  <a:lnTo>
                    <a:pt x="357" y="483"/>
                  </a:lnTo>
                  <a:lnTo>
                    <a:pt x="357" y="483"/>
                  </a:lnTo>
                  <a:lnTo>
                    <a:pt x="375" y="322"/>
                  </a:lnTo>
                  <a:lnTo>
                    <a:pt x="375" y="143"/>
                  </a:lnTo>
                  <a:lnTo>
                    <a:pt x="375" y="143"/>
                  </a:lnTo>
                  <a:lnTo>
                    <a:pt x="357" y="72"/>
                  </a:lnTo>
                  <a:lnTo>
                    <a:pt x="340" y="36"/>
                  </a:lnTo>
                  <a:lnTo>
                    <a:pt x="304" y="0"/>
                  </a:lnTo>
                  <a:lnTo>
                    <a:pt x="268" y="0"/>
                  </a:lnTo>
                  <a:lnTo>
                    <a:pt x="268" y="0"/>
                  </a:lnTo>
                  <a:lnTo>
                    <a:pt x="215" y="18"/>
                  </a:lnTo>
                  <a:lnTo>
                    <a:pt x="197" y="36"/>
                  </a:lnTo>
                  <a:lnTo>
                    <a:pt x="179" y="90"/>
                  </a:lnTo>
                  <a:lnTo>
                    <a:pt x="161" y="126"/>
                  </a:lnTo>
                  <a:lnTo>
                    <a:pt x="161" y="126"/>
                  </a:lnTo>
                  <a:lnTo>
                    <a:pt x="125" y="483"/>
                  </a:lnTo>
                  <a:lnTo>
                    <a:pt x="36" y="840"/>
                  </a:lnTo>
                  <a:lnTo>
                    <a:pt x="36" y="840"/>
                  </a:lnTo>
                  <a:lnTo>
                    <a:pt x="18" y="983"/>
                  </a:lnTo>
                  <a:lnTo>
                    <a:pt x="18" y="1126"/>
                  </a:lnTo>
                  <a:lnTo>
                    <a:pt x="18" y="1126"/>
                  </a:lnTo>
                  <a:lnTo>
                    <a:pt x="18" y="1126"/>
                  </a:lnTo>
                  <a:lnTo>
                    <a:pt x="18" y="1269"/>
                  </a:lnTo>
                  <a:lnTo>
                    <a:pt x="18" y="1269"/>
                  </a:lnTo>
                  <a:lnTo>
                    <a:pt x="0" y="1305"/>
                  </a:lnTo>
                  <a:lnTo>
                    <a:pt x="0" y="1341"/>
                  </a:lnTo>
                  <a:lnTo>
                    <a:pt x="0" y="1341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33"/>
            <p:cNvSpPr/>
            <p:nvPr/>
          </p:nvSpPr>
          <p:spPr>
            <a:xfrm>
              <a:off x="8344028" y="733358"/>
              <a:ext cx="112264" cy="151160"/>
            </a:xfrm>
            <a:custGeom>
              <a:avLst/>
              <a:gdLst/>
              <a:ahLst/>
              <a:cxnLst/>
              <a:rect l="l" t="t" r="r" b="b"/>
              <a:pathLst>
                <a:path w="645" h="930" extrusionOk="0">
                  <a:moveTo>
                    <a:pt x="573" y="0"/>
                  </a:moveTo>
                  <a:lnTo>
                    <a:pt x="573" y="0"/>
                  </a:lnTo>
                  <a:lnTo>
                    <a:pt x="519" y="18"/>
                  </a:lnTo>
                  <a:lnTo>
                    <a:pt x="483" y="18"/>
                  </a:lnTo>
                  <a:lnTo>
                    <a:pt x="483" y="18"/>
                  </a:lnTo>
                  <a:lnTo>
                    <a:pt x="412" y="125"/>
                  </a:lnTo>
                  <a:lnTo>
                    <a:pt x="412" y="125"/>
                  </a:lnTo>
                  <a:lnTo>
                    <a:pt x="269" y="358"/>
                  </a:lnTo>
                  <a:lnTo>
                    <a:pt x="180" y="465"/>
                  </a:lnTo>
                  <a:lnTo>
                    <a:pt x="90" y="572"/>
                  </a:lnTo>
                  <a:lnTo>
                    <a:pt x="90" y="572"/>
                  </a:lnTo>
                  <a:lnTo>
                    <a:pt x="54" y="644"/>
                  </a:lnTo>
                  <a:lnTo>
                    <a:pt x="37" y="697"/>
                  </a:lnTo>
                  <a:lnTo>
                    <a:pt x="1" y="858"/>
                  </a:lnTo>
                  <a:lnTo>
                    <a:pt x="1" y="858"/>
                  </a:lnTo>
                  <a:lnTo>
                    <a:pt x="1" y="894"/>
                  </a:lnTo>
                  <a:lnTo>
                    <a:pt x="37" y="930"/>
                  </a:lnTo>
                  <a:lnTo>
                    <a:pt x="37" y="930"/>
                  </a:lnTo>
                  <a:lnTo>
                    <a:pt x="72" y="930"/>
                  </a:lnTo>
                  <a:lnTo>
                    <a:pt x="108" y="912"/>
                  </a:lnTo>
                  <a:lnTo>
                    <a:pt x="108" y="912"/>
                  </a:lnTo>
                  <a:lnTo>
                    <a:pt x="251" y="769"/>
                  </a:lnTo>
                  <a:lnTo>
                    <a:pt x="394" y="626"/>
                  </a:lnTo>
                  <a:lnTo>
                    <a:pt x="519" y="447"/>
                  </a:lnTo>
                  <a:lnTo>
                    <a:pt x="626" y="251"/>
                  </a:lnTo>
                  <a:lnTo>
                    <a:pt x="626" y="251"/>
                  </a:lnTo>
                  <a:lnTo>
                    <a:pt x="644" y="179"/>
                  </a:lnTo>
                  <a:lnTo>
                    <a:pt x="644" y="90"/>
                  </a:lnTo>
                  <a:lnTo>
                    <a:pt x="644" y="90"/>
                  </a:lnTo>
                  <a:lnTo>
                    <a:pt x="609" y="36"/>
                  </a:lnTo>
                  <a:lnTo>
                    <a:pt x="573" y="0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33"/>
            <p:cNvSpPr/>
            <p:nvPr/>
          </p:nvSpPr>
          <p:spPr>
            <a:xfrm>
              <a:off x="8210356" y="666555"/>
              <a:ext cx="161869" cy="58188"/>
            </a:xfrm>
            <a:custGeom>
              <a:avLst/>
              <a:gdLst/>
              <a:ahLst/>
              <a:cxnLst/>
              <a:rect l="l" t="t" r="r" b="b"/>
              <a:pathLst>
                <a:path w="930" h="358" extrusionOk="0">
                  <a:moveTo>
                    <a:pt x="787" y="0"/>
                  </a:moveTo>
                  <a:lnTo>
                    <a:pt x="787" y="0"/>
                  </a:lnTo>
                  <a:lnTo>
                    <a:pt x="733" y="0"/>
                  </a:lnTo>
                  <a:lnTo>
                    <a:pt x="733" y="0"/>
                  </a:lnTo>
                  <a:lnTo>
                    <a:pt x="608" y="54"/>
                  </a:lnTo>
                  <a:lnTo>
                    <a:pt x="501" y="90"/>
                  </a:lnTo>
                  <a:lnTo>
                    <a:pt x="251" y="125"/>
                  </a:lnTo>
                  <a:lnTo>
                    <a:pt x="251" y="125"/>
                  </a:lnTo>
                  <a:lnTo>
                    <a:pt x="125" y="161"/>
                  </a:lnTo>
                  <a:lnTo>
                    <a:pt x="54" y="197"/>
                  </a:lnTo>
                  <a:lnTo>
                    <a:pt x="0" y="251"/>
                  </a:lnTo>
                  <a:lnTo>
                    <a:pt x="0" y="251"/>
                  </a:lnTo>
                  <a:lnTo>
                    <a:pt x="108" y="304"/>
                  </a:lnTo>
                  <a:lnTo>
                    <a:pt x="215" y="340"/>
                  </a:lnTo>
                  <a:lnTo>
                    <a:pt x="322" y="358"/>
                  </a:lnTo>
                  <a:lnTo>
                    <a:pt x="429" y="358"/>
                  </a:lnTo>
                  <a:lnTo>
                    <a:pt x="429" y="358"/>
                  </a:lnTo>
                  <a:lnTo>
                    <a:pt x="554" y="340"/>
                  </a:lnTo>
                  <a:lnTo>
                    <a:pt x="662" y="304"/>
                  </a:lnTo>
                  <a:lnTo>
                    <a:pt x="858" y="233"/>
                  </a:lnTo>
                  <a:lnTo>
                    <a:pt x="858" y="233"/>
                  </a:lnTo>
                  <a:lnTo>
                    <a:pt x="894" y="197"/>
                  </a:lnTo>
                  <a:lnTo>
                    <a:pt x="912" y="161"/>
                  </a:lnTo>
                  <a:lnTo>
                    <a:pt x="930" y="125"/>
                  </a:lnTo>
                  <a:lnTo>
                    <a:pt x="912" y="72"/>
                  </a:lnTo>
                  <a:lnTo>
                    <a:pt x="912" y="72"/>
                  </a:lnTo>
                  <a:lnTo>
                    <a:pt x="894" y="36"/>
                  </a:lnTo>
                  <a:lnTo>
                    <a:pt x="858" y="18"/>
                  </a:lnTo>
                  <a:lnTo>
                    <a:pt x="822" y="0"/>
                  </a:lnTo>
                  <a:lnTo>
                    <a:pt x="787" y="0"/>
                  </a:lnTo>
                  <a:lnTo>
                    <a:pt x="787" y="0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33"/>
            <p:cNvSpPr/>
            <p:nvPr/>
          </p:nvSpPr>
          <p:spPr>
            <a:xfrm>
              <a:off x="797658" y="477686"/>
              <a:ext cx="255161" cy="66965"/>
            </a:xfrm>
            <a:custGeom>
              <a:avLst/>
              <a:gdLst/>
              <a:ahLst/>
              <a:cxnLst/>
              <a:rect l="l" t="t" r="r" b="b"/>
              <a:pathLst>
                <a:path w="1466" h="412" extrusionOk="0">
                  <a:moveTo>
                    <a:pt x="90" y="394"/>
                  </a:moveTo>
                  <a:lnTo>
                    <a:pt x="90" y="394"/>
                  </a:lnTo>
                  <a:lnTo>
                    <a:pt x="233" y="412"/>
                  </a:lnTo>
                  <a:lnTo>
                    <a:pt x="233" y="412"/>
                  </a:lnTo>
                  <a:lnTo>
                    <a:pt x="447" y="394"/>
                  </a:lnTo>
                  <a:lnTo>
                    <a:pt x="662" y="376"/>
                  </a:lnTo>
                  <a:lnTo>
                    <a:pt x="858" y="340"/>
                  </a:lnTo>
                  <a:lnTo>
                    <a:pt x="1055" y="304"/>
                  </a:lnTo>
                  <a:lnTo>
                    <a:pt x="1055" y="304"/>
                  </a:lnTo>
                  <a:lnTo>
                    <a:pt x="1198" y="269"/>
                  </a:lnTo>
                  <a:lnTo>
                    <a:pt x="1359" y="251"/>
                  </a:lnTo>
                  <a:lnTo>
                    <a:pt x="1359" y="251"/>
                  </a:lnTo>
                  <a:lnTo>
                    <a:pt x="1412" y="215"/>
                  </a:lnTo>
                  <a:lnTo>
                    <a:pt x="1448" y="161"/>
                  </a:lnTo>
                  <a:lnTo>
                    <a:pt x="1448" y="161"/>
                  </a:lnTo>
                  <a:lnTo>
                    <a:pt x="1466" y="126"/>
                  </a:lnTo>
                  <a:lnTo>
                    <a:pt x="1448" y="90"/>
                  </a:lnTo>
                  <a:lnTo>
                    <a:pt x="1430" y="72"/>
                  </a:lnTo>
                  <a:lnTo>
                    <a:pt x="1394" y="36"/>
                  </a:lnTo>
                  <a:lnTo>
                    <a:pt x="1394" y="36"/>
                  </a:lnTo>
                  <a:lnTo>
                    <a:pt x="1305" y="19"/>
                  </a:lnTo>
                  <a:lnTo>
                    <a:pt x="1234" y="1"/>
                  </a:lnTo>
                  <a:lnTo>
                    <a:pt x="1144" y="1"/>
                  </a:lnTo>
                  <a:lnTo>
                    <a:pt x="1055" y="19"/>
                  </a:lnTo>
                  <a:lnTo>
                    <a:pt x="1055" y="19"/>
                  </a:lnTo>
                  <a:lnTo>
                    <a:pt x="858" y="72"/>
                  </a:lnTo>
                  <a:lnTo>
                    <a:pt x="644" y="108"/>
                  </a:lnTo>
                  <a:lnTo>
                    <a:pt x="447" y="126"/>
                  </a:lnTo>
                  <a:lnTo>
                    <a:pt x="233" y="144"/>
                  </a:lnTo>
                  <a:lnTo>
                    <a:pt x="233" y="144"/>
                  </a:lnTo>
                  <a:lnTo>
                    <a:pt x="161" y="161"/>
                  </a:lnTo>
                  <a:lnTo>
                    <a:pt x="72" y="197"/>
                  </a:lnTo>
                  <a:lnTo>
                    <a:pt x="72" y="197"/>
                  </a:lnTo>
                  <a:lnTo>
                    <a:pt x="36" y="233"/>
                  </a:lnTo>
                  <a:lnTo>
                    <a:pt x="0" y="287"/>
                  </a:lnTo>
                  <a:lnTo>
                    <a:pt x="0" y="287"/>
                  </a:lnTo>
                  <a:lnTo>
                    <a:pt x="18" y="322"/>
                  </a:lnTo>
                  <a:lnTo>
                    <a:pt x="36" y="358"/>
                  </a:lnTo>
                  <a:lnTo>
                    <a:pt x="54" y="376"/>
                  </a:lnTo>
                  <a:lnTo>
                    <a:pt x="90" y="394"/>
                  </a:lnTo>
                  <a:lnTo>
                    <a:pt x="90" y="394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33"/>
            <p:cNvSpPr/>
            <p:nvPr/>
          </p:nvSpPr>
          <p:spPr>
            <a:xfrm>
              <a:off x="542498" y="710115"/>
              <a:ext cx="65618" cy="232591"/>
            </a:xfrm>
            <a:custGeom>
              <a:avLst/>
              <a:gdLst/>
              <a:ahLst/>
              <a:cxnLst/>
              <a:rect l="l" t="t" r="r" b="b"/>
              <a:pathLst>
                <a:path w="377" h="1431" extrusionOk="0">
                  <a:moveTo>
                    <a:pt x="323" y="840"/>
                  </a:moveTo>
                  <a:lnTo>
                    <a:pt x="323" y="840"/>
                  </a:lnTo>
                  <a:lnTo>
                    <a:pt x="251" y="483"/>
                  </a:lnTo>
                  <a:lnTo>
                    <a:pt x="197" y="126"/>
                  </a:lnTo>
                  <a:lnTo>
                    <a:pt x="197" y="126"/>
                  </a:lnTo>
                  <a:lnTo>
                    <a:pt x="197" y="90"/>
                  </a:lnTo>
                  <a:lnTo>
                    <a:pt x="180" y="36"/>
                  </a:lnTo>
                  <a:lnTo>
                    <a:pt x="144" y="18"/>
                  </a:lnTo>
                  <a:lnTo>
                    <a:pt x="108" y="0"/>
                  </a:lnTo>
                  <a:lnTo>
                    <a:pt x="108" y="0"/>
                  </a:lnTo>
                  <a:lnTo>
                    <a:pt x="72" y="0"/>
                  </a:lnTo>
                  <a:lnTo>
                    <a:pt x="37" y="36"/>
                  </a:lnTo>
                  <a:lnTo>
                    <a:pt x="19" y="72"/>
                  </a:lnTo>
                  <a:lnTo>
                    <a:pt x="1" y="143"/>
                  </a:lnTo>
                  <a:lnTo>
                    <a:pt x="1" y="143"/>
                  </a:lnTo>
                  <a:lnTo>
                    <a:pt x="1" y="322"/>
                  </a:lnTo>
                  <a:lnTo>
                    <a:pt x="19" y="483"/>
                  </a:lnTo>
                  <a:lnTo>
                    <a:pt x="19" y="483"/>
                  </a:lnTo>
                  <a:lnTo>
                    <a:pt x="90" y="876"/>
                  </a:lnTo>
                  <a:lnTo>
                    <a:pt x="197" y="1269"/>
                  </a:lnTo>
                  <a:lnTo>
                    <a:pt x="197" y="1269"/>
                  </a:lnTo>
                  <a:lnTo>
                    <a:pt x="215" y="1359"/>
                  </a:lnTo>
                  <a:lnTo>
                    <a:pt x="215" y="1359"/>
                  </a:lnTo>
                  <a:lnTo>
                    <a:pt x="251" y="1412"/>
                  </a:lnTo>
                  <a:lnTo>
                    <a:pt x="287" y="1430"/>
                  </a:lnTo>
                  <a:lnTo>
                    <a:pt x="323" y="1430"/>
                  </a:lnTo>
                  <a:lnTo>
                    <a:pt x="323" y="1430"/>
                  </a:lnTo>
                  <a:lnTo>
                    <a:pt x="340" y="1394"/>
                  </a:lnTo>
                  <a:lnTo>
                    <a:pt x="376" y="1341"/>
                  </a:lnTo>
                  <a:lnTo>
                    <a:pt x="376" y="1341"/>
                  </a:lnTo>
                  <a:lnTo>
                    <a:pt x="376" y="1305"/>
                  </a:lnTo>
                  <a:lnTo>
                    <a:pt x="358" y="1269"/>
                  </a:lnTo>
                  <a:lnTo>
                    <a:pt x="358" y="1269"/>
                  </a:lnTo>
                  <a:lnTo>
                    <a:pt x="340" y="1126"/>
                  </a:lnTo>
                  <a:lnTo>
                    <a:pt x="358" y="1126"/>
                  </a:lnTo>
                  <a:lnTo>
                    <a:pt x="358" y="1126"/>
                  </a:lnTo>
                  <a:lnTo>
                    <a:pt x="340" y="983"/>
                  </a:lnTo>
                  <a:lnTo>
                    <a:pt x="323" y="840"/>
                  </a:lnTo>
                  <a:lnTo>
                    <a:pt x="323" y="840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33"/>
            <p:cNvSpPr/>
            <p:nvPr/>
          </p:nvSpPr>
          <p:spPr>
            <a:xfrm>
              <a:off x="710458" y="733358"/>
              <a:ext cx="112264" cy="151160"/>
            </a:xfrm>
            <a:custGeom>
              <a:avLst/>
              <a:gdLst/>
              <a:ahLst/>
              <a:cxnLst/>
              <a:rect l="l" t="t" r="r" b="b"/>
              <a:pathLst>
                <a:path w="645" h="930" extrusionOk="0">
                  <a:moveTo>
                    <a:pt x="144" y="18"/>
                  </a:moveTo>
                  <a:lnTo>
                    <a:pt x="144" y="18"/>
                  </a:lnTo>
                  <a:lnTo>
                    <a:pt x="126" y="18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19" y="36"/>
                  </a:lnTo>
                  <a:lnTo>
                    <a:pt x="1" y="90"/>
                  </a:lnTo>
                  <a:lnTo>
                    <a:pt x="1" y="90"/>
                  </a:lnTo>
                  <a:lnTo>
                    <a:pt x="1" y="179"/>
                  </a:lnTo>
                  <a:lnTo>
                    <a:pt x="19" y="251"/>
                  </a:lnTo>
                  <a:lnTo>
                    <a:pt x="19" y="251"/>
                  </a:lnTo>
                  <a:lnTo>
                    <a:pt x="126" y="447"/>
                  </a:lnTo>
                  <a:lnTo>
                    <a:pt x="233" y="626"/>
                  </a:lnTo>
                  <a:lnTo>
                    <a:pt x="376" y="769"/>
                  </a:lnTo>
                  <a:lnTo>
                    <a:pt x="537" y="912"/>
                  </a:lnTo>
                  <a:lnTo>
                    <a:pt x="537" y="912"/>
                  </a:lnTo>
                  <a:lnTo>
                    <a:pt x="573" y="930"/>
                  </a:lnTo>
                  <a:lnTo>
                    <a:pt x="609" y="930"/>
                  </a:lnTo>
                  <a:lnTo>
                    <a:pt x="609" y="930"/>
                  </a:lnTo>
                  <a:lnTo>
                    <a:pt x="644" y="894"/>
                  </a:lnTo>
                  <a:lnTo>
                    <a:pt x="644" y="858"/>
                  </a:lnTo>
                  <a:lnTo>
                    <a:pt x="644" y="858"/>
                  </a:lnTo>
                  <a:lnTo>
                    <a:pt x="609" y="697"/>
                  </a:lnTo>
                  <a:lnTo>
                    <a:pt x="591" y="644"/>
                  </a:lnTo>
                  <a:lnTo>
                    <a:pt x="537" y="572"/>
                  </a:lnTo>
                  <a:lnTo>
                    <a:pt x="537" y="572"/>
                  </a:lnTo>
                  <a:lnTo>
                    <a:pt x="448" y="465"/>
                  </a:lnTo>
                  <a:lnTo>
                    <a:pt x="376" y="358"/>
                  </a:lnTo>
                  <a:lnTo>
                    <a:pt x="233" y="125"/>
                  </a:lnTo>
                  <a:lnTo>
                    <a:pt x="233" y="125"/>
                  </a:lnTo>
                  <a:lnTo>
                    <a:pt x="144" y="18"/>
                  </a:lnTo>
                  <a:lnTo>
                    <a:pt x="144" y="18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33"/>
            <p:cNvSpPr/>
            <p:nvPr/>
          </p:nvSpPr>
          <p:spPr>
            <a:xfrm>
              <a:off x="794525" y="666555"/>
              <a:ext cx="161869" cy="58188"/>
            </a:xfrm>
            <a:custGeom>
              <a:avLst/>
              <a:gdLst/>
              <a:ahLst/>
              <a:cxnLst/>
              <a:rect l="l" t="t" r="r" b="b"/>
              <a:pathLst>
                <a:path w="930" h="358" extrusionOk="0">
                  <a:moveTo>
                    <a:pt x="72" y="233"/>
                  </a:moveTo>
                  <a:lnTo>
                    <a:pt x="72" y="233"/>
                  </a:lnTo>
                  <a:lnTo>
                    <a:pt x="269" y="304"/>
                  </a:lnTo>
                  <a:lnTo>
                    <a:pt x="376" y="340"/>
                  </a:lnTo>
                  <a:lnTo>
                    <a:pt x="501" y="358"/>
                  </a:lnTo>
                  <a:lnTo>
                    <a:pt x="501" y="358"/>
                  </a:lnTo>
                  <a:lnTo>
                    <a:pt x="608" y="358"/>
                  </a:lnTo>
                  <a:lnTo>
                    <a:pt x="715" y="340"/>
                  </a:lnTo>
                  <a:lnTo>
                    <a:pt x="823" y="304"/>
                  </a:lnTo>
                  <a:lnTo>
                    <a:pt x="930" y="251"/>
                  </a:lnTo>
                  <a:lnTo>
                    <a:pt x="930" y="251"/>
                  </a:lnTo>
                  <a:lnTo>
                    <a:pt x="876" y="197"/>
                  </a:lnTo>
                  <a:lnTo>
                    <a:pt x="805" y="161"/>
                  </a:lnTo>
                  <a:lnTo>
                    <a:pt x="680" y="125"/>
                  </a:lnTo>
                  <a:lnTo>
                    <a:pt x="680" y="125"/>
                  </a:lnTo>
                  <a:lnTo>
                    <a:pt x="429" y="90"/>
                  </a:lnTo>
                  <a:lnTo>
                    <a:pt x="304" y="54"/>
                  </a:lnTo>
                  <a:lnTo>
                    <a:pt x="197" y="0"/>
                  </a:lnTo>
                  <a:lnTo>
                    <a:pt x="197" y="0"/>
                  </a:lnTo>
                  <a:lnTo>
                    <a:pt x="143" y="0"/>
                  </a:lnTo>
                  <a:lnTo>
                    <a:pt x="143" y="0"/>
                  </a:lnTo>
                  <a:lnTo>
                    <a:pt x="108" y="0"/>
                  </a:lnTo>
                  <a:lnTo>
                    <a:pt x="54" y="18"/>
                  </a:lnTo>
                  <a:lnTo>
                    <a:pt x="36" y="36"/>
                  </a:lnTo>
                  <a:lnTo>
                    <a:pt x="18" y="72"/>
                  </a:lnTo>
                  <a:lnTo>
                    <a:pt x="18" y="72"/>
                  </a:lnTo>
                  <a:lnTo>
                    <a:pt x="1" y="125"/>
                  </a:lnTo>
                  <a:lnTo>
                    <a:pt x="18" y="161"/>
                  </a:lnTo>
                  <a:lnTo>
                    <a:pt x="36" y="197"/>
                  </a:lnTo>
                  <a:lnTo>
                    <a:pt x="72" y="233"/>
                  </a:lnTo>
                  <a:lnTo>
                    <a:pt x="72" y="233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2128200" y="530352"/>
            <a:ext cx="4887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Font typeface="Patrick Hand"/>
              <a:buNone/>
              <a:defRPr sz="3200" b="1">
                <a:solidFill>
                  <a:schemeClr val="accent5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4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Quicksand Medium"/>
              <a:buChar char="●"/>
              <a:defRPr sz="1600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1pPr>
            <a:lvl2pPr marL="914400" lvl="1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Quicksand Medium"/>
              <a:buChar char="○"/>
              <a:defRPr sz="1600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2pPr>
            <a:lvl3pPr marL="1371600" lvl="2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Quicksand Medium"/>
              <a:buChar char="■"/>
              <a:defRPr sz="1600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3pPr>
            <a:lvl4pPr marL="1828800" lvl="3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Quicksand Medium"/>
              <a:buChar char="●"/>
              <a:defRPr sz="1600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4pPr>
            <a:lvl5pPr marL="2286000" lvl="4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Quicksand Medium"/>
              <a:buChar char="○"/>
              <a:defRPr sz="1600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5pPr>
            <a:lvl6pPr marL="2743200" lvl="5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Quicksand Medium"/>
              <a:buChar char="■"/>
              <a:defRPr sz="1600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6pPr>
            <a:lvl7pPr marL="3200400" lvl="6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Quicksand Medium"/>
              <a:buChar char="●"/>
              <a:defRPr sz="1600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7pPr>
            <a:lvl8pPr marL="3657600" lvl="7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Quicksand Medium"/>
              <a:buChar char="○"/>
              <a:defRPr sz="1600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8pPr>
            <a:lvl9pPr marL="4114800" lvl="8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Quicksand Medium"/>
              <a:buChar char="■"/>
              <a:defRPr sz="1600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4" r:id="rId3"/>
    <p:sldLayoutId id="2147483655" r:id="rId4"/>
    <p:sldLayoutId id="2147483664" r:id="rId5"/>
    <p:sldLayoutId id="2147483672" r:id="rId6"/>
    <p:sldLayoutId id="2147483674" r:id="rId7"/>
    <p:sldLayoutId id="2147483678" r:id="rId8"/>
    <p:sldLayoutId id="2147483679" r:id="rId9"/>
    <p:sldLayoutId id="2147483680" r:id="rId10"/>
    <p:sldLayoutId id="2147483685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1">
          <a:extLst>
            <a:ext uri="{FF2B5EF4-FFF2-40B4-BE49-F238E27FC236}">
              <a16:creationId xmlns:a16="http://schemas.microsoft.com/office/drawing/2014/main" id="{1E0F85A9-B785-10F9-C4A2-A7038B9B8F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965;p40">
            <a:extLst>
              <a:ext uri="{FF2B5EF4-FFF2-40B4-BE49-F238E27FC236}">
                <a16:creationId xmlns:a16="http://schemas.microsoft.com/office/drawing/2014/main" id="{D7BA69D3-7CBF-F8D6-066D-9F7AEAAA331C}"/>
              </a:ext>
            </a:extLst>
          </p:cNvPr>
          <p:cNvSpPr/>
          <p:nvPr/>
        </p:nvSpPr>
        <p:spPr>
          <a:xfrm rot="18941089" flipH="1">
            <a:off x="895383" y="800366"/>
            <a:ext cx="3380687" cy="4018125"/>
          </a:xfrm>
          <a:custGeom>
            <a:avLst/>
            <a:gdLst/>
            <a:ahLst/>
            <a:cxnLst/>
            <a:rect l="l" t="t" r="r" b="b"/>
            <a:pathLst>
              <a:path w="49385" h="43570" extrusionOk="0">
                <a:moveTo>
                  <a:pt x="39467" y="1"/>
                </a:moveTo>
                <a:cubicBezTo>
                  <a:pt x="37216" y="1"/>
                  <a:pt x="35049" y="462"/>
                  <a:pt x="32886" y="989"/>
                </a:cubicBezTo>
                <a:cubicBezTo>
                  <a:pt x="30056" y="1680"/>
                  <a:pt x="27233" y="2367"/>
                  <a:pt x="24304" y="2517"/>
                </a:cubicBezTo>
                <a:cubicBezTo>
                  <a:pt x="22006" y="2636"/>
                  <a:pt x="19704" y="2696"/>
                  <a:pt x="17420" y="3038"/>
                </a:cubicBezTo>
                <a:cubicBezTo>
                  <a:pt x="10296" y="4107"/>
                  <a:pt x="5152" y="8009"/>
                  <a:pt x="1509" y="14060"/>
                </a:cubicBezTo>
                <a:cubicBezTo>
                  <a:pt x="526" y="15694"/>
                  <a:pt x="1" y="17481"/>
                  <a:pt x="300" y="19434"/>
                </a:cubicBezTo>
                <a:cubicBezTo>
                  <a:pt x="582" y="21273"/>
                  <a:pt x="559" y="23123"/>
                  <a:pt x="413" y="24966"/>
                </a:cubicBezTo>
                <a:cubicBezTo>
                  <a:pt x="270" y="26727"/>
                  <a:pt x="366" y="28453"/>
                  <a:pt x="725" y="30174"/>
                </a:cubicBezTo>
                <a:cubicBezTo>
                  <a:pt x="1246" y="32681"/>
                  <a:pt x="2558" y="34809"/>
                  <a:pt x="3873" y="36952"/>
                </a:cubicBezTo>
                <a:cubicBezTo>
                  <a:pt x="4976" y="38752"/>
                  <a:pt x="6421" y="40140"/>
                  <a:pt x="8303" y="41096"/>
                </a:cubicBezTo>
                <a:cubicBezTo>
                  <a:pt x="11574" y="42760"/>
                  <a:pt x="15028" y="43569"/>
                  <a:pt x="18163" y="43569"/>
                </a:cubicBezTo>
                <a:cubicBezTo>
                  <a:pt x="18346" y="43569"/>
                  <a:pt x="18528" y="43566"/>
                  <a:pt x="18708" y="43561"/>
                </a:cubicBezTo>
                <a:cubicBezTo>
                  <a:pt x="18874" y="43564"/>
                  <a:pt x="19039" y="43565"/>
                  <a:pt x="19203" y="43565"/>
                </a:cubicBezTo>
                <a:cubicBezTo>
                  <a:pt x="23825" y="43565"/>
                  <a:pt x="27699" y="42455"/>
                  <a:pt x="31560" y="41253"/>
                </a:cubicBezTo>
                <a:cubicBezTo>
                  <a:pt x="35217" y="40107"/>
                  <a:pt x="38243" y="38037"/>
                  <a:pt x="40703" y="35112"/>
                </a:cubicBezTo>
                <a:cubicBezTo>
                  <a:pt x="44147" y="31011"/>
                  <a:pt x="46581" y="26425"/>
                  <a:pt x="47747" y="21151"/>
                </a:cubicBezTo>
                <a:cubicBezTo>
                  <a:pt x="48670" y="16983"/>
                  <a:pt x="49384" y="12825"/>
                  <a:pt x="48986" y="8534"/>
                </a:cubicBezTo>
                <a:cubicBezTo>
                  <a:pt x="48554" y="3931"/>
                  <a:pt x="44333" y="62"/>
                  <a:pt x="39700" y="3"/>
                </a:cubicBezTo>
                <a:cubicBezTo>
                  <a:pt x="39622" y="2"/>
                  <a:pt x="39545" y="1"/>
                  <a:pt x="39467" y="1"/>
                </a:cubicBezTo>
                <a:close/>
              </a:path>
            </a:pathLst>
          </a:custGeom>
          <a:solidFill>
            <a:schemeClr val="accent6">
              <a:alpha val="2191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3" name="Google Shape;963;p40">
            <a:extLst>
              <a:ext uri="{FF2B5EF4-FFF2-40B4-BE49-F238E27FC236}">
                <a16:creationId xmlns:a16="http://schemas.microsoft.com/office/drawing/2014/main" id="{BB2AA091-649C-58E7-6514-CE3C56A1CE2B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753869" y="2943563"/>
            <a:ext cx="3405913" cy="77153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Structured Programming Lab Project</a:t>
            </a:r>
            <a:endParaRPr b="1" dirty="0"/>
          </a:p>
        </p:txBody>
      </p:sp>
      <p:sp>
        <p:nvSpPr>
          <p:cNvPr id="1097" name="Google Shape;1097;p40">
            <a:extLst>
              <a:ext uri="{FF2B5EF4-FFF2-40B4-BE49-F238E27FC236}">
                <a16:creationId xmlns:a16="http://schemas.microsoft.com/office/drawing/2014/main" id="{510FE907-8AFB-B1BA-2249-B307E510D7B4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5870204" y="4180602"/>
            <a:ext cx="1061700" cy="1830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uFill>
                  <a:noFill/>
                </a:uFill>
                <a:hlinkClick r:id="" action="ppaction://hlinkshowjump?jump=nextslide"/>
              </a:rPr>
              <a:t>Continue </a:t>
            </a:r>
            <a:r>
              <a:rPr lang="en" sz="1800" dirty="0">
                <a:solidFill>
                  <a:schemeClr val="accent2"/>
                </a:solidFill>
                <a:uFill>
                  <a:noFill/>
                </a:uFill>
                <a:hlinkClick r:id="" action="ppaction://hlinkshowjump?jump=nextslid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&gt;&gt;</a:t>
            </a:r>
            <a:endParaRPr sz="1800" dirty="0">
              <a:solidFill>
                <a:schemeClr val="accent2"/>
              </a:solidFill>
            </a:endParaRPr>
          </a:p>
        </p:txBody>
      </p:sp>
      <p:sp>
        <p:nvSpPr>
          <p:cNvPr id="2" name="Google Shape;962;p40">
            <a:extLst>
              <a:ext uri="{FF2B5EF4-FFF2-40B4-BE49-F238E27FC236}">
                <a16:creationId xmlns:a16="http://schemas.microsoft.com/office/drawing/2014/main" id="{C4522527-9762-BFCB-A809-23208CA291BD}"/>
              </a:ext>
            </a:extLst>
          </p:cNvPr>
          <p:cNvSpPr txBox="1">
            <a:spLocks/>
          </p:cNvSpPr>
          <p:nvPr/>
        </p:nvSpPr>
        <p:spPr>
          <a:xfrm>
            <a:off x="4711342" y="2257205"/>
            <a:ext cx="4061210" cy="771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200"/>
              <a:buFont typeface="Patrick Hand"/>
              <a:buNone/>
              <a:defRPr sz="5500" b="1" i="0" u="none" strike="noStrike" cap="none">
                <a:solidFill>
                  <a:schemeClr val="accent5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000" dirty="0"/>
              <a:t>IUT’S DELIVERY HUB</a:t>
            </a:r>
            <a:endParaRPr lang="en-US" sz="6500" dirty="0"/>
          </a:p>
        </p:txBody>
      </p:sp>
      <p:grpSp>
        <p:nvGrpSpPr>
          <p:cNvPr id="27" name="Google Shape;2460;p52">
            <a:extLst>
              <a:ext uri="{FF2B5EF4-FFF2-40B4-BE49-F238E27FC236}">
                <a16:creationId xmlns:a16="http://schemas.microsoft.com/office/drawing/2014/main" id="{FE410631-66B8-54B1-1824-D1ED949C8B92}"/>
              </a:ext>
            </a:extLst>
          </p:cNvPr>
          <p:cNvGrpSpPr/>
          <p:nvPr/>
        </p:nvGrpSpPr>
        <p:grpSpPr>
          <a:xfrm rot="-656819">
            <a:off x="3059400" y="834863"/>
            <a:ext cx="880895" cy="706812"/>
            <a:chOff x="7694900" y="1959325"/>
            <a:chExt cx="928675" cy="74515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cxnSp>
          <p:nvCxnSpPr>
            <p:cNvPr id="28" name="Google Shape;2461;p52">
              <a:extLst>
                <a:ext uri="{FF2B5EF4-FFF2-40B4-BE49-F238E27FC236}">
                  <a16:creationId xmlns:a16="http://schemas.microsoft.com/office/drawing/2014/main" id="{214A5B54-8EF4-ED5F-82CD-8BF4EB66D824}"/>
                </a:ext>
              </a:extLst>
            </p:cNvPr>
            <p:cNvCxnSpPr/>
            <p:nvPr/>
          </p:nvCxnSpPr>
          <p:spPr>
            <a:xfrm rot="10800000" flipH="1">
              <a:off x="8174500" y="2010650"/>
              <a:ext cx="255000" cy="377400"/>
            </a:xfrm>
            <a:prstGeom prst="straightConnector1">
              <a:avLst/>
            </a:prstGeom>
            <a:noFill/>
            <a:ln w="19050" cap="flat" cmpd="sng">
              <a:solidFill>
                <a:srgbClr val="A8575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" name="Google Shape;2462;p52">
              <a:extLst>
                <a:ext uri="{FF2B5EF4-FFF2-40B4-BE49-F238E27FC236}">
                  <a16:creationId xmlns:a16="http://schemas.microsoft.com/office/drawing/2014/main" id="{0C864D01-B40B-DD8E-D97F-374433F8D9CA}"/>
                </a:ext>
              </a:extLst>
            </p:cNvPr>
            <p:cNvCxnSpPr/>
            <p:nvPr/>
          </p:nvCxnSpPr>
          <p:spPr>
            <a:xfrm rot="10800000">
              <a:off x="7990800" y="1959325"/>
              <a:ext cx="10200" cy="357300"/>
            </a:xfrm>
            <a:prstGeom prst="straightConnector1">
              <a:avLst/>
            </a:prstGeom>
            <a:noFill/>
            <a:ln w="19050" cap="flat" cmpd="sng">
              <a:solidFill>
                <a:srgbClr val="A8575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" name="Google Shape;2463;p52">
              <a:extLst>
                <a:ext uri="{FF2B5EF4-FFF2-40B4-BE49-F238E27FC236}">
                  <a16:creationId xmlns:a16="http://schemas.microsoft.com/office/drawing/2014/main" id="{0FFFB234-6B60-4727-71CB-C1D4659F1C5F}"/>
                </a:ext>
              </a:extLst>
            </p:cNvPr>
            <p:cNvCxnSpPr/>
            <p:nvPr/>
          </p:nvCxnSpPr>
          <p:spPr>
            <a:xfrm rot="10800000" flipH="1">
              <a:off x="8266350" y="2418725"/>
              <a:ext cx="316500" cy="91800"/>
            </a:xfrm>
            <a:prstGeom prst="straightConnector1">
              <a:avLst/>
            </a:prstGeom>
            <a:noFill/>
            <a:ln w="19050" cap="flat" cmpd="sng">
              <a:solidFill>
                <a:srgbClr val="A8575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" name="Google Shape;2464;p52">
              <a:extLst>
                <a:ext uri="{FF2B5EF4-FFF2-40B4-BE49-F238E27FC236}">
                  <a16:creationId xmlns:a16="http://schemas.microsoft.com/office/drawing/2014/main" id="{9BC9082F-E1C3-C57B-F351-8EB9B78F8D65}"/>
                </a:ext>
              </a:extLst>
            </p:cNvPr>
            <p:cNvCxnSpPr/>
            <p:nvPr/>
          </p:nvCxnSpPr>
          <p:spPr>
            <a:xfrm rot="10800000">
              <a:off x="7694900" y="2010600"/>
              <a:ext cx="91800" cy="255000"/>
            </a:xfrm>
            <a:prstGeom prst="straightConnector1">
              <a:avLst/>
            </a:prstGeom>
            <a:noFill/>
            <a:ln w="19050" cap="flat" cmpd="sng">
              <a:solidFill>
                <a:srgbClr val="A8575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" name="Google Shape;2465;p52">
              <a:extLst>
                <a:ext uri="{FF2B5EF4-FFF2-40B4-BE49-F238E27FC236}">
                  <a16:creationId xmlns:a16="http://schemas.microsoft.com/office/drawing/2014/main" id="{5982E95A-95B1-0292-5150-CD7C20A83FB3}"/>
                </a:ext>
              </a:extLst>
            </p:cNvPr>
            <p:cNvCxnSpPr/>
            <p:nvPr/>
          </p:nvCxnSpPr>
          <p:spPr>
            <a:xfrm>
              <a:off x="8347875" y="2642675"/>
              <a:ext cx="275700" cy="61800"/>
            </a:xfrm>
            <a:prstGeom prst="straightConnector1">
              <a:avLst/>
            </a:prstGeom>
            <a:noFill/>
            <a:ln w="19050" cap="flat" cmpd="sng">
              <a:solidFill>
                <a:srgbClr val="A8575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3" name="Google Shape;2466;p52">
            <a:extLst>
              <a:ext uri="{FF2B5EF4-FFF2-40B4-BE49-F238E27FC236}">
                <a16:creationId xmlns:a16="http://schemas.microsoft.com/office/drawing/2014/main" id="{1336571F-EB50-5023-982D-9DDA29657FD9}"/>
              </a:ext>
            </a:extLst>
          </p:cNvPr>
          <p:cNvGrpSpPr/>
          <p:nvPr/>
        </p:nvGrpSpPr>
        <p:grpSpPr>
          <a:xfrm rot="10316083">
            <a:off x="819713" y="3876361"/>
            <a:ext cx="1014902" cy="814336"/>
            <a:chOff x="7694900" y="1959325"/>
            <a:chExt cx="928675" cy="74515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cxnSp>
          <p:nvCxnSpPr>
            <p:cNvPr id="34" name="Google Shape;2467;p52">
              <a:extLst>
                <a:ext uri="{FF2B5EF4-FFF2-40B4-BE49-F238E27FC236}">
                  <a16:creationId xmlns:a16="http://schemas.microsoft.com/office/drawing/2014/main" id="{E923BFC5-CA6A-D45B-84E6-2E548862AC7B}"/>
                </a:ext>
              </a:extLst>
            </p:cNvPr>
            <p:cNvCxnSpPr/>
            <p:nvPr/>
          </p:nvCxnSpPr>
          <p:spPr>
            <a:xfrm rot="10800000" flipH="1">
              <a:off x="8174500" y="2010650"/>
              <a:ext cx="255000" cy="377400"/>
            </a:xfrm>
            <a:prstGeom prst="straightConnector1">
              <a:avLst/>
            </a:prstGeom>
            <a:noFill/>
            <a:ln w="19050" cap="flat" cmpd="sng">
              <a:solidFill>
                <a:srgbClr val="A8575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" name="Google Shape;2468;p52">
              <a:extLst>
                <a:ext uri="{FF2B5EF4-FFF2-40B4-BE49-F238E27FC236}">
                  <a16:creationId xmlns:a16="http://schemas.microsoft.com/office/drawing/2014/main" id="{6FF36291-691E-6812-9EDF-AE1DE1F97CD6}"/>
                </a:ext>
              </a:extLst>
            </p:cNvPr>
            <p:cNvCxnSpPr/>
            <p:nvPr/>
          </p:nvCxnSpPr>
          <p:spPr>
            <a:xfrm rot="10800000">
              <a:off x="7990800" y="1959325"/>
              <a:ext cx="10200" cy="357300"/>
            </a:xfrm>
            <a:prstGeom prst="straightConnector1">
              <a:avLst/>
            </a:prstGeom>
            <a:noFill/>
            <a:ln w="19050" cap="flat" cmpd="sng">
              <a:solidFill>
                <a:srgbClr val="A8575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" name="Google Shape;2469;p52">
              <a:extLst>
                <a:ext uri="{FF2B5EF4-FFF2-40B4-BE49-F238E27FC236}">
                  <a16:creationId xmlns:a16="http://schemas.microsoft.com/office/drawing/2014/main" id="{570523D0-44A3-6149-B55C-2E2E992F7131}"/>
                </a:ext>
              </a:extLst>
            </p:cNvPr>
            <p:cNvCxnSpPr/>
            <p:nvPr/>
          </p:nvCxnSpPr>
          <p:spPr>
            <a:xfrm rot="10800000" flipH="1">
              <a:off x="8266350" y="2418725"/>
              <a:ext cx="316500" cy="91800"/>
            </a:xfrm>
            <a:prstGeom prst="straightConnector1">
              <a:avLst/>
            </a:prstGeom>
            <a:noFill/>
            <a:ln w="19050" cap="flat" cmpd="sng">
              <a:solidFill>
                <a:srgbClr val="A8575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" name="Google Shape;2470;p52">
              <a:extLst>
                <a:ext uri="{FF2B5EF4-FFF2-40B4-BE49-F238E27FC236}">
                  <a16:creationId xmlns:a16="http://schemas.microsoft.com/office/drawing/2014/main" id="{04632CF6-D309-6DB7-3CAE-DEFCC2474F47}"/>
                </a:ext>
              </a:extLst>
            </p:cNvPr>
            <p:cNvCxnSpPr/>
            <p:nvPr/>
          </p:nvCxnSpPr>
          <p:spPr>
            <a:xfrm rot="10800000">
              <a:off x="7694900" y="2010600"/>
              <a:ext cx="91800" cy="255000"/>
            </a:xfrm>
            <a:prstGeom prst="straightConnector1">
              <a:avLst/>
            </a:prstGeom>
            <a:noFill/>
            <a:ln w="19050" cap="flat" cmpd="sng">
              <a:solidFill>
                <a:srgbClr val="A8575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8" name="Google Shape;2471;p52">
              <a:extLst>
                <a:ext uri="{FF2B5EF4-FFF2-40B4-BE49-F238E27FC236}">
                  <a16:creationId xmlns:a16="http://schemas.microsoft.com/office/drawing/2014/main" id="{36726FF2-CA7E-DEFD-CC05-311B0D0CBDE3}"/>
                </a:ext>
              </a:extLst>
            </p:cNvPr>
            <p:cNvCxnSpPr/>
            <p:nvPr/>
          </p:nvCxnSpPr>
          <p:spPr>
            <a:xfrm>
              <a:off x="8347875" y="2642675"/>
              <a:ext cx="275700" cy="61800"/>
            </a:xfrm>
            <a:prstGeom prst="straightConnector1">
              <a:avLst/>
            </a:prstGeom>
            <a:noFill/>
            <a:ln w="19050" cap="flat" cmpd="sng">
              <a:solidFill>
                <a:srgbClr val="A8575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74EE1506-79CC-2703-01AA-B6807804B916}"/>
              </a:ext>
            </a:extLst>
          </p:cNvPr>
          <p:cNvSpPr/>
          <p:nvPr/>
        </p:nvSpPr>
        <p:spPr>
          <a:xfrm>
            <a:off x="4412074" y="1478364"/>
            <a:ext cx="4524791" cy="938719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lIns="91440" tIns="45720" rIns="91440" bIns="45720">
            <a:spAutoFit/>
          </a:bodyPr>
          <a:lstStyle/>
          <a:p>
            <a:pPr algn="l"/>
            <a:r>
              <a:rPr lang="en-US" sz="5500" b="1" dirty="0">
                <a:solidFill>
                  <a:srgbClr val="A85753"/>
                </a:solidFill>
                <a:effectLst>
                  <a:innerShdw blurRad="63500" dist="50800" dir="10800000">
                    <a:prstClr val="black">
                      <a:alpha val="50000"/>
                    </a:prstClr>
                  </a:innerShdw>
                </a:effectLst>
                <a:latin typeface="Patrick Hand" panose="00000500000000000000" pitchFamily="2" charset="0"/>
              </a:rPr>
              <a:t>FLAVORDASH:</a:t>
            </a:r>
          </a:p>
        </p:txBody>
      </p:sp>
      <p:grpSp>
        <p:nvGrpSpPr>
          <p:cNvPr id="3" name="Google Shape;2764;p56">
            <a:extLst>
              <a:ext uri="{FF2B5EF4-FFF2-40B4-BE49-F238E27FC236}">
                <a16:creationId xmlns:a16="http://schemas.microsoft.com/office/drawing/2014/main" id="{488D38E6-9C71-86DF-2F84-176306DBE285}"/>
              </a:ext>
            </a:extLst>
          </p:cNvPr>
          <p:cNvGrpSpPr/>
          <p:nvPr/>
        </p:nvGrpSpPr>
        <p:grpSpPr>
          <a:xfrm>
            <a:off x="767606" y="1478746"/>
            <a:ext cx="2997814" cy="2661364"/>
            <a:chOff x="656025" y="759700"/>
            <a:chExt cx="1182150" cy="1049475"/>
          </a:xfrm>
          <a:effectLst/>
        </p:grpSpPr>
        <p:sp>
          <p:nvSpPr>
            <p:cNvPr id="4" name="Google Shape;2765;p56">
              <a:extLst>
                <a:ext uri="{FF2B5EF4-FFF2-40B4-BE49-F238E27FC236}">
                  <a16:creationId xmlns:a16="http://schemas.microsoft.com/office/drawing/2014/main" id="{9F57BED2-1203-AB1C-AF2C-70FF667481C0}"/>
                </a:ext>
              </a:extLst>
            </p:cNvPr>
            <p:cNvSpPr/>
            <p:nvPr/>
          </p:nvSpPr>
          <p:spPr>
            <a:xfrm>
              <a:off x="656025" y="759700"/>
              <a:ext cx="1182150" cy="1049475"/>
            </a:xfrm>
            <a:custGeom>
              <a:avLst/>
              <a:gdLst/>
              <a:ahLst/>
              <a:cxnLst/>
              <a:rect l="l" t="t" r="r" b="b"/>
              <a:pathLst>
                <a:path w="47286" h="41979" extrusionOk="0">
                  <a:moveTo>
                    <a:pt x="10560" y="6506"/>
                  </a:moveTo>
                  <a:lnTo>
                    <a:pt x="10560" y="6578"/>
                  </a:lnTo>
                  <a:cubicBezTo>
                    <a:pt x="10560" y="6649"/>
                    <a:pt x="10560" y="6757"/>
                    <a:pt x="10560" y="6828"/>
                  </a:cubicBezTo>
                  <a:lnTo>
                    <a:pt x="10560" y="7079"/>
                  </a:lnTo>
                  <a:lnTo>
                    <a:pt x="10560" y="7222"/>
                  </a:lnTo>
                  <a:lnTo>
                    <a:pt x="10560" y="7258"/>
                  </a:lnTo>
                  <a:cubicBezTo>
                    <a:pt x="10560" y="7401"/>
                    <a:pt x="10631" y="7544"/>
                    <a:pt x="10631" y="7651"/>
                  </a:cubicBezTo>
                  <a:lnTo>
                    <a:pt x="10667" y="7759"/>
                  </a:lnTo>
                  <a:lnTo>
                    <a:pt x="10667" y="7795"/>
                  </a:lnTo>
                  <a:cubicBezTo>
                    <a:pt x="10667" y="7866"/>
                    <a:pt x="10703" y="7938"/>
                    <a:pt x="10703" y="8009"/>
                  </a:cubicBezTo>
                  <a:cubicBezTo>
                    <a:pt x="10739" y="8045"/>
                    <a:pt x="10739" y="8081"/>
                    <a:pt x="10810" y="8081"/>
                  </a:cubicBezTo>
                  <a:cubicBezTo>
                    <a:pt x="10846" y="8081"/>
                    <a:pt x="10882" y="8045"/>
                    <a:pt x="10882" y="8009"/>
                  </a:cubicBezTo>
                  <a:cubicBezTo>
                    <a:pt x="10882" y="7974"/>
                    <a:pt x="10882" y="7974"/>
                    <a:pt x="10882" y="7938"/>
                  </a:cubicBezTo>
                  <a:lnTo>
                    <a:pt x="10882" y="7866"/>
                  </a:lnTo>
                  <a:lnTo>
                    <a:pt x="10882" y="7795"/>
                  </a:lnTo>
                  <a:lnTo>
                    <a:pt x="10882" y="7723"/>
                  </a:lnTo>
                  <a:cubicBezTo>
                    <a:pt x="10882" y="7687"/>
                    <a:pt x="10882" y="7651"/>
                    <a:pt x="10882" y="7616"/>
                  </a:cubicBezTo>
                  <a:lnTo>
                    <a:pt x="10882" y="7437"/>
                  </a:lnTo>
                  <a:lnTo>
                    <a:pt x="10882" y="7293"/>
                  </a:lnTo>
                  <a:lnTo>
                    <a:pt x="10882" y="6971"/>
                  </a:lnTo>
                  <a:cubicBezTo>
                    <a:pt x="10882" y="6792"/>
                    <a:pt x="10846" y="6649"/>
                    <a:pt x="10846" y="6506"/>
                  </a:cubicBezTo>
                  <a:lnTo>
                    <a:pt x="10846" y="6506"/>
                  </a:lnTo>
                  <a:lnTo>
                    <a:pt x="11025" y="6542"/>
                  </a:lnTo>
                  <a:lnTo>
                    <a:pt x="11490" y="6542"/>
                  </a:lnTo>
                  <a:lnTo>
                    <a:pt x="11920" y="6613"/>
                  </a:lnTo>
                  <a:cubicBezTo>
                    <a:pt x="11884" y="6685"/>
                    <a:pt x="11848" y="6721"/>
                    <a:pt x="11848" y="6792"/>
                  </a:cubicBezTo>
                  <a:lnTo>
                    <a:pt x="11848" y="6971"/>
                  </a:lnTo>
                  <a:lnTo>
                    <a:pt x="11848" y="7365"/>
                  </a:lnTo>
                  <a:lnTo>
                    <a:pt x="11848" y="7472"/>
                  </a:lnTo>
                  <a:lnTo>
                    <a:pt x="11848" y="7795"/>
                  </a:lnTo>
                  <a:cubicBezTo>
                    <a:pt x="11777" y="7759"/>
                    <a:pt x="11705" y="7759"/>
                    <a:pt x="11633" y="7759"/>
                  </a:cubicBezTo>
                  <a:cubicBezTo>
                    <a:pt x="11562" y="7759"/>
                    <a:pt x="11526" y="7759"/>
                    <a:pt x="11455" y="7795"/>
                  </a:cubicBezTo>
                  <a:cubicBezTo>
                    <a:pt x="11383" y="7830"/>
                    <a:pt x="11311" y="7866"/>
                    <a:pt x="11240" y="7902"/>
                  </a:cubicBezTo>
                  <a:lnTo>
                    <a:pt x="11204" y="7938"/>
                  </a:lnTo>
                  <a:lnTo>
                    <a:pt x="10989" y="8081"/>
                  </a:lnTo>
                  <a:lnTo>
                    <a:pt x="10953" y="8117"/>
                  </a:lnTo>
                  <a:lnTo>
                    <a:pt x="10918" y="8153"/>
                  </a:lnTo>
                  <a:lnTo>
                    <a:pt x="10452" y="8439"/>
                  </a:lnTo>
                  <a:lnTo>
                    <a:pt x="10416" y="8475"/>
                  </a:lnTo>
                  <a:lnTo>
                    <a:pt x="10345" y="8510"/>
                  </a:lnTo>
                  <a:cubicBezTo>
                    <a:pt x="10237" y="8582"/>
                    <a:pt x="10130" y="8654"/>
                    <a:pt x="10023" y="8725"/>
                  </a:cubicBezTo>
                  <a:lnTo>
                    <a:pt x="9880" y="8833"/>
                  </a:lnTo>
                  <a:cubicBezTo>
                    <a:pt x="9880" y="8833"/>
                    <a:pt x="9880" y="8797"/>
                    <a:pt x="9880" y="8761"/>
                  </a:cubicBezTo>
                  <a:lnTo>
                    <a:pt x="9880" y="8403"/>
                  </a:lnTo>
                  <a:lnTo>
                    <a:pt x="9880" y="8367"/>
                  </a:lnTo>
                  <a:cubicBezTo>
                    <a:pt x="9880" y="8153"/>
                    <a:pt x="9844" y="7974"/>
                    <a:pt x="9808" y="7759"/>
                  </a:cubicBezTo>
                  <a:lnTo>
                    <a:pt x="9808" y="7616"/>
                  </a:lnTo>
                  <a:cubicBezTo>
                    <a:pt x="9772" y="7580"/>
                    <a:pt x="9772" y="7508"/>
                    <a:pt x="9736" y="7472"/>
                  </a:cubicBezTo>
                  <a:cubicBezTo>
                    <a:pt x="9701" y="7365"/>
                    <a:pt x="9629" y="7293"/>
                    <a:pt x="9557" y="7258"/>
                  </a:cubicBezTo>
                  <a:cubicBezTo>
                    <a:pt x="9486" y="7222"/>
                    <a:pt x="9450" y="7186"/>
                    <a:pt x="9378" y="7150"/>
                  </a:cubicBezTo>
                  <a:lnTo>
                    <a:pt x="9235" y="7115"/>
                  </a:lnTo>
                  <a:lnTo>
                    <a:pt x="9557" y="6971"/>
                  </a:lnTo>
                  <a:lnTo>
                    <a:pt x="9880" y="6828"/>
                  </a:lnTo>
                  <a:lnTo>
                    <a:pt x="10309" y="6613"/>
                  </a:lnTo>
                  <a:lnTo>
                    <a:pt x="10488" y="6542"/>
                  </a:lnTo>
                  <a:lnTo>
                    <a:pt x="10560" y="6506"/>
                  </a:lnTo>
                  <a:close/>
                  <a:moveTo>
                    <a:pt x="13853" y="6327"/>
                  </a:moveTo>
                  <a:lnTo>
                    <a:pt x="13889" y="6828"/>
                  </a:lnTo>
                  <a:lnTo>
                    <a:pt x="13889" y="6971"/>
                  </a:lnTo>
                  <a:lnTo>
                    <a:pt x="13889" y="7150"/>
                  </a:lnTo>
                  <a:lnTo>
                    <a:pt x="13889" y="7222"/>
                  </a:lnTo>
                  <a:lnTo>
                    <a:pt x="13889" y="7401"/>
                  </a:lnTo>
                  <a:lnTo>
                    <a:pt x="13889" y="7472"/>
                  </a:lnTo>
                  <a:lnTo>
                    <a:pt x="13889" y="7687"/>
                  </a:lnTo>
                  <a:cubicBezTo>
                    <a:pt x="13889" y="7723"/>
                    <a:pt x="13889" y="7759"/>
                    <a:pt x="13889" y="7795"/>
                  </a:cubicBezTo>
                  <a:lnTo>
                    <a:pt x="13889" y="7830"/>
                  </a:lnTo>
                  <a:lnTo>
                    <a:pt x="13889" y="7938"/>
                  </a:lnTo>
                  <a:cubicBezTo>
                    <a:pt x="13924" y="8045"/>
                    <a:pt x="13924" y="8188"/>
                    <a:pt x="13960" y="8332"/>
                  </a:cubicBezTo>
                  <a:lnTo>
                    <a:pt x="13960" y="8403"/>
                  </a:lnTo>
                  <a:cubicBezTo>
                    <a:pt x="13960" y="8510"/>
                    <a:pt x="13996" y="8618"/>
                    <a:pt x="13996" y="8654"/>
                  </a:cubicBezTo>
                  <a:cubicBezTo>
                    <a:pt x="13996" y="8725"/>
                    <a:pt x="13996" y="8761"/>
                    <a:pt x="14032" y="8797"/>
                  </a:cubicBezTo>
                  <a:lnTo>
                    <a:pt x="14068" y="8976"/>
                  </a:lnTo>
                  <a:cubicBezTo>
                    <a:pt x="14068" y="9012"/>
                    <a:pt x="14103" y="9047"/>
                    <a:pt x="14175" y="9047"/>
                  </a:cubicBezTo>
                  <a:cubicBezTo>
                    <a:pt x="14175" y="9047"/>
                    <a:pt x="14211" y="9012"/>
                    <a:pt x="14247" y="9012"/>
                  </a:cubicBezTo>
                  <a:cubicBezTo>
                    <a:pt x="14247" y="8976"/>
                    <a:pt x="14247" y="8976"/>
                    <a:pt x="14247" y="8940"/>
                  </a:cubicBezTo>
                  <a:lnTo>
                    <a:pt x="14211" y="8689"/>
                  </a:lnTo>
                  <a:lnTo>
                    <a:pt x="14211" y="8510"/>
                  </a:lnTo>
                  <a:lnTo>
                    <a:pt x="14211" y="8475"/>
                  </a:lnTo>
                  <a:lnTo>
                    <a:pt x="14211" y="7974"/>
                  </a:lnTo>
                  <a:lnTo>
                    <a:pt x="14211" y="7938"/>
                  </a:lnTo>
                  <a:lnTo>
                    <a:pt x="14211" y="7759"/>
                  </a:lnTo>
                  <a:lnTo>
                    <a:pt x="14211" y="7508"/>
                  </a:lnTo>
                  <a:lnTo>
                    <a:pt x="14211" y="7115"/>
                  </a:lnTo>
                  <a:lnTo>
                    <a:pt x="14211" y="7007"/>
                  </a:lnTo>
                  <a:lnTo>
                    <a:pt x="14175" y="6578"/>
                  </a:lnTo>
                  <a:lnTo>
                    <a:pt x="14175" y="6434"/>
                  </a:lnTo>
                  <a:lnTo>
                    <a:pt x="14282" y="6470"/>
                  </a:lnTo>
                  <a:lnTo>
                    <a:pt x="14318" y="6470"/>
                  </a:lnTo>
                  <a:lnTo>
                    <a:pt x="14819" y="6613"/>
                  </a:lnTo>
                  <a:cubicBezTo>
                    <a:pt x="15141" y="6721"/>
                    <a:pt x="15499" y="6864"/>
                    <a:pt x="15750" y="6971"/>
                  </a:cubicBezTo>
                  <a:cubicBezTo>
                    <a:pt x="15750" y="7007"/>
                    <a:pt x="15750" y="7043"/>
                    <a:pt x="15750" y="7079"/>
                  </a:cubicBezTo>
                  <a:cubicBezTo>
                    <a:pt x="15750" y="7293"/>
                    <a:pt x="15750" y="7472"/>
                    <a:pt x="15750" y="7687"/>
                  </a:cubicBezTo>
                  <a:lnTo>
                    <a:pt x="15750" y="8367"/>
                  </a:lnTo>
                  <a:lnTo>
                    <a:pt x="15750" y="8940"/>
                  </a:lnTo>
                  <a:lnTo>
                    <a:pt x="15750" y="9226"/>
                  </a:lnTo>
                  <a:lnTo>
                    <a:pt x="15750" y="9262"/>
                  </a:lnTo>
                  <a:lnTo>
                    <a:pt x="15643" y="9262"/>
                  </a:lnTo>
                  <a:cubicBezTo>
                    <a:pt x="15571" y="9226"/>
                    <a:pt x="15464" y="9226"/>
                    <a:pt x="15392" y="9191"/>
                  </a:cubicBezTo>
                  <a:lnTo>
                    <a:pt x="15320" y="9191"/>
                  </a:lnTo>
                  <a:cubicBezTo>
                    <a:pt x="15249" y="9191"/>
                    <a:pt x="15177" y="9226"/>
                    <a:pt x="15106" y="9226"/>
                  </a:cubicBezTo>
                  <a:cubicBezTo>
                    <a:pt x="15034" y="9262"/>
                    <a:pt x="14927" y="9298"/>
                    <a:pt x="14855" y="9334"/>
                  </a:cubicBezTo>
                  <a:lnTo>
                    <a:pt x="14748" y="9405"/>
                  </a:lnTo>
                  <a:lnTo>
                    <a:pt x="14640" y="9441"/>
                  </a:lnTo>
                  <a:lnTo>
                    <a:pt x="14569" y="9477"/>
                  </a:lnTo>
                  <a:lnTo>
                    <a:pt x="14533" y="9477"/>
                  </a:lnTo>
                  <a:lnTo>
                    <a:pt x="14425" y="9513"/>
                  </a:lnTo>
                  <a:lnTo>
                    <a:pt x="14318" y="9549"/>
                  </a:lnTo>
                  <a:lnTo>
                    <a:pt x="13996" y="9692"/>
                  </a:lnTo>
                  <a:cubicBezTo>
                    <a:pt x="13996" y="9584"/>
                    <a:pt x="13960" y="9441"/>
                    <a:pt x="13960" y="9334"/>
                  </a:cubicBezTo>
                  <a:cubicBezTo>
                    <a:pt x="13960" y="9119"/>
                    <a:pt x="13889" y="8904"/>
                    <a:pt x="13889" y="8725"/>
                  </a:cubicBezTo>
                  <a:cubicBezTo>
                    <a:pt x="13853" y="8618"/>
                    <a:pt x="13817" y="8510"/>
                    <a:pt x="13781" y="8439"/>
                  </a:cubicBezTo>
                  <a:lnTo>
                    <a:pt x="13781" y="8403"/>
                  </a:lnTo>
                  <a:lnTo>
                    <a:pt x="13745" y="8367"/>
                  </a:lnTo>
                  <a:cubicBezTo>
                    <a:pt x="13710" y="8332"/>
                    <a:pt x="13710" y="8296"/>
                    <a:pt x="13674" y="8296"/>
                  </a:cubicBezTo>
                  <a:cubicBezTo>
                    <a:pt x="13638" y="8260"/>
                    <a:pt x="13602" y="8224"/>
                    <a:pt x="13531" y="8224"/>
                  </a:cubicBezTo>
                  <a:cubicBezTo>
                    <a:pt x="13495" y="8188"/>
                    <a:pt x="13423" y="8188"/>
                    <a:pt x="13352" y="8153"/>
                  </a:cubicBezTo>
                  <a:cubicBezTo>
                    <a:pt x="13173" y="8117"/>
                    <a:pt x="12994" y="8045"/>
                    <a:pt x="12851" y="8009"/>
                  </a:cubicBezTo>
                  <a:lnTo>
                    <a:pt x="12457" y="7938"/>
                  </a:lnTo>
                  <a:lnTo>
                    <a:pt x="12457" y="7544"/>
                  </a:lnTo>
                  <a:lnTo>
                    <a:pt x="12457" y="7437"/>
                  </a:lnTo>
                  <a:lnTo>
                    <a:pt x="12457" y="7115"/>
                  </a:lnTo>
                  <a:lnTo>
                    <a:pt x="12457" y="6936"/>
                  </a:lnTo>
                  <a:lnTo>
                    <a:pt x="12493" y="6900"/>
                  </a:lnTo>
                  <a:cubicBezTo>
                    <a:pt x="12779" y="6792"/>
                    <a:pt x="12994" y="6721"/>
                    <a:pt x="13244" y="6613"/>
                  </a:cubicBezTo>
                  <a:lnTo>
                    <a:pt x="13531" y="6470"/>
                  </a:lnTo>
                  <a:lnTo>
                    <a:pt x="13566" y="6470"/>
                  </a:lnTo>
                  <a:lnTo>
                    <a:pt x="13853" y="6327"/>
                  </a:lnTo>
                  <a:close/>
                  <a:moveTo>
                    <a:pt x="34363" y="9083"/>
                  </a:moveTo>
                  <a:cubicBezTo>
                    <a:pt x="34650" y="9083"/>
                    <a:pt x="34936" y="9119"/>
                    <a:pt x="35222" y="9155"/>
                  </a:cubicBezTo>
                  <a:lnTo>
                    <a:pt x="35437" y="9155"/>
                  </a:lnTo>
                  <a:cubicBezTo>
                    <a:pt x="35401" y="9191"/>
                    <a:pt x="35330" y="9191"/>
                    <a:pt x="35294" y="9226"/>
                  </a:cubicBezTo>
                  <a:cubicBezTo>
                    <a:pt x="35258" y="9298"/>
                    <a:pt x="35186" y="9370"/>
                    <a:pt x="35115" y="9405"/>
                  </a:cubicBezTo>
                  <a:cubicBezTo>
                    <a:pt x="35043" y="9513"/>
                    <a:pt x="34936" y="9620"/>
                    <a:pt x="34864" y="9763"/>
                  </a:cubicBezTo>
                  <a:cubicBezTo>
                    <a:pt x="34793" y="9584"/>
                    <a:pt x="34685" y="9441"/>
                    <a:pt x="34542" y="9298"/>
                  </a:cubicBezTo>
                  <a:lnTo>
                    <a:pt x="34471" y="9262"/>
                  </a:lnTo>
                  <a:cubicBezTo>
                    <a:pt x="34435" y="9191"/>
                    <a:pt x="34399" y="9155"/>
                    <a:pt x="34327" y="9083"/>
                  </a:cubicBezTo>
                  <a:close/>
                  <a:moveTo>
                    <a:pt x="17951" y="9853"/>
                  </a:moveTo>
                  <a:lnTo>
                    <a:pt x="17933" y="9871"/>
                  </a:lnTo>
                  <a:lnTo>
                    <a:pt x="17933" y="9906"/>
                  </a:lnTo>
                  <a:lnTo>
                    <a:pt x="17951" y="9853"/>
                  </a:lnTo>
                  <a:close/>
                  <a:moveTo>
                    <a:pt x="17933" y="9906"/>
                  </a:moveTo>
                  <a:lnTo>
                    <a:pt x="17898" y="10050"/>
                  </a:lnTo>
                  <a:lnTo>
                    <a:pt x="17898" y="10053"/>
                  </a:lnTo>
                  <a:lnTo>
                    <a:pt x="17898" y="10053"/>
                  </a:lnTo>
                  <a:cubicBezTo>
                    <a:pt x="17909" y="10028"/>
                    <a:pt x="17921" y="10003"/>
                    <a:pt x="17933" y="9978"/>
                  </a:cubicBezTo>
                  <a:lnTo>
                    <a:pt x="17933" y="9906"/>
                  </a:lnTo>
                  <a:close/>
                  <a:moveTo>
                    <a:pt x="17898" y="10053"/>
                  </a:moveTo>
                  <a:cubicBezTo>
                    <a:pt x="17877" y="10099"/>
                    <a:pt x="17862" y="10146"/>
                    <a:pt x="17862" y="10193"/>
                  </a:cubicBezTo>
                  <a:lnTo>
                    <a:pt x="17898" y="10121"/>
                  </a:lnTo>
                  <a:lnTo>
                    <a:pt x="17898" y="10053"/>
                  </a:lnTo>
                  <a:close/>
                  <a:moveTo>
                    <a:pt x="27240" y="9262"/>
                  </a:moveTo>
                  <a:lnTo>
                    <a:pt x="27133" y="9370"/>
                  </a:lnTo>
                  <a:cubicBezTo>
                    <a:pt x="26954" y="9584"/>
                    <a:pt x="26775" y="9835"/>
                    <a:pt x="26703" y="10121"/>
                  </a:cubicBezTo>
                  <a:lnTo>
                    <a:pt x="26667" y="10193"/>
                  </a:lnTo>
                  <a:lnTo>
                    <a:pt x="26632" y="10157"/>
                  </a:lnTo>
                  <a:cubicBezTo>
                    <a:pt x="26524" y="10085"/>
                    <a:pt x="26381" y="10014"/>
                    <a:pt x="26238" y="9978"/>
                  </a:cubicBezTo>
                  <a:cubicBezTo>
                    <a:pt x="26023" y="9871"/>
                    <a:pt x="25772" y="9835"/>
                    <a:pt x="25558" y="9835"/>
                  </a:cubicBezTo>
                  <a:lnTo>
                    <a:pt x="25450" y="9835"/>
                  </a:lnTo>
                  <a:cubicBezTo>
                    <a:pt x="25307" y="9835"/>
                    <a:pt x="25200" y="9871"/>
                    <a:pt x="25057" y="9906"/>
                  </a:cubicBezTo>
                  <a:cubicBezTo>
                    <a:pt x="25092" y="9763"/>
                    <a:pt x="25092" y="9620"/>
                    <a:pt x="25057" y="9477"/>
                  </a:cubicBezTo>
                  <a:lnTo>
                    <a:pt x="25414" y="9405"/>
                  </a:lnTo>
                  <a:lnTo>
                    <a:pt x="25593" y="9370"/>
                  </a:lnTo>
                  <a:lnTo>
                    <a:pt x="25880" y="9334"/>
                  </a:lnTo>
                  <a:lnTo>
                    <a:pt x="26274" y="9334"/>
                  </a:lnTo>
                  <a:cubicBezTo>
                    <a:pt x="26453" y="9334"/>
                    <a:pt x="26596" y="9298"/>
                    <a:pt x="26775" y="9262"/>
                  </a:cubicBezTo>
                  <a:close/>
                  <a:moveTo>
                    <a:pt x="17862" y="10300"/>
                  </a:moveTo>
                  <a:cubicBezTo>
                    <a:pt x="17862" y="10300"/>
                    <a:pt x="17862" y="10336"/>
                    <a:pt x="17826" y="10336"/>
                  </a:cubicBezTo>
                  <a:cubicBezTo>
                    <a:pt x="17826" y="10372"/>
                    <a:pt x="17826" y="10408"/>
                    <a:pt x="17826" y="10443"/>
                  </a:cubicBezTo>
                  <a:cubicBezTo>
                    <a:pt x="17838" y="10439"/>
                    <a:pt x="17850" y="10436"/>
                    <a:pt x="17862" y="10432"/>
                  </a:cubicBezTo>
                  <a:lnTo>
                    <a:pt x="17862" y="10432"/>
                  </a:lnTo>
                  <a:cubicBezTo>
                    <a:pt x="17862" y="10400"/>
                    <a:pt x="17862" y="10368"/>
                    <a:pt x="17862" y="10336"/>
                  </a:cubicBezTo>
                  <a:cubicBezTo>
                    <a:pt x="17862" y="10324"/>
                    <a:pt x="17862" y="10313"/>
                    <a:pt x="17862" y="10300"/>
                  </a:cubicBezTo>
                  <a:close/>
                  <a:moveTo>
                    <a:pt x="16537" y="8689"/>
                  </a:moveTo>
                  <a:cubicBezTo>
                    <a:pt x="16752" y="8725"/>
                    <a:pt x="16967" y="8797"/>
                    <a:pt x="17182" y="8833"/>
                  </a:cubicBezTo>
                  <a:lnTo>
                    <a:pt x="17468" y="8940"/>
                  </a:lnTo>
                  <a:cubicBezTo>
                    <a:pt x="17719" y="9012"/>
                    <a:pt x="17969" y="9083"/>
                    <a:pt x="18184" y="9155"/>
                  </a:cubicBezTo>
                  <a:cubicBezTo>
                    <a:pt x="18148" y="9262"/>
                    <a:pt x="18112" y="9370"/>
                    <a:pt x="18041" y="9477"/>
                  </a:cubicBezTo>
                  <a:lnTo>
                    <a:pt x="18041" y="9513"/>
                  </a:lnTo>
                  <a:lnTo>
                    <a:pt x="18005" y="9656"/>
                  </a:lnTo>
                  <a:cubicBezTo>
                    <a:pt x="18005" y="9692"/>
                    <a:pt x="18005" y="9692"/>
                    <a:pt x="18005" y="9728"/>
                  </a:cubicBezTo>
                  <a:lnTo>
                    <a:pt x="17969" y="9799"/>
                  </a:lnTo>
                  <a:lnTo>
                    <a:pt x="17951" y="9853"/>
                  </a:lnTo>
                  <a:lnTo>
                    <a:pt x="17951" y="9853"/>
                  </a:lnTo>
                  <a:lnTo>
                    <a:pt x="17969" y="9835"/>
                  </a:lnTo>
                  <a:lnTo>
                    <a:pt x="18327" y="9370"/>
                  </a:lnTo>
                  <a:lnTo>
                    <a:pt x="18327" y="9441"/>
                  </a:lnTo>
                  <a:lnTo>
                    <a:pt x="18327" y="9513"/>
                  </a:lnTo>
                  <a:cubicBezTo>
                    <a:pt x="18327" y="9584"/>
                    <a:pt x="18363" y="9692"/>
                    <a:pt x="18399" y="9763"/>
                  </a:cubicBezTo>
                  <a:lnTo>
                    <a:pt x="18399" y="9799"/>
                  </a:lnTo>
                  <a:cubicBezTo>
                    <a:pt x="18435" y="9906"/>
                    <a:pt x="18435" y="9978"/>
                    <a:pt x="18470" y="10121"/>
                  </a:cubicBezTo>
                  <a:cubicBezTo>
                    <a:pt x="18470" y="10193"/>
                    <a:pt x="18506" y="10264"/>
                    <a:pt x="18542" y="10336"/>
                  </a:cubicBezTo>
                  <a:cubicBezTo>
                    <a:pt x="18305" y="10336"/>
                    <a:pt x="18068" y="10368"/>
                    <a:pt x="17862" y="10432"/>
                  </a:cubicBezTo>
                  <a:lnTo>
                    <a:pt x="17862" y="10432"/>
                  </a:lnTo>
                  <a:cubicBezTo>
                    <a:pt x="17862" y="10436"/>
                    <a:pt x="17862" y="10440"/>
                    <a:pt x="17862" y="10443"/>
                  </a:cubicBezTo>
                  <a:lnTo>
                    <a:pt x="17862" y="10479"/>
                  </a:lnTo>
                  <a:lnTo>
                    <a:pt x="17683" y="10551"/>
                  </a:lnTo>
                  <a:lnTo>
                    <a:pt x="17647" y="10551"/>
                  </a:lnTo>
                  <a:lnTo>
                    <a:pt x="17540" y="10587"/>
                  </a:lnTo>
                  <a:lnTo>
                    <a:pt x="17289" y="10658"/>
                  </a:lnTo>
                  <a:cubicBezTo>
                    <a:pt x="17289" y="10587"/>
                    <a:pt x="17289" y="10515"/>
                    <a:pt x="17253" y="10443"/>
                  </a:cubicBezTo>
                  <a:lnTo>
                    <a:pt x="17253" y="10336"/>
                  </a:lnTo>
                  <a:cubicBezTo>
                    <a:pt x="17253" y="10193"/>
                    <a:pt x="17217" y="10085"/>
                    <a:pt x="17182" y="9942"/>
                  </a:cubicBezTo>
                  <a:cubicBezTo>
                    <a:pt x="17182" y="9871"/>
                    <a:pt x="17146" y="9799"/>
                    <a:pt x="17110" y="9728"/>
                  </a:cubicBezTo>
                  <a:cubicBezTo>
                    <a:pt x="17039" y="9656"/>
                    <a:pt x="16967" y="9584"/>
                    <a:pt x="16860" y="9549"/>
                  </a:cubicBezTo>
                  <a:lnTo>
                    <a:pt x="16609" y="9513"/>
                  </a:lnTo>
                  <a:lnTo>
                    <a:pt x="16537" y="9477"/>
                  </a:lnTo>
                  <a:cubicBezTo>
                    <a:pt x="16537" y="9441"/>
                    <a:pt x="16537" y="9370"/>
                    <a:pt x="16537" y="9298"/>
                  </a:cubicBezTo>
                  <a:lnTo>
                    <a:pt x="16537" y="9083"/>
                  </a:lnTo>
                  <a:lnTo>
                    <a:pt x="16537" y="8689"/>
                  </a:lnTo>
                  <a:close/>
                  <a:moveTo>
                    <a:pt x="7302" y="7115"/>
                  </a:moveTo>
                  <a:lnTo>
                    <a:pt x="7302" y="7508"/>
                  </a:lnTo>
                  <a:lnTo>
                    <a:pt x="7302" y="7866"/>
                  </a:lnTo>
                  <a:lnTo>
                    <a:pt x="7302" y="8689"/>
                  </a:lnTo>
                  <a:lnTo>
                    <a:pt x="7302" y="8940"/>
                  </a:lnTo>
                  <a:lnTo>
                    <a:pt x="7302" y="9549"/>
                  </a:lnTo>
                  <a:cubicBezTo>
                    <a:pt x="7302" y="9835"/>
                    <a:pt x="7302" y="10085"/>
                    <a:pt x="7338" y="10372"/>
                  </a:cubicBezTo>
                  <a:lnTo>
                    <a:pt x="7374" y="10622"/>
                  </a:lnTo>
                  <a:cubicBezTo>
                    <a:pt x="7374" y="10694"/>
                    <a:pt x="7374" y="10766"/>
                    <a:pt x="7374" y="10837"/>
                  </a:cubicBezTo>
                  <a:cubicBezTo>
                    <a:pt x="7410" y="10909"/>
                    <a:pt x="7374" y="10980"/>
                    <a:pt x="7374" y="11052"/>
                  </a:cubicBezTo>
                  <a:lnTo>
                    <a:pt x="7374" y="11124"/>
                  </a:lnTo>
                  <a:cubicBezTo>
                    <a:pt x="7374" y="11195"/>
                    <a:pt x="7374" y="11231"/>
                    <a:pt x="7374" y="11302"/>
                  </a:cubicBezTo>
                  <a:cubicBezTo>
                    <a:pt x="7383" y="11330"/>
                    <a:pt x="7400" y="11351"/>
                    <a:pt x="7420" y="11366"/>
                  </a:cubicBezTo>
                  <a:lnTo>
                    <a:pt x="7420" y="11366"/>
                  </a:lnTo>
                  <a:lnTo>
                    <a:pt x="7231" y="11302"/>
                  </a:lnTo>
                  <a:cubicBezTo>
                    <a:pt x="7159" y="11267"/>
                    <a:pt x="7088" y="11267"/>
                    <a:pt x="7016" y="11267"/>
                  </a:cubicBezTo>
                  <a:cubicBezTo>
                    <a:pt x="6909" y="11267"/>
                    <a:pt x="6837" y="11267"/>
                    <a:pt x="6765" y="11338"/>
                  </a:cubicBezTo>
                  <a:lnTo>
                    <a:pt x="6694" y="11374"/>
                  </a:lnTo>
                  <a:lnTo>
                    <a:pt x="6586" y="11446"/>
                  </a:lnTo>
                  <a:lnTo>
                    <a:pt x="6193" y="11696"/>
                  </a:lnTo>
                  <a:cubicBezTo>
                    <a:pt x="6193" y="11660"/>
                    <a:pt x="6193" y="11625"/>
                    <a:pt x="6193" y="11553"/>
                  </a:cubicBezTo>
                  <a:lnTo>
                    <a:pt x="6193" y="11517"/>
                  </a:lnTo>
                  <a:lnTo>
                    <a:pt x="6193" y="11016"/>
                  </a:lnTo>
                  <a:cubicBezTo>
                    <a:pt x="6193" y="10730"/>
                    <a:pt x="6157" y="10408"/>
                    <a:pt x="6121" y="10121"/>
                  </a:cubicBezTo>
                  <a:lnTo>
                    <a:pt x="6121" y="10085"/>
                  </a:lnTo>
                  <a:cubicBezTo>
                    <a:pt x="6121" y="9799"/>
                    <a:pt x="6085" y="9513"/>
                    <a:pt x="6085" y="9226"/>
                  </a:cubicBezTo>
                  <a:lnTo>
                    <a:pt x="6085" y="9047"/>
                  </a:lnTo>
                  <a:lnTo>
                    <a:pt x="6085" y="9012"/>
                  </a:lnTo>
                  <a:cubicBezTo>
                    <a:pt x="6085" y="8797"/>
                    <a:pt x="6085" y="8618"/>
                    <a:pt x="6014" y="8439"/>
                  </a:cubicBezTo>
                  <a:cubicBezTo>
                    <a:pt x="6014" y="8367"/>
                    <a:pt x="6014" y="8332"/>
                    <a:pt x="6014" y="8260"/>
                  </a:cubicBezTo>
                  <a:cubicBezTo>
                    <a:pt x="6014" y="8224"/>
                    <a:pt x="6014" y="8188"/>
                    <a:pt x="6014" y="8188"/>
                  </a:cubicBezTo>
                  <a:cubicBezTo>
                    <a:pt x="6014" y="8153"/>
                    <a:pt x="6014" y="8117"/>
                    <a:pt x="6014" y="8117"/>
                  </a:cubicBezTo>
                  <a:lnTo>
                    <a:pt x="6050" y="8081"/>
                  </a:lnTo>
                  <a:lnTo>
                    <a:pt x="6085" y="8045"/>
                  </a:lnTo>
                  <a:lnTo>
                    <a:pt x="6300" y="7866"/>
                  </a:lnTo>
                  <a:lnTo>
                    <a:pt x="6586" y="7651"/>
                  </a:lnTo>
                  <a:lnTo>
                    <a:pt x="6837" y="7472"/>
                  </a:lnTo>
                  <a:lnTo>
                    <a:pt x="7195" y="7222"/>
                  </a:lnTo>
                  <a:cubicBezTo>
                    <a:pt x="7231" y="7186"/>
                    <a:pt x="7267" y="7150"/>
                    <a:pt x="7302" y="7115"/>
                  </a:cubicBezTo>
                  <a:close/>
                  <a:moveTo>
                    <a:pt x="5405" y="8582"/>
                  </a:moveTo>
                  <a:lnTo>
                    <a:pt x="5405" y="8618"/>
                  </a:lnTo>
                  <a:lnTo>
                    <a:pt x="5405" y="8797"/>
                  </a:lnTo>
                  <a:lnTo>
                    <a:pt x="5405" y="8976"/>
                  </a:lnTo>
                  <a:lnTo>
                    <a:pt x="5405" y="9012"/>
                  </a:lnTo>
                  <a:lnTo>
                    <a:pt x="5405" y="9226"/>
                  </a:lnTo>
                  <a:cubicBezTo>
                    <a:pt x="5405" y="9513"/>
                    <a:pt x="5441" y="9799"/>
                    <a:pt x="5441" y="10050"/>
                  </a:cubicBezTo>
                  <a:lnTo>
                    <a:pt x="5441" y="10157"/>
                  </a:lnTo>
                  <a:lnTo>
                    <a:pt x="5441" y="10300"/>
                  </a:lnTo>
                  <a:cubicBezTo>
                    <a:pt x="5477" y="10551"/>
                    <a:pt x="5513" y="10730"/>
                    <a:pt x="5513" y="10980"/>
                  </a:cubicBezTo>
                  <a:cubicBezTo>
                    <a:pt x="5548" y="11195"/>
                    <a:pt x="5548" y="11446"/>
                    <a:pt x="5548" y="11625"/>
                  </a:cubicBezTo>
                  <a:lnTo>
                    <a:pt x="5548" y="11947"/>
                  </a:lnTo>
                  <a:cubicBezTo>
                    <a:pt x="5548" y="11983"/>
                    <a:pt x="5584" y="12018"/>
                    <a:pt x="5584" y="12054"/>
                  </a:cubicBezTo>
                  <a:lnTo>
                    <a:pt x="5190" y="12305"/>
                  </a:lnTo>
                  <a:lnTo>
                    <a:pt x="5155" y="12090"/>
                  </a:lnTo>
                  <a:cubicBezTo>
                    <a:pt x="5119" y="11839"/>
                    <a:pt x="5083" y="11589"/>
                    <a:pt x="5047" y="11374"/>
                  </a:cubicBezTo>
                  <a:lnTo>
                    <a:pt x="5047" y="11267"/>
                  </a:lnTo>
                  <a:lnTo>
                    <a:pt x="5011" y="10980"/>
                  </a:lnTo>
                  <a:lnTo>
                    <a:pt x="5011" y="10945"/>
                  </a:lnTo>
                  <a:lnTo>
                    <a:pt x="5011" y="10837"/>
                  </a:lnTo>
                  <a:lnTo>
                    <a:pt x="4940" y="10515"/>
                  </a:lnTo>
                  <a:cubicBezTo>
                    <a:pt x="4940" y="10443"/>
                    <a:pt x="4868" y="10336"/>
                    <a:pt x="4832" y="10264"/>
                  </a:cubicBezTo>
                  <a:cubicBezTo>
                    <a:pt x="4832" y="10157"/>
                    <a:pt x="4761" y="10050"/>
                    <a:pt x="4689" y="9978"/>
                  </a:cubicBezTo>
                  <a:cubicBezTo>
                    <a:pt x="4689" y="9942"/>
                    <a:pt x="4654" y="9906"/>
                    <a:pt x="4618" y="9906"/>
                  </a:cubicBezTo>
                  <a:cubicBezTo>
                    <a:pt x="4582" y="9871"/>
                    <a:pt x="4510" y="9871"/>
                    <a:pt x="4475" y="9871"/>
                  </a:cubicBezTo>
                  <a:lnTo>
                    <a:pt x="4403" y="9871"/>
                  </a:lnTo>
                  <a:lnTo>
                    <a:pt x="4260" y="9835"/>
                  </a:lnTo>
                  <a:lnTo>
                    <a:pt x="4188" y="9835"/>
                  </a:lnTo>
                  <a:cubicBezTo>
                    <a:pt x="4045" y="9799"/>
                    <a:pt x="3902" y="9763"/>
                    <a:pt x="3759" y="9763"/>
                  </a:cubicBezTo>
                  <a:cubicBezTo>
                    <a:pt x="3651" y="9763"/>
                    <a:pt x="3544" y="9728"/>
                    <a:pt x="3436" y="9728"/>
                  </a:cubicBezTo>
                  <a:cubicBezTo>
                    <a:pt x="3401" y="9620"/>
                    <a:pt x="3401" y="9477"/>
                    <a:pt x="3365" y="9370"/>
                  </a:cubicBezTo>
                  <a:lnTo>
                    <a:pt x="3365" y="9334"/>
                  </a:lnTo>
                  <a:cubicBezTo>
                    <a:pt x="3365" y="9262"/>
                    <a:pt x="3329" y="9226"/>
                    <a:pt x="3329" y="9191"/>
                  </a:cubicBezTo>
                  <a:lnTo>
                    <a:pt x="3544" y="8976"/>
                  </a:lnTo>
                  <a:cubicBezTo>
                    <a:pt x="3723" y="8904"/>
                    <a:pt x="3902" y="8833"/>
                    <a:pt x="4081" y="8797"/>
                  </a:cubicBezTo>
                  <a:cubicBezTo>
                    <a:pt x="4152" y="8761"/>
                    <a:pt x="4224" y="8761"/>
                    <a:pt x="4296" y="8725"/>
                  </a:cubicBezTo>
                  <a:lnTo>
                    <a:pt x="4367" y="8725"/>
                  </a:lnTo>
                  <a:lnTo>
                    <a:pt x="4510" y="8689"/>
                  </a:lnTo>
                  <a:lnTo>
                    <a:pt x="4618" y="8689"/>
                  </a:lnTo>
                  <a:lnTo>
                    <a:pt x="4976" y="8618"/>
                  </a:lnTo>
                  <a:lnTo>
                    <a:pt x="5155" y="8582"/>
                  </a:lnTo>
                  <a:close/>
                  <a:moveTo>
                    <a:pt x="40162" y="1781"/>
                  </a:moveTo>
                  <a:cubicBezTo>
                    <a:pt x="40269" y="1781"/>
                    <a:pt x="40341" y="1817"/>
                    <a:pt x="40448" y="1853"/>
                  </a:cubicBezTo>
                  <a:cubicBezTo>
                    <a:pt x="40484" y="1888"/>
                    <a:pt x="40556" y="1924"/>
                    <a:pt x="40592" y="1960"/>
                  </a:cubicBezTo>
                  <a:lnTo>
                    <a:pt x="40663" y="1960"/>
                  </a:lnTo>
                  <a:cubicBezTo>
                    <a:pt x="40699" y="1996"/>
                    <a:pt x="40735" y="1996"/>
                    <a:pt x="40770" y="1996"/>
                  </a:cubicBezTo>
                  <a:cubicBezTo>
                    <a:pt x="40806" y="1996"/>
                    <a:pt x="40842" y="1996"/>
                    <a:pt x="40914" y="1960"/>
                  </a:cubicBezTo>
                  <a:lnTo>
                    <a:pt x="40985" y="1924"/>
                  </a:lnTo>
                  <a:lnTo>
                    <a:pt x="41021" y="1924"/>
                  </a:lnTo>
                  <a:cubicBezTo>
                    <a:pt x="41128" y="1888"/>
                    <a:pt x="41200" y="1853"/>
                    <a:pt x="41307" y="1853"/>
                  </a:cubicBezTo>
                  <a:lnTo>
                    <a:pt x="41522" y="1853"/>
                  </a:lnTo>
                  <a:cubicBezTo>
                    <a:pt x="41630" y="1853"/>
                    <a:pt x="41701" y="1888"/>
                    <a:pt x="41773" y="1924"/>
                  </a:cubicBezTo>
                  <a:cubicBezTo>
                    <a:pt x="41916" y="1996"/>
                    <a:pt x="42059" y="2067"/>
                    <a:pt x="42131" y="2211"/>
                  </a:cubicBezTo>
                  <a:lnTo>
                    <a:pt x="42131" y="2246"/>
                  </a:lnTo>
                  <a:cubicBezTo>
                    <a:pt x="42238" y="2354"/>
                    <a:pt x="42345" y="2461"/>
                    <a:pt x="42489" y="2569"/>
                  </a:cubicBezTo>
                  <a:cubicBezTo>
                    <a:pt x="42560" y="2604"/>
                    <a:pt x="42668" y="2640"/>
                    <a:pt x="42775" y="2640"/>
                  </a:cubicBezTo>
                  <a:lnTo>
                    <a:pt x="43097" y="2640"/>
                  </a:lnTo>
                  <a:cubicBezTo>
                    <a:pt x="43205" y="2640"/>
                    <a:pt x="43312" y="2676"/>
                    <a:pt x="43419" y="2712"/>
                  </a:cubicBezTo>
                  <a:cubicBezTo>
                    <a:pt x="43491" y="2748"/>
                    <a:pt x="43562" y="2783"/>
                    <a:pt x="43634" y="2855"/>
                  </a:cubicBezTo>
                  <a:cubicBezTo>
                    <a:pt x="43670" y="2855"/>
                    <a:pt x="43706" y="2891"/>
                    <a:pt x="43741" y="2927"/>
                  </a:cubicBezTo>
                  <a:lnTo>
                    <a:pt x="43813" y="3070"/>
                  </a:lnTo>
                  <a:cubicBezTo>
                    <a:pt x="43813" y="3070"/>
                    <a:pt x="43813" y="3105"/>
                    <a:pt x="43849" y="3141"/>
                  </a:cubicBezTo>
                  <a:cubicBezTo>
                    <a:pt x="43849" y="3213"/>
                    <a:pt x="43849" y="3284"/>
                    <a:pt x="43849" y="3356"/>
                  </a:cubicBezTo>
                  <a:cubicBezTo>
                    <a:pt x="43813" y="3428"/>
                    <a:pt x="43813" y="3463"/>
                    <a:pt x="43777" y="3535"/>
                  </a:cubicBezTo>
                  <a:cubicBezTo>
                    <a:pt x="43777" y="3571"/>
                    <a:pt x="43741" y="3642"/>
                    <a:pt x="43741" y="3678"/>
                  </a:cubicBezTo>
                  <a:lnTo>
                    <a:pt x="43741" y="3714"/>
                  </a:lnTo>
                  <a:cubicBezTo>
                    <a:pt x="43706" y="3786"/>
                    <a:pt x="43670" y="3893"/>
                    <a:pt x="43634" y="3965"/>
                  </a:cubicBezTo>
                  <a:lnTo>
                    <a:pt x="43598" y="4000"/>
                  </a:lnTo>
                  <a:cubicBezTo>
                    <a:pt x="43598" y="4036"/>
                    <a:pt x="43562" y="4072"/>
                    <a:pt x="43527" y="4108"/>
                  </a:cubicBezTo>
                  <a:cubicBezTo>
                    <a:pt x="43527" y="4144"/>
                    <a:pt x="43491" y="4215"/>
                    <a:pt x="43491" y="4251"/>
                  </a:cubicBezTo>
                  <a:cubicBezTo>
                    <a:pt x="43491" y="4287"/>
                    <a:pt x="43491" y="4323"/>
                    <a:pt x="43491" y="4358"/>
                  </a:cubicBezTo>
                  <a:cubicBezTo>
                    <a:pt x="43527" y="4394"/>
                    <a:pt x="43527" y="4430"/>
                    <a:pt x="43562" y="4466"/>
                  </a:cubicBezTo>
                  <a:lnTo>
                    <a:pt x="43598" y="4537"/>
                  </a:lnTo>
                  <a:lnTo>
                    <a:pt x="43598" y="4573"/>
                  </a:lnTo>
                  <a:cubicBezTo>
                    <a:pt x="43598" y="4573"/>
                    <a:pt x="43598" y="4609"/>
                    <a:pt x="43598" y="4645"/>
                  </a:cubicBezTo>
                  <a:cubicBezTo>
                    <a:pt x="43562" y="4680"/>
                    <a:pt x="43527" y="4716"/>
                    <a:pt x="43491" y="4788"/>
                  </a:cubicBezTo>
                  <a:cubicBezTo>
                    <a:pt x="43455" y="4859"/>
                    <a:pt x="43383" y="4895"/>
                    <a:pt x="43312" y="5003"/>
                  </a:cubicBezTo>
                  <a:lnTo>
                    <a:pt x="43205" y="5074"/>
                  </a:lnTo>
                  <a:lnTo>
                    <a:pt x="43061" y="5217"/>
                  </a:lnTo>
                  <a:cubicBezTo>
                    <a:pt x="42954" y="5289"/>
                    <a:pt x="42882" y="5396"/>
                    <a:pt x="42847" y="5540"/>
                  </a:cubicBezTo>
                  <a:lnTo>
                    <a:pt x="42847" y="5611"/>
                  </a:lnTo>
                  <a:cubicBezTo>
                    <a:pt x="42847" y="5647"/>
                    <a:pt x="42847" y="5647"/>
                    <a:pt x="42847" y="5683"/>
                  </a:cubicBezTo>
                  <a:cubicBezTo>
                    <a:pt x="42811" y="5719"/>
                    <a:pt x="42811" y="5754"/>
                    <a:pt x="42811" y="5790"/>
                  </a:cubicBezTo>
                  <a:cubicBezTo>
                    <a:pt x="42775" y="5862"/>
                    <a:pt x="42739" y="5897"/>
                    <a:pt x="42739" y="5933"/>
                  </a:cubicBezTo>
                  <a:cubicBezTo>
                    <a:pt x="42703" y="5969"/>
                    <a:pt x="42668" y="6005"/>
                    <a:pt x="42632" y="6041"/>
                  </a:cubicBezTo>
                  <a:cubicBezTo>
                    <a:pt x="42560" y="6076"/>
                    <a:pt x="42489" y="6112"/>
                    <a:pt x="42417" y="6148"/>
                  </a:cubicBezTo>
                  <a:cubicBezTo>
                    <a:pt x="42310" y="6220"/>
                    <a:pt x="42166" y="6220"/>
                    <a:pt x="42023" y="6291"/>
                  </a:cubicBezTo>
                  <a:cubicBezTo>
                    <a:pt x="41916" y="6327"/>
                    <a:pt x="41844" y="6434"/>
                    <a:pt x="41844" y="6542"/>
                  </a:cubicBezTo>
                  <a:cubicBezTo>
                    <a:pt x="41844" y="6613"/>
                    <a:pt x="41880" y="6649"/>
                    <a:pt x="41916" y="6721"/>
                  </a:cubicBezTo>
                  <a:cubicBezTo>
                    <a:pt x="41987" y="6757"/>
                    <a:pt x="42023" y="6792"/>
                    <a:pt x="42095" y="6792"/>
                  </a:cubicBezTo>
                  <a:cubicBezTo>
                    <a:pt x="42166" y="6792"/>
                    <a:pt x="42274" y="6757"/>
                    <a:pt x="42345" y="6757"/>
                  </a:cubicBezTo>
                  <a:cubicBezTo>
                    <a:pt x="42524" y="6685"/>
                    <a:pt x="42668" y="6649"/>
                    <a:pt x="42811" y="6578"/>
                  </a:cubicBezTo>
                  <a:cubicBezTo>
                    <a:pt x="42847" y="6542"/>
                    <a:pt x="42882" y="6542"/>
                    <a:pt x="42918" y="6506"/>
                  </a:cubicBezTo>
                  <a:lnTo>
                    <a:pt x="42990" y="6542"/>
                  </a:lnTo>
                  <a:lnTo>
                    <a:pt x="43061" y="6542"/>
                  </a:lnTo>
                  <a:cubicBezTo>
                    <a:pt x="43061" y="6578"/>
                    <a:pt x="43097" y="6613"/>
                    <a:pt x="43133" y="6613"/>
                  </a:cubicBezTo>
                  <a:cubicBezTo>
                    <a:pt x="43133" y="6649"/>
                    <a:pt x="43169" y="6685"/>
                    <a:pt x="43169" y="6721"/>
                  </a:cubicBezTo>
                  <a:cubicBezTo>
                    <a:pt x="43169" y="6721"/>
                    <a:pt x="43169" y="6757"/>
                    <a:pt x="43169" y="6792"/>
                  </a:cubicBezTo>
                  <a:cubicBezTo>
                    <a:pt x="43169" y="6792"/>
                    <a:pt x="43169" y="6828"/>
                    <a:pt x="43169" y="6828"/>
                  </a:cubicBezTo>
                  <a:cubicBezTo>
                    <a:pt x="43169" y="6900"/>
                    <a:pt x="43169" y="6936"/>
                    <a:pt x="43133" y="6971"/>
                  </a:cubicBezTo>
                  <a:cubicBezTo>
                    <a:pt x="43097" y="7043"/>
                    <a:pt x="43061" y="7115"/>
                    <a:pt x="42990" y="7186"/>
                  </a:cubicBezTo>
                  <a:lnTo>
                    <a:pt x="42954" y="7222"/>
                  </a:lnTo>
                  <a:lnTo>
                    <a:pt x="42882" y="7329"/>
                  </a:lnTo>
                  <a:cubicBezTo>
                    <a:pt x="42847" y="7437"/>
                    <a:pt x="42811" y="7508"/>
                    <a:pt x="42811" y="7616"/>
                  </a:cubicBezTo>
                  <a:cubicBezTo>
                    <a:pt x="42811" y="7651"/>
                    <a:pt x="42811" y="7687"/>
                    <a:pt x="42811" y="7723"/>
                  </a:cubicBezTo>
                  <a:cubicBezTo>
                    <a:pt x="42811" y="7759"/>
                    <a:pt x="42811" y="7795"/>
                    <a:pt x="42811" y="7866"/>
                  </a:cubicBezTo>
                  <a:cubicBezTo>
                    <a:pt x="42811" y="7902"/>
                    <a:pt x="42811" y="7938"/>
                    <a:pt x="42775" y="8009"/>
                  </a:cubicBezTo>
                  <a:cubicBezTo>
                    <a:pt x="42775" y="8045"/>
                    <a:pt x="42811" y="8117"/>
                    <a:pt x="42811" y="8188"/>
                  </a:cubicBezTo>
                  <a:cubicBezTo>
                    <a:pt x="42739" y="8260"/>
                    <a:pt x="42668" y="8332"/>
                    <a:pt x="42596" y="8367"/>
                  </a:cubicBezTo>
                  <a:cubicBezTo>
                    <a:pt x="42345" y="8546"/>
                    <a:pt x="42095" y="8689"/>
                    <a:pt x="41844" y="8797"/>
                  </a:cubicBezTo>
                  <a:cubicBezTo>
                    <a:pt x="41809" y="8797"/>
                    <a:pt x="41809" y="8797"/>
                    <a:pt x="41773" y="8833"/>
                  </a:cubicBezTo>
                  <a:cubicBezTo>
                    <a:pt x="41737" y="8833"/>
                    <a:pt x="41665" y="8868"/>
                    <a:pt x="41630" y="8904"/>
                  </a:cubicBezTo>
                  <a:cubicBezTo>
                    <a:pt x="41522" y="9012"/>
                    <a:pt x="41451" y="9155"/>
                    <a:pt x="41522" y="9298"/>
                  </a:cubicBezTo>
                  <a:cubicBezTo>
                    <a:pt x="41558" y="9441"/>
                    <a:pt x="41630" y="9549"/>
                    <a:pt x="41737" y="9620"/>
                  </a:cubicBezTo>
                  <a:cubicBezTo>
                    <a:pt x="41809" y="9692"/>
                    <a:pt x="41880" y="9763"/>
                    <a:pt x="41952" y="9835"/>
                  </a:cubicBezTo>
                  <a:cubicBezTo>
                    <a:pt x="42059" y="9978"/>
                    <a:pt x="42131" y="10085"/>
                    <a:pt x="42166" y="10229"/>
                  </a:cubicBezTo>
                  <a:cubicBezTo>
                    <a:pt x="42238" y="10336"/>
                    <a:pt x="42274" y="10479"/>
                    <a:pt x="42274" y="10587"/>
                  </a:cubicBezTo>
                  <a:lnTo>
                    <a:pt x="42274" y="10730"/>
                  </a:lnTo>
                  <a:cubicBezTo>
                    <a:pt x="42274" y="10801"/>
                    <a:pt x="42274" y="10837"/>
                    <a:pt x="42238" y="10873"/>
                  </a:cubicBezTo>
                  <a:lnTo>
                    <a:pt x="42238" y="10909"/>
                  </a:lnTo>
                  <a:lnTo>
                    <a:pt x="42238" y="11016"/>
                  </a:lnTo>
                  <a:lnTo>
                    <a:pt x="42238" y="11052"/>
                  </a:lnTo>
                  <a:lnTo>
                    <a:pt x="42238" y="11088"/>
                  </a:lnTo>
                  <a:cubicBezTo>
                    <a:pt x="42274" y="11159"/>
                    <a:pt x="42274" y="11195"/>
                    <a:pt x="42310" y="11231"/>
                  </a:cubicBezTo>
                  <a:lnTo>
                    <a:pt x="42381" y="11267"/>
                  </a:lnTo>
                  <a:lnTo>
                    <a:pt x="42489" y="11302"/>
                  </a:lnTo>
                  <a:lnTo>
                    <a:pt x="42811" y="11302"/>
                  </a:lnTo>
                  <a:cubicBezTo>
                    <a:pt x="42882" y="11338"/>
                    <a:pt x="42954" y="11338"/>
                    <a:pt x="43026" y="11374"/>
                  </a:cubicBezTo>
                  <a:cubicBezTo>
                    <a:pt x="43061" y="11374"/>
                    <a:pt x="43097" y="11410"/>
                    <a:pt x="43133" y="11446"/>
                  </a:cubicBezTo>
                  <a:cubicBezTo>
                    <a:pt x="43169" y="11446"/>
                    <a:pt x="43205" y="11481"/>
                    <a:pt x="43240" y="11517"/>
                  </a:cubicBezTo>
                  <a:cubicBezTo>
                    <a:pt x="43348" y="11660"/>
                    <a:pt x="43383" y="11839"/>
                    <a:pt x="43419" y="12018"/>
                  </a:cubicBezTo>
                  <a:cubicBezTo>
                    <a:pt x="43419" y="12090"/>
                    <a:pt x="43419" y="12162"/>
                    <a:pt x="43419" y="12233"/>
                  </a:cubicBezTo>
                  <a:cubicBezTo>
                    <a:pt x="43419" y="12305"/>
                    <a:pt x="43383" y="12376"/>
                    <a:pt x="43383" y="12412"/>
                  </a:cubicBezTo>
                  <a:lnTo>
                    <a:pt x="43383" y="12484"/>
                  </a:lnTo>
                  <a:cubicBezTo>
                    <a:pt x="43383" y="12519"/>
                    <a:pt x="43383" y="12555"/>
                    <a:pt x="43383" y="12591"/>
                  </a:cubicBezTo>
                  <a:lnTo>
                    <a:pt x="42489" y="12734"/>
                  </a:lnTo>
                  <a:lnTo>
                    <a:pt x="41272" y="12877"/>
                  </a:lnTo>
                  <a:lnTo>
                    <a:pt x="41236" y="12877"/>
                  </a:lnTo>
                  <a:lnTo>
                    <a:pt x="41057" y="12913"/>
                  </a:lnTo>
                  <a:lnTo>
                    <a:pt x="40663" y="12949"/>
                  </a:lnTo>
                  <a:cubicBezTo>
                    <a:pt x="40126" y="13021"/>
                    <a:pt x="39518" y="13092"/>
                    <a:pt x="38873" y="13128"/>
                  </a:cubicBezTo>
                  <a:cubicBezTo>
                    <a:pt x="37800" y="13235"/>
                    <a:pt x="36726" y="13271"/>
                    <a:pt x="35688" y="13307"/>
                  </a:cubicBezTo>
                  <a:lnTo>
                    <a:pt x="35222" y="13307"/>
                  </a:lnTo>
                  <a:cubicBezTo>
                    <a:pt x="35294" y="13235"/>
                    <a:pt x="35330" y="13164"/>
                    <a:pt x="35365" y="13092"/>
                  </a:cubicBezTo>
                  <a:cubicBezTo>
                    <a:pt x="35365" y="13056"/>
                    <a:pt x="35401" y="12985"/>
                    <a:pt x="35401" y="12949"/>
                  </a:cubicBezTo>
                  <a:lnTo>
                    <a:pt x="35401" y="12913"/>
                  </a:lnTo>
                  <a:lnTo>
                    <a:pt x="35401" y="12842"/>
                  </a:lnTo>
                  <a:lnTo>
                    <a:pt x="35437" y="12770"/>
                  </a:lnTo>
                  <a:lnTo>
                    <a:pt x="35473" y="12734"/>
                  </a:lnTo>
                  <a:cubicBezTo>
                    <a:pt x="35509" y="12627"/>
                    <a:pt x="35544" y="12555"/>
                    <a:pt x="35580" y="12484"/>
                  </a:cubicBezTo>
                  <a:cubicBezTo>
                    <a:pt x="35652" y="12341"/>
                    <a:pt x="35652" y="12162"/>
                    <a:pt x="35652" y="12018"/>
                  </a:cubicBezTo>
                  <a:cubicBezTo>
                    <a:pt x="35688" y="11947"/>
                    <a:pt x="35688" y="11875"/>
                    <a:pt x="35652" y="11804"/>
                  </a:cubicBezTo>
                  <a:cubicBezTo>
                    <a:pt x="35652" y="11732"/>
                    <a:pt x="35616" y="11660"/>
                    <a:pt x="35616" y="11589"/>
                  </a:cubicBezTo>
                  <a:cubicBezTo>
                    <a:pt x="35580" y="11517"/>
                    <a:pt x="35544" y="11446"/>
                    <a:pt x="35509" y="11374"/>
                  </a:cubicBezTo>
                  <a:cubicBezTo>
                    <a:pt x="35473" y="11302"/>
                    <a:pt x="35437" y="11231"/>
                    <a:pt x="35401" y="11195"/>
                  </a:cubicBezTo>
                  <a:cubicBezTo>
                    <a:pt x="35330" y="11124"/>
                    <a:pt x="35258" y="11052"/>
                    <a:pt x="35151" y="10980"/>
                  </a:cubicBezTo>
                  <a:lnTo>
                    <a:pt x="35043" y="10873"/>
                  </a:lnTo>
                  <a:cubicBezTo>
                    <a:pt x="35043" y="10801"/>
                    <a:pt x="35043" y="10694"/>
                    <a:pt x="35043" y="10622"/>
                  </a:cubicBezTo>
                  <a:cubicBezTo>
                    <a:pt x="35043" y="10587"/>
                    <a:pt x="35043" y="10551"/>
                    <a:pt x="35043" y="10515"/>
                  </a:cubicBezTo>
                  <a:cubicBezTo>
                    <a:pt x="35043" y="10515"/>
                    <a:pt x="35043" y="10479"/>
                    <a:pt x="35043" y="10479"/>
                  </a:cubicBezTo>
                  <a:cubicBezTo>
                    <a:pt x="35079" y="10300"/>
                    <a:pt x="35115" y="10121"/>
                    <a:pt x="35186" y="9978"/>
                  </a:cubicBezTo>
                  <a:cubicBezTo>
                    <a:pt x="35222" y="9906"/>
                    <a:pt x="35258" y="9835"/>
                    <a:pt x="35294" y="9799"/>
                  </a:cubicBezTo>
                  <a:cubicBezTo>
                    <a:pt x="35401" y="9692"/>
                    <a:pt x="35544" y="9584"/>
                    <a:pt x="35688" y="9477"/>
                  </a:cubicBezTo>
                  <a:cubicBezTo>
                    <a:pt x="35867" y="9370"/>
                    <a:pt x="36010" y="9262"/>
                    <a:pt x="36189" y="9155"/>
                  </a:cubicBezTo>
                  <a:cubicBezTo>
                    <a:pt x="36296" y="9119"/>
                    <a:pt x="36404" y="9119"/>
                    <a:pt x="36547" y="9083"/>
                  </a:cubicBezTo>
                  <a:lnTo>
                    <a:pt x="36618" y="9083"/>
                  </a:lnTo>
                  <a:cubicBezTo>
                    <a:pt x="36726" y="9083"/>
                    <a:pt x="36797" y="9047"/>
                    <a:pt x="36905" y="9012"/>
                  </a:cubicBezTo>
                  <a:cubicBezTo>
                    <a:pt x="37012" y="9012"/>
                    <a:pt x="37119" y="8976"/>
                    <a:pt x="37191" y="8940"/>
                  </a:cubicBezTo>
                  <a:cubicBezTo>
                    <a:pt x="37263" y="8904"/>
                    <a:pt x="37298" y="8868"/>
                    <a:pt x="37334" y="8797"/>
                  </a:cubicBezTo>
                  <a:cubicBezTo>
                    <a:pt x="37370" y="8761"/>
                    <a:pt x="37370" y="8725"/>
                    <a:pt x="37406" y="8689"/>
                  </a:cubicBezTo>
                  <a:cubicBezTo>
                    <a:pt x="37406" y="8618"/>
                    <a:pt x="37406" y="8582"/>
                    <a:pt x="37442" y="8546"/>
                  </a:cubicBezTo>
                  <a:lnTo>
                    <a:pt x="37442" y="8510"/>
                  </a:lnTo>
                  <a:lnTo>
                    <a:pt x="37477" y="8367"/>
                  </a:lnTo>
                  <a:cubicBezTo>
                    <a:pt x="37513" y="8260"/>
                    <a:pt x="37585" y="8188"/>
                    <a:pt x="37656" y="8081"/>
                  </a:cubicBezTo>
                  <a:cubicBezTo>
                    <a:pt x="37692" y="8009"/>
                    <a:pt x="37764" y="7974"/>
                    <a:pt x="37835" y="7902"/>
                  </a:cubicBezTo>
                  <a:cubicBezTo>
                    <a:pt x="37907" y="7830"/>
                    <a:pt x="38014" y="7795"/>
                    <a:pt x="38122" y="7759"/>
                  </a:cubicBezTo>
                  <a:lnTo>
                    <a:pt x="38157" y="7723"/>
                  </a:lnTo>
                  <a:cubicBezTo>
                    <a:pt x="38265" y="7687"/>
                    <a:pt x="38372" y="7651"/>
                    <a:pt x="38444" y="7580"/>
                  </a:cubicBezTo>
                  <a:cubicBezTo>
                    <a:pt x="38551" y="7508"/>
                    <a:pt x="38659" y="7401"/>
                    <a:pt x="38730" y="7258"/>
                  </a:cubicBezTo>
                  <a:cubicBezTo>
                    <a:pt x="38766" y="7222"/>
                    <a:pt x="38802" y="7150"/>
                    <a:pt x="38802" y="7079"/>
                  </a:cubicBezTo>
                  <a:cubicBezTo>
                    <a:pt x="38802" y="7043"/>
                    <a:pt x="38802" y="7007"/>
                    <a:pt x="38802" y="7007"/>
                  </a:cubicBezTo>
                  <a:lnTo>
                    <a:pt x="38802" y="6864"/>
                  </a:lnTo>
                  <a:lnTo>
                    <a:pt x="38802" y="6792"/>
                  </a:lnTo>
                  <a:lnTo>
                    <a:pt x="38802" y="6399"/>
                  </a:lnTo>
                  <a:lnTo>
                    <a:pt x="38802" y="6327"/>
                  </a:lnTo>
                  <a:lnTo>
                    <a:pt x="38802" y="6076"/>
                  </a:lnTo>
                  <a:cubicBezTo>
                    <a:pt x="38802" y="5826"/>
                    <a:pt x="38802" y="5647"/>
                    <a:pt x="38802" y="5468"/>
                  </a:cubicBezTo>
                  <a:cubicBezTo>
                    <a:pt x="38802" y="5361"/>
                    <a:pt x="38802" y="5289"/>
                    <a:pt x="38766" y="5182"/>
                  </a:cubicBezTo>
                  <a:cubicBezTo>
                    <a:pt x="38730" y="5074"/>
                    <a:pt x="38730" y="5074"/>
                    <a:pt x="38730" y="5003"/>
                  </a:cubicBezTo>
                  <a:lnTo>
                    <a:pt x="38730" y="4967"/>
                  </a:lnTo>
                  <a:cubicBezTo>
                    <a:pt x="38694" y="4859"/>
                    <a:pt x="38659" y="4752"/>
                    <a:pt x="38659" y="4680"/>
                  </a:cubicBezTo>
                  <a:cubicBezTo>
                    <a:pt x="38623" y="4466"/>
                    <a:pt x="38623" y="4287"/>
                    <a:pt x="38659" y="4108"/>
                  </a:cubicBezTo>
                  <a:cubicBezTo>
                    <a:pt x="38659" y="4036"/>
                    <a:pt x="38694" y="4000"/>
                    <a:pt x="38694" y="3929"/>
                  </a:cubicBezTo>
                  <a:cubicBezTo>
                    <a:pt x="38730" y="3893"/>
                    <a:pt x="38730" y="3857"/>
                    <a:pt x="38766" y="3821"/>
                  </a:cubicBezTo>
                  <a:cubicBezTo>
                    <a:pt x="38802" y="3786"/>
                    <a:pt x="38838" y="3750"/>
                    <a:pt x="38873" y="3714"/>
                  </a:cubicBezTo>
                  <a:lnTo>
                    <a:pt x="38981" y="3642"/>
                  </a:lnTo>
                  <a:cubicBezTo>
                    <a:pt x="39017" y="3642"/>
                    <a:pt x="39052" y="3607"/>
                    <a:pt x="39088" y="3607"/>
                  </a:cubicBezTo>
                  <a:lnTo>
                    <a:pt x="39088" y="3571"/>
                  </a:lnTo>
                  <a:cubicBezTo>
                    <a:pt x="39088" y="3535"/>
                    <a:pt x="39088" y="3535"/>
                    <a:pt x="39088" y="3499"/>
                  </a:cubicBezTo>
                  <a:lnTo>
                    <a:pt x="39196" y="3356"/>
                  </a:lnTo>
                  <a:lnTo>
                    <a:pt x="39196" y="3320"/>
                  </a:lnTo>
                  <a:cubicBezTo>
                    <a:pt x="39231" y="3284"/>
                    <a:pt x="39231" y="3213"/>
                    <a:pt x="39196" y="3177"/>
                  </a:cubicBezTo>
                  <a:cubicBezTo>
                    <a:pt x="39160" y="3141"/>
                    <a:pt x="39160" y="3141"/>
                    <a:pt x="39124" y="3141"/>
                  </a:cubicBezTo>
                  <a:cubicBezTo>
                    <a:pt x="39088" y="3141"/>
                    <a:pt x="39052" y="3141"/>
                    <a:pt x="39017" y="3177"/>
                  </a:cubicBezTo>
                  <a:lnTo>
                    <a:pt x="38981" y="3249"/>
                  </a:lnTo>
                  <a:lnTo>
                    <a:pt x="38909" y="3284"/>
                  </a:lnTo>
                  <a:cubicBezTo>
                    <a:pt x="38838" y="3177"/>
                    <a:pt x="38838" y="3034"/>
                    <a:pt x="38802" y="2927"/>
                  </a:cubicBezTo>
                  <a:cubicBezTo>
                    <a:pt x="38802" y="2819"/>
                    <a:pt x="38802" y="2748"/>
                    <a:pt x="38802" y="2676"/>
                  </a:cubicBezTo>
                  <a:cubicBezTo>
                    <a:pt x="38802" y="2640"/>
                    <a:pt x="38838" y="2569"/>
                    <a:pt x="38838" y="2533"/>
                  </a:cubicBezTo>
                  <a:cubicBezTo>
                    <a:pt x="38838" y="2497"/>
                    <a:pt x="38873" y="2461"/>
                    <a:pt x="38909" y="2425"/>
                  </a:cubicBezTo>
                  <a:cubicBezTo>
                    <a:pt x="38945" y="2390"/>
                    <a:pt x="38945" y="2354"/>
                    <a:pt x="38981" y="2318"/>
                  </a:cubicBezTo>
                  <a:lnTo>
                    <a:pt x="39088" y="2282"/>
                  </a:lnTo>
                  <a:lnTo>
                    <a:pt x="39160" y="2246"/>
                  </a:lnTo>
                  <a:lnTo>
                    <a:pt x="39231" y="2246"/>
                  </a:lnTo>
                  <a:cubicBezTo>
                    <a:pt x="39267" y="2246"/>
                    <a:pt x="39303" y="2211"/>
                    <a:pt x="39339" y="2211"/>
                  </a:cubicBezTo>
                  <a:cubicBezTo>
                    <a:pt x="39374" y="2175"/>
                    <a:pt x="39410" y="2139"/>
                    <a:pt x="39446" y="2103"/>
                  </a:cubicBezTo>
                  <a:lnTo>
                    <a:pt x="39518" y="2032"/>
                  </a:lnTo>
                  <a:lnTo>
                    <a:pt x="39589" y="1924"/>
                  </a:lnTo>
                  <a:cubicBezTo>
                    <a:pt x="39661" y="1888"/>
                    <a:pt x="39697" y="1853"/>
                    <a:pt x="39768" y="1817"/>
                  </a:cubicBezTo>
                  <a:cubicBezTo>
                    <a:pt x="39840" y="1817"/>
                    <a:pt x="39876" y="1781"/>
                    <a:pt x="39947" y="1781"/>
                  </a:cubicBezTo>
                  <a:close/>
                  <a:moveTo>
                    <a:pt x="33397" y="492"/>
                  </a:moveTo>
                  <a:cubicBezTo>
                    <a:pt x="33468" y="492"/>
                    <a:pt x="33504" y="528"/>
                    <a:pt x="33576" y="528"/>
                  </a:cubicBezTo>
                  <a:cubicBezTo>
                    <a:pt x="33612" y="564"/>
                    <a:pt x="33647" y="564"/>
                    <a:pt x="33683" y="600"/>
                  </a:cubicBezTo>
                  <a:lnTo>
                    <a:pt x="33755" y="671"/>
                  </a:lnTo>
                  <a:cubicBezTo>
                    <a:pt x="33755" y="707"/>
                    <a:pt x="33790" y="779"/>
                    <a:pt x="33826" y="815"/>
                  </a:cubicBezTo>
                  <a:cubicBezTo>
                    <a:pt x="33826" y="850"/>
                    <a:pt x="33826" y="850"/>
                    <a:pt x="33862" y="886"/>
                  </a:cubicBezTo>
                  <a:cubicBezTo>
                    <a:pt x="33862" y="922"/>
                    <a:pt x="33898" y="958"/>
                    <a:pt x="33934" y="994"/>
                  </a:cubicBezTo>
                  <a:cubicBezTo>
                    <a:pt x="33969" y="1065"/>
                    <a:pt x="34041" y="1101"/>
                    <a:pt x="34113" y="1173"/>
                  </a:cubicBezTo>
                  <a:cubicBezTo>
                    <a:pt x="34184" y="1208"/>
                    <a:pt x="34256" y="1244"/>
                    <a:pt x="34363" y="1280"/>
                  </a:cubicBezTo>
                  <a:lnTo>
                    <a:pt x="34506" y="1280"/>
                  </a:lnTo>
                  <a:lnTo>
                    <a:pt x="34650" y="1316"/>
                  </a:lnTo>
                  <a:cubicBezTo>
                    <a:pt x="34721" y="1352"/>
                    <a:pt x="34793" y="1387"/>
                    <a:pt x="34864" y="1459"/>
                  </a:cubicBezTo>
                  <a:cubicBezTo>
                    <a:pt x="34936" y="1495"/>
                    <a:pt x="34972" y="1531"/>
                    <a:pt x="35008" y="1566"/>
                  </a:cubicBezTo>
                  <a:lnTo>
                    <a:pt x="35079" y="1710"/>
                  </a:lnTo>
                  <a:cubicBezTo>
                    <a:pt x="35079" y="1745"/>
                    <a:pt x="35115" y="1817"/>
                    <a:pt x="35115" y="1853"/>
                  </a:cubicBezTo>
                  <a:cubicBezTo>
                    <a:pt x="35115" y="1924"/>
                    <a:pt x="35115" y="2032"/>
                    <a:pt x="35115" y="2103"/>
                  </a:cubicBezTo>
                  <a:cubicBezTo>
                    <a:pt x="35115" y="2211"/>
                    <a:pt x="35079" y="2318"/>
                    <a:pt x="35043" y="2425"/>
                  </a:cubicBezTo>
                  <a:cubicBezTo>
                    <a:pt x="35008" y="2461"/>
                    <a:pt x="35008" y="2533"/>
                    <a:pt x="35008" y="2569"/>
                  </a:cubicBezTo>
                  <a:cubicBezTo>
                    <a:pt x="35008" y="2604"/>
                    <a:pt x="35008" y="2640"/>
                    <a:pt x="35043" y="2676"/>
                  </a:cubicBezTo>
                  <a:cubicBezTo>
                    <a:pt x="35079" y="2748"/>
                    <a:pt x="35079" y="2783"/>
                    <a:pt x="35115" y="2819"/>
                  </a:cubicBezTo>
                  <a:cubicBezTo>
                    <a:pt x="35186" y="2855"/>
                    <a:pt x="35258" y="2927"/>
                    <a:pt x="35365" y="2962"/>
                  </a:cubicBezTo>
                  <a:lnTo>
                    <a:pt x="35473" y="3034"/>
                  </a:lnTo>
                  <a:cubicBezTo>
                    <a:pt x="35544" y="3105"/>
                    <a:pt x="35580" y="3141"/>
                    <a:pt x="35616" y="3177"/>
                  </a:cubicBezTo>
                  <a:lnTo>
                    <a:pt x="35688" y="3284"/>
                  </a:lnTo>
                  <a:lnTo>
                    <a:pt x="35688" y="3356"/>
                  </a:lnTo>
                  <a:lnTo>
                    <a:pt x="35688" y="3463"/>
                  </a:lnTo>
                  <a:cubicBezTo>
                    <a:pt x="35688" y="3463"/>
                    <a:pt x="35688" y="3499"/>
                    <a:pt x="35688" y="3535"/>
                  </a:cubicBezTo>
                  <a:cubicBezTo>
                    <a:pt x="35652" y="3571"/>
                    <a:pt x="35616" y="3642"/>
                    <a:pt x="35580" y="3678"/>
                  </a:cubicBezTo>
                  <a:cubicBezTo>
                    <a:pt x="35509" y="3786"/>
                    <a:pt x="35437" y="3857"/>
                    <a:pt x="35401" y="3929"/>
                  </a:cubicBezTo>
                  <a:cubicBezTo>
                    <a:pt x="35401" y="3965"/>
                    <a:pt x="35365" y="3965"/>
                    <a:pt x="35365" y="4000"/>
                  </a:cubicBezTo>
                  <a:cubicBezTo>
                    <a:pt x="35365" y="4036"/>
                    <a:pt x="35330" y="4072"/>
                    <a:pt x="35330" y="4108"/>
                  </a:cubicBezTo>
                  <a:cubicBezTo>
                    <a:pt x="35330" y="4144"/>
                    <a:pt x="35330" y="4179"/>
                    <a:pt x="35330" y="4215"/>
                  </a:cubicBezTo>
                  <a:cubicBezTo>
                    <a:pt x="35330" y="4251"/>
                    <a:pt x="35330" y="4323"/>
                    <a:pt x="35365" y="4358"/>
                  </a:cubicBezTo>
                  <a:lnTo>
                    <a:pt x="35365" y="4430"/>
                  </a:lnTo>
                  <a:cubicBezTo>
                    <a:pt x="35365" y="4430"/>
                    <a:pt x="35330" y="4466"/>
                    <a:pt x="35330" y="4466"/>
                  </a:cubicBezTo>
                  <a:cubicBezTo>
                    <a:pt x="35294" y="4537"/>
                    <a:pt x="35222" y="4573"/>
                    <a:pt x="35186" y="4609"/>
                  </a:cubicBezTo>
                  <a:cubicBezTo>
                    <a:pt x="35079" y="4680"/>
                    <a:pt x="34972" y="4752"/>
                    <a:pt x="34864" y="4788"/>
                  </a:cubicBezTo>
                  <a:cubicBezTo>
                    <a:pt x="34650" y="4859"/>
                    <a:pt x="34471" y="4931"/>
                    <a:pt x="34292" y="5003"/>
                  </a:cubicBezTo>
                  <a:lnTo>
                    <a:pt x="34220" y="5003"/>
                  </a:lnTo>
                  <a:lnTo>
                    <a:pt x="34077" y="5038"/>
                  </a:lnTo>
                  <a:lnTo>
                    <a:pt x="34041" y="5038"/>
                  </a:lnTo>
                  <a:lnTo>
                    <a:pt x="33969" y="5074"/>
                  </a:lnTo>
                  <a:lnTo>
                    <a:pt x="33934" y="5074"/>
                  </a:lnTo>
                  <a:cubicBezTo>
                    <a:pt x="33862" y="5110"/>
                    <a:pt x="33826" y="5146"/>
                    <a:pt x="33755" y="5182"/>
                  </a:cubicBezTo>
                  <a:cubicBezTo>
                    <a:pt x="33719" y="5217"/>
                    <a:pt x="33719" y="5289"/>
                    <a:pt x="33719" y="5361"/>
                  </a:cubicBezTo>
                  <a:cubicBezTo>
                    <a:pt x="33719" y="5396"/>
                    <a:pt x="33790" y="5468"/>
                    <a:pt x="33826" y="5468"/>
                  </a:cubicBezTo>
                  <a:lnTo>
                    <a:pt x="33826" y="5540"/>
                  </a:lnTo>
                  <a:lnTo>
                    <a:pt x="33790" y="5647"/>
                  </a:lnTo>
                  <a:cubicBezTo>
                    <a:pt x="33755" y="5754"/>
                    <a:pt x="33683" y="5862"/>
                    <a:pt x="33612" y="5933"/>
                  </a:cubicBezTo>
                  <a:lnTo>
                    <a:pt x="33576" y="6005"/>
                  </a:lnTo>
                  <a:lnTo>
                    <a:pt x="33504" y="6112"/>
                  </a:lnTo>
                  <a:lnTo>
                    <a:pt x="33433" y="6220"/>
                  </a:lnTo>
                  <a:lnTo>
                    <a:pt x="33397" y="6255"/>
                  </a:lnTo>
                  <a:lnTo>
                    <a:pt x="33361" y="6291"/>
                  </a:lnTo>
                  <a:lnTo>
                    <a:pt x="33325" y="6363"/>
                  </a:lnTo>
                  <a:cubicBezTo>
                    <a:pt x="33254" y="6434"/>
                    <a:pt x="33182" y="6542"/>
                    <a:pt x="33075" y="6649"/>
                  </a:cubicBezTo>
                  <a:lnTo>
                    <a:pt x="32788" y="6936"/>
                  </a:lnTo>
                  <a:cubicBezTo>
                    <a:pt x="32717" y="7007"/>
                    <a:pt x="32717" y="7115"/>
                    <a:pt x="32788" y="7186"/>
                  </a:cubicBezTo>
                  <a:cubicBezTo>
                    <a:pt x="32824" y="7222"/>
                    <a:pt x="32860" y="7258"/>
                    <a:pt x="32931" y="7258"/>
                  </a:cubicBezTo>
                  <a:cubicBezTo>
                    <a:pt x="32967" y="7258"/>
                    <a:pt x="33003" y="7222"/>
                    <a:pt x="33039" y="7186"/>
                  </a:cubicBezTo>
                  <a:cubicBezTo>
                    <a:pt x="33146" y="7079"/>
                    <a:pt x="33254" y="6971"/>
                    <a:pt x="33361" y="6864"/>
                  </a:cubicBezTo>
                  <a:cubicBezTo>
                    <a:pt x="33433" y="6828"/>
                    <a:pt x="33468" y="6757"/>
                    <a:pt x="33540" y="6685"/>
                  </a:cubicBezTo>
                  <a:lnTo>
                    <a:pt x="33612" y="6578"/>
                  </a:lnTo>
                  <a:lnTo>
                    <a:pt x="33862" y="6649"/>
                  </a:lnTo>
                  <a:lnTo>
                    <a:pt x="33969" y="6721"/>
                  </a:lnTo>
                  <a:lnTo>
                    <a:pt x="34041" y="6792"/>
                  </a:lnTo>
                  <a:lnTo>
                    <a:pt x="34077" y="6828"/>
                  </a:lnTo>
                  <a:lnTo>
                    <a:pt x="34077" y="6900"/>
                  </a:lnTo>
                  <a:lnTo>
                    <a:pt x="34077" y="7007"/>
                  </a:lnTo>
                  <a:cubicBezTo>
                    <a:pt x="34041" y="7115"/>
                    <a:pt x="34041" y="7222"/>
                    <a:pt x="34005" y="7329"/>
                  </a:cubicBezTo>
                  <a:lnTo>
                    <a:pt x="34005" y="7365"/>
                  </a:lnTo>
                  <a:cubicBezTo>
                    <a:pt x="33969" y="7401"/>
                    <a:pt x="33969" y="7437"/>
                    <a:pt x="33969" y="7508"/>
                  </a:cubicBezTo>
                  <a:cubicBezTo>
                    <a:pt x="33969" y="7544"/>
                    <a:pt x="33969" y="7580"/>
                    <a:pt x="33969" y="7616"/>
                  </a:cubicBezTo>
                  <a:cubicBezTo>
                    <a:pt x="33969" y="7651"/>
                    <a:pt x="34005" y="7687"/>
                    <a:pt x="34005" y="7687"/>
                  </a:cubicBezTo>
                  <a:cubicBezTo>
                    <a:pt x="34041" y="7723"/>
                    <a:pt x="34041" y="7759"/>
                    <a:pt x="34077" y="7795"/>
                  </a:cubicBezTo>
                  <a:lnTo>
                    <a:pt x="34148" y="7866"/>
                  </a:lnTo>
                  <a:lnTo>
                    <a:pt x="34184" y="7902"/>
                  </a:lnTo>
                  <a:cubicBezTo>
                    <a:pt x="34184" y="7938"/>
                    <a:pt x="34184" y="7974"/>
                    <a:pt x="34184" y="8009"/>
                  </a:cubicBezTo>
                  <a:cubicBezTo>
                    <a:pt x="34184" y="8045"/>
                    <a:pt x="34184" y="8081"/>
                    <a:pt x="34184" y="8117"/>
                  </a:cubicBezTo>
                  <a:cubicBezTo>
                    <a:pt x="34184" y="8188"/>
                    <a:pt x="34148" y="8224"/>
                    <a:pt x="34148" y="8296"/>
                  </a:cubicBezTo>
                  <a:cubicBezTo>
                    <a:pt x="34113" y="8367"/>
                    <a:pt x="34077" y="8403"/>
                    <a:pt x="34041" y="8475"/>
                  </a:cubicBezTo>
                  <a:lnTo>
                    <a:pt x="33898" y="8618"/>
                  </a:lnTo>
                  <a:lnTo>
                    <a:pt x="33826" y="8689"/>
                  </a:lnTo>
                  <a:lnTo>
                    <a:pt x="33755" y="8797"/>
                  </a:lnTo>
                  <a:cubicBezTo>
                    <a:pt x="33719" y="8868"/>
                    <a:pt x="33683" y="8940"/>
                    <a:pt x="33683" y="9012"/>
                  </a:cubicBezTo>
                  <a:cubicBezTo>
                    <a:pt x="33683" y="9047"/>
                    <a:pt x="33719" y="9119"/>
                    <a:pt x="33719" y="9155"/>
                  </a:cubicBezTo>
                  <a:cubicBezTo>
                    <a:pt x="33790" y="9262"/>
                    <a:pt x="33862" y="9334"/>
                    <a:pt x="33934" y="9405"/>
                  </a:cubicBezTo>
                  <a:lnTo>
                    <a:pt x="33969" y="9477"/>
                  </a:lnTo>
                  <a:cubicBezTo>
                    <a:pt x="34041" y="9549"/>
                    <a:pt x="34113" y="9620"/>
                    <a:pt x="34184" y="9692"/>
                  </a:cubicBezTo>
                  <a:cubicBezTo>
                    <a:pt x="34256" y="9799"/>
                    <a:pt x="34292" y="9871"/>
                    <a:pt x="34363" y="9978"/>
                  </a:cubicBezTo>
                  <a:cubicBezTo>
                    <a:pt x="34399" y="10085"/>
                    <a:pt x="34399" y="10157"/>
                    <a:pt x="34435" y="10264"/>
                  </a:cubicBezTo>
                  <a:cubicBezTo>
                    <a:pt x="34435" y="10372"/>
                    <a:pt x="34435" y="10515"/>
                    <a:pt x="34435" y="10622"/>
                  </a:cubicBezTo>
                  <a:cubicBezTo>
                    <a:pt x="34399" y="10694"/>
                    <a:pt x="34399" y="10766"/>
                    <a:pt x="34435" y="10837"/>
                  </a:cubicBezTo>
                  <a:cubicBezTo>
                    <a:pt x="34435" y="10909"/>
                    <a:pt x="34435" y="10980"/>
                    <a:pt x="34506" y="11052"/>
                  </a:cubicBezTo>
                  <a:cubicBezTo>
                    <a:pt x="34506" y="11088"/>
                    <a:pt x="34542" y="11124"/>
                    <a:pt x="34542" y="11124"/>
                  </a:cubicBezTo>
                  <a:cubicBezTo>
                    <a:pt x="34614" y="11159"/>
                    <a:pt x="34650" y="11195"/>
                    <a:pt x="34685" y="11231"/>
                  </a:cubicBezTo>
                  <a:cubicBezTo>
                    <a:pt x="34685" y="11231"/>
                    <a:pt x="34757" y="11302"/>
                    <a:pt x="34829" y="11338"/>
                  </a:cubicBezTo>
                  <a:cubicBezTo>
                    <a:pt x="34864" y="11374"/>
                    <a:pt x="34900" y="11410"/>
                    <a:pt x="34972" y="11446"/>
                  </a:cubicBezTo>
                  <a:cubicBezTo>
                    <a:pt x="34972" y="11481"/>
                    <a:pt x="35008" y="11517"/>
                    <a:pt x="35008" y="11553"/>
                  </a:cubicBezTo>
                  <a:cubicBezTo>
                    <a:pt x="35043" y="11625"/>
                    <a:pt x="35043" y="11696"/>
                    <a:pt x="35079" y="11732"/>
                  </a:cubicBezTo>
                  <a:cubicBezTo>
                    <a:pt x="35079" y="11804"/>
                    <a:pt x="35079" y="11875"/>
                    <a:pt x="35079" y="11947"/>
                  </a:cubicBezTo>
                  <a:lnTo>
                    <a:pt x="35043" y="12054"/>
                  </a:lnTo>
                  <a:cubicBezTo>
                    <a:pt x="35008" y="12126"/>
                    <a:pt x="34972" y="12197"/>
                    <a:pt x="34900" y="12269"/>
                  </a:cubicBezTo>
                  <a:cubicBezTo>
                    <a:pt x="34864" y="12305"/>
                    <a:pt x="34829" y="12341"/>
                    <a:pt x="34793" y="12412"/>
                  </a:cubicBezTo>
                  <a:cubicBezTo>
                    <a:pt x="34757" y="12484"/>
                    <a:pt x="34757" y="12555"/>
                    <a:pt x="34721" y="12663"/>
                  </a:cubicBezTo>
                  <a:lnTo>
                    <a:pt x="34721" y="12698"/>
                  </a:lnTo>
                  <a:cubicBezTo>
                    <a:pt x="34721" y="12698"/>
                    <a:pt x="34721" y="12698"/>
                    <a:pt x="34685" y="12734"/>
                  </a:cubicBezTo>
                  <a:lnTo>
                    <a:pt x="34578" y="12985"/>
                  </a:lnTo>
                  <a:lnTo>
                    <a:pt x="34542" y="13056"/>
                  </a:lnTo>
                  <a:cubicBezTo>
                    <a:pt x="34542" y="13056"/>
                    <a:pt x="34542" y="13092"/>
                    <a:pt x="34542" y="13092"/>
                  </a:cubicBezTo>
                  <a:cubicBezTo>
                    <a:pt x="34542" y="13128"/>
                    <a:pt x="34506" y="13164"/>
                    <a:pt x="34506" y="13200"/>
                  </a:cubicBezTo>
                  <a:cubicBezTo>
                    <a:pt x="34506" y="13271"/>
                    <a:pt x="34506" y="13307"/>
                    <a:pt x="34506" y="13343"/>
                  </a:cubicBezTo>
                  <a:lnTo>
                    <a:pt x="33683" y="13414"/>
                  </a:lnTo>
                  <a:lnTo>
                    <a:pt x="33110" y="13414"/>
                  </a:lnTo>
                  <a:cubicBezTo>
                    <a:pt x="32538" y="13450"/>
                    <a:pt x="31965" y="13486"/>
                    <a:pt x="31428" y="13486"/>
                  </a:cubicBezTo>
                  <a:lnTo>
                    <a:pt x="29066" y="13486"/>
                  </a:lnTo>
                  <a:cubicBezTo>
                    <a:pt x="29101" y="13414"/>
                    <a:pt x="29137" y="13343"/>
                    <a:pt x="29209" y="13235"/>
                  </a:cubicBezTo>
                  <a:cubicBezTo>
                    <a:pt x="29209" y="13164"/>
                    <a:pt x="29245" y="13092"/>
                    <a:pt x="29280" y="13056"/>
                  </a:cubicBezTo>
                  <a:lnTo>
                    <a:pt x="29280" y="12949"/>
                  </a:lnTo>
                  <a:lnTo>
                    <a:pt x="29280" y="12842"/>
                  </a:lnTo>
                  <a:cubicBezTo>
                    <a:pt x="29280" y="12806"/>
                    <a:pt x="29245" y="12770"/>
                    <a:pt x="29209" y="12734"/>
                  </a:cubicBezTo>
                  <a:lnTo>
                    <a:pt x="29173" y="12663"/>
                  </a:lnTo>
                  <a:lnTo>
                    <a:pt x="29101" y="12591"/>
                  </a:lnTo>
                  <a:cubicBezTo>
                    <a:pt x="29101" y="12591"/>
                    <a:pt x="29066" y="12555"/>
                    <a:pt x="29030" y="12555"/>
                  </a:cubicBezTo>
                  <a:lnTo>
                    <a:pt x="28815" y="12412"/>
                  </a:lnTo>
                  <a:lnTo>
                    <a:pt x="28779" y="12412"/>
                  </a:lnTo>
                  <a:lnTo>
                    <a:pt x="28708" y="12341"/>
                  </a:lnTo>
                  <a:lnTo>
                    <a:pt x="28600" y="12233"/>
                  </a:lnTo>
                  <a:lnTo>
                    <a:pt x="28564" y="12197"/>
                  </a:lnTo>
                  <a:cubicBezTo>
                    <a:pt x="28564" y="12126"/>
                    <a:pt x="28529" y="12054"/>
                    <a:pt x="28529" y="11983"/>
                  </a:cubicBezTo>
                  <a:cubicBezTo>
                    <a:pt x="28493" y="11875"/>
                    <a:pt x="28457" y="11804"/>
                    <a:pt x="28421" y="11696"/>
                  </a:cubicBezTo>
                  <a:cubicBezTo>
                    <a:pt x="28385" y="11625"/>
                    <a:pt x="28350" y="11553"/>
                    <a:pt x="28278" y="11481"/>
                  </a:cubicBezTo>
                  <a:cubicBezTo>
                    <a:pt x="28242" y="11410"/>
                    <a:pt x="28171" y="11338"/>
                    <a:pt x="28063" y="11302"/>
                  </a:cubicBezTo>
                  <a:cubicBezTo>
                    <a:pt x="27992" y="11231"/>
                    <a:pt x="27920" y="11195"/>
                    <a:pt x="27813" y="11159"/>
                  </a:cubicBezTo>
                  <a:lnTo>
                    <a:pt x="27670" y="11124"/>
                  </a:lnTo>
                  <a:lnTo>
                    <a:pt x="27598" y="11124"/>
                  </a:lnTo>
                  <a:lnTo>
                    <a:pt x="27383" y="11052"/>
                  </a:lnTo>
                  <a:lnTo>
                    <a:pt x="27312" y="11016"/>
                  </a:lnTo>
                  <a:cubicBezTo>
                    <a:pt x="27276" y="10980"/>
                    <a:pt x="27276" y="10945"/>
                    <a:pt x="27240" y="10873"/>
                  </a:cubicBezTo>
                  <a:cubicBezTo>
                    <a:pt x="27276" y="10801"/>
                    <a:pt x="27276" y="10694"/>
                    <a:pt x="27204" y="10622"/>
                  </a:cubicBezTo>
                  <a:lnTo>
                    <a:pt x="27204" y="10587"/>
                  </a:lnTo>
                  <a:cubicBezTo>
                    <a:pt x="27240" y="10443"/>
                    <a:pt x="27240" y="10336"/>
                    <a:pt x="27276" y="10229"/>
                  </a:cubicBezTo>
                  <a:cubicBezTo>
                    <a:pt x="27347" y="10085"/>
                    <a:pt x="27419" y="9978"/>
                    <a:pt x="27491" y="9835"/>
                  </a:cubicBezTo>
                  <a:cubicBezTo>
                    <a:pt x="27562" y="9763"/>
                    <a:pt x="27634" y="9692"/>
                    <a:pt x="27705" y="9620"/>
                  </a:cubicBezTo>
                  <a:cubicBezTo>
                    <a:pt x="27884" y="9513"/>
                    <a:pt x="28063" y="9405"/>
                    <a:pt x="28242" y="9298"/>
                  </a:cubicBezTo>
                  <a:cubicBezTo>
                    <a:pt x="28314" y="9262"/>
                    <a:pt x="28350" y="9226"/>
                    <a:pt x="28421" y="9191"/>
                  </a:cubicBezTo>
                  <a:lnTo>
                    <a:pt x="28457" y="9155"/>
                  </a:lnTo>
                  <a:cubicBezTo>
                    <a:pt x="28457" y="9119"/>
                    <a:pt x="28493" y="9083"/>
                    <a:pt x="28529" y="9047"/>
                  </a:cubicBezTo>
                  <a:cubicBezTo>
                    <a:pt x="28529" y="9012"/>
                    <a:pt x="28564" y="8976"/>
                    <a:pt x="28564" y="8904"/>
                  </a:cubicBezTo>
                  <a:cubicBezTo>
                    <a:pt x="28600" y="8833"/>
                    <a:pt x="28600" y="8761"/>
                    <a:pt x="28636" y="8725"/>
                  </a:cubicBezTo>
                  <a:lnTo>
                    <a:pt x="28636" y="8689"/>
                  </a:lnTo>
                  <a:lnTo>
                    <a:pt x="28636" y="8618"/>
                  </a:lnTo>
                  <a:cubicBezTo>
                    <a:pt x="28636" y="8546"/>
                    <a:pt x="28672" y="8475"/>
                    <a:pt x="28708" y="8403"/>
                  </a:cubicBezTo>
                  <a:cubicBezTo>
                    <a:pt x="28743" y="8296"/>
                    <a:pt x="28815" y="8188"/>
                    <a:pt x="28887" y="8081"/>
                  </a:cubicBezTo>
                  <a:cubicBezTo>
                    <a:pt x="28958" y="8009"/>
                    <a:pt x="29030" y="7938"/>
                    <a:pt x="29066" y="7902"/>
                  </a:cubicBezTo>
                  <a:cubicBezTo>
                    <a:pt x="29245" y="7759"/>
                    <a:pt x="29424" y="7687"/>
                    <a:pt x="29638" y="7580"/>
                  </a:cubicBezTo>
                  <a:lnTo>
                    <a:pt x="29674" y="7580"/>
                  </a:lnTo>
                  <a:lnTo>
                    <a:pt x="29746" y="7544"/>
                  </a:lnTo>
                  <a:lnTo>
                    <a:pt x="29925" y="7472"/>
                  </a:lnTo>
                  <a:cubicBezTo>
                    <a:pt x="30032" y="7401"/>
                    <a:pt x="30139" y="7293"/>
                    <a:pt x="30175" y="7115"/>
                  </a:cubicBezTo>
                  <a:cubicBezTo>
                    <a:pt x="30211" y="6971"/>
                    <a:pt x="30247" y="6828"/>
                    <a:pt x="30247" y="6649"/>
                  </a:cubicBezTo>
                  <a:cubicBezTo>
                    <a:pt x="30247" y="6578"/>
                    <a:pt x="30247" y="6506"/>
                    <a:pt x="30247" y="6434"/>
                  </a:cubicBezTo>
                  <a:cubicBezTo>
                    <a:pt x="30283" y="6291"/>
                    <a:pt x="30318" y="6148"/>
                    <a:pt x="30354" y="6005"/>
                  </a:cubicBezTo>
                  <a:lnTo>
                    <a:pt x="30354" y="5969"/>
                  </a:lnTo>
                  <a:lnTo>
                    <a:pt x="30354" y="5897"/>
                  </a:lnTo>
                  <a:lnTo>
                    <a:pt x="30354" y="5862"/>
                  </a:lnTo>
                  <a:cubicBezTo>
                    <a:pt x="30390" y="5826"/>
                    <a:pt x="30390" y="5826"/>
                    <a:pt x="30390" y="5790"/>
                  </a:cubicBezTo>
                  <a:cubicBezTo>
                    <a:pt x="30426" y="5719"/>
                    <a:pt x="30462" y="5647"/>
                    <a:pt x="30462" y="5540"/>
                  </a:cubicBezTo>
                  <a:cubicBezTo>
                    <a:pt x="30462" y="5432"/>
                    <a:pt x="30462" y="5289"/>
                    <a:pt x="30390" y="5182"/>
                  </a:cubicBezTo>
                  <a:cubicBezTo>
                    <a:pt x="30354" y="5074"/>
                    <a:pt x="30283" y="4931"/>
                    <a:pt x="30247" y="4824"/>
                  </a:cubicBezTo>
                  <a:lnTo>
                    <a:pt x="30175" y="4645"/>
                  </a:lnTo>
                  <a:lnTo>
                    <a:pt x="30175" y="4573"/>
                  </a:lnTo>
                  <a:lnTo>
                    <a:pt x="30032" y="4287"/>
                  </a:lnTo>
                  <a:cubicBezTo>
                    <a:pt x="29996" y="4215"/>
                    <a:pt x="29960" y="4144"/>
                    <a:pt x="29960" y="4072"/>
                  </a:cubicBezTo>
                  <a:lnTo>
                    <a:pt x="29960" y="4000"/>
                  </a:lnTo>
                  <a:cubicBezTo>
                    <a:pt x="29960" y="3965"/>
                    <a:pt x="29960" y="3965"/>
                    <a:pt x="29960" y="3929"/>
                  </a:cubicBezTo>
                  <a:cubicBezTo>
                    <a:pt x="29960" y="3893"/>
                    <a:pt x="29996" y="3857"/>
                    <a:pt x="30032" y="3821"/>
                  </a:cubicBezTo>
                  <a:cubicBezTo>
                    <a:pt x="30104" y="3750"/>
                    <a:pt x="30139" y="3678"/>
                    <a:pt x="30211" y="3607"/>
                  </a:cubicBezTo>
                  <a:lnTo>
                    <a:pt x="30283" y="3571"/>
                  </a:lnTo>
                  <a:lnTo>
                    <a:pt x="30318" y="3571"/>
                  </a:lnTo>
                  <a:cubicBezTo>
                    <a:pt x="30318" y="3571"/>
                    <a:pt x="30354" y="3571"/>
                    <a:pt x="30390" y="3535"/>
                  </a:cubicBezTo>
                  <a:cubicBezTo>
                    <a:pt x="30426" y="3499"/>
                    <a:pt x="30462" y="3463"/>
                    <a:pt x="30462" y="3392"/>
                  </a:cubicBezTo>
                  <a:lnTo>
                    <a:pt x="30462" y="3356"/>
                  </a:lnTo>
                  <a:lnTo>
                    <a:pt x="30462" y="3249"/>
                  </a:lnTo>
                  <a:lnTo>
                    <a:pt x="30462" y="3177"/>
                  </a:lnTo>
                  <a:lnTo>
                    <a:pt x="30462" y="2962"/>
                  </a:lnTo>
                  <a:cubicBezTo>
                    <a:pt x="30462" y="2891"/>
                    <a:pt x="30497" y="2855"/>
                    <a:pt x="30497" y="2783"/>
                  </a:cubicBezTo>
                  <a:cubicBezTo>
                    <a:pt x="30533" y="2748"/>
                    <a:pt x="30569" y="2676"/>
                    <a:pt x="30605" y="2604"/>
                  </a:cubicBezTo>
                  <a:cubicBezTo>
                    <a:pt x="30641" y="2604"/>
                    <a:pt x="30641" y="2569"/>
                    <a:pt x="30676" y="2533"/>
                  </a:cubicBezTo>
                  <a:lnTo>
                    <a:pt x="30748" y="2497"/>
                  </a:lnTo>
                  <a:cubicBezTo>
                    <a:pt x="30820" y="2461"/>
                    <a:pt x="30891" y="2461"/>
                    <a:pt x="30963" y="2461"/>
                  </a:cubicBezTo>
                  <a:lnTo>
                    <a:pt x="31321" y="2461"/>
                  </a:lnTo>
                  <a:cubicBezTo>
                    <a:pt x="31428" y="2425"/>
                    <a:pt x="31500" y="2425"/>
                    <a:pt x="31571" y="2390"/>
                  </a:cubicBezTo>
                  <a:lnTo>
                    <a:pt x="31714" y="2354"/>
                  </a:lnTo>
                  <a:cubicBezTo>
                    <a:pt x="31858" y="2318"/>
                    <a:pt x="32037" y="2282"/>
                    <a:pt x="32180" y="2282"/>
                  </a:cubicBezTo>
                  <a:lnTo>
                    <a:pt x="32251" y="2282"/>
                  </a:lnTo>
                  <a:cubicBezTo>
                    <a:pt x="32359" y="2246"/>
                    <a:pt x="32430" y="2139"/>
                    <a:pt x="32430" y="2067"/>
                  </a:cubicBezTo>
                  <a:cubicBezTo>
                    <a:pt x="32430" y="1924"/>
                    <a:pt x="32323" y="1853"/>
                    <a:pt x="32216" y="1817"/>
                  </a:cubicBezTo>
                  <a:lnTo>
                    <a:pt x="31858" y="1853"/>
                  </a:lnTo>
                  <a:lnTo>
                    <a:pt x="31643" y="1853"/>
                  </a:lnTo>
                  <a:cubicBezTo>
                    <a:pt x="31607" y="1781"/>
                    <a:pt x="31607" y="1674"/>
                    <a:pt x="31643" y="1566"/>
                  </a:cubicBezTo>
                  <a:cubicBezTo>
                    <a:pt x="31643" y="1495"/>
                    <a:pt x="31679" y="1387"/>
                    <a:pt x="31714" y="1280"/>
                  </a:cubicBezTo>
                  <a:lnTo>
                    <a:pt x="31750" y="1208"/>
                  </a:lnTo>
                  <a:cubicBezTo>
                    <a:pt x="31786" y="1208"/>
                    <a:pt x="31786" y="1173"/>
                    <a:pt x="31822" y="1137"/>
                  </a:cubicBezTo>
                  <a:cubicBezTo>
                    <a:pt x="31858" y="1137"/>
                    <a:pt x="31893" y="1101"/>
                    <a:pt x="31929" y="1065"/>
                  </a:cubicBezTo>
                  <a:lnTo>
                    <a:pt x="32108" y="1029"/>
                  </a:lnTo>
                  <a:lnTo>
                    <a:pt x="32216" y="994"/>
                  </a:lnTo>
                  <a:lnTo>
                    <a:pt x="32287" y="994"/>
                  </a:lnTo>
                  <a:cubicBezTo>
                    <a:pt x="32323" y="994"/>
                    <a:pt x="32359" y="994"/>
                    <a:pt x="32430" y="958"/>
                  </a:cubicBezTo>
                  <a:cubicBezTo>
                    <a:pt x="32466" y="922"/>
                    <a:pt x="32538" y="886"/>
                    <a:pt x="32573" y="815"/>
                  </a:cubicBezTo>
                  <a:lnTo>
                    <a:pt x="32609" y="743"/>
                  </a:lnTo>
                  <a:cubicBezTo>
                    <a:pt x="32645" y="707"/>
                    <a:pt x="32681" y="671"/>
                    <a:pt x="32752" y="636"/>
                  </a:cubicBezTo>
                  <a:cubicBezTo>
                    <a:pt x="32788" y="600"/>
                    <a:pt x="32824" y="564"/>
                    <a:pt x="32896" y="528"/>
                  </a:cubicBezTo>
                  <a:lnTo>
                    <a:pt x="33075" y="492"/>
                  </a:lnTo>
                  <a:close/>
                  <a:moveTo>
                    <a:pt x="19831" y="815"/>
                  </a:moveTo>
                  <a:cubicBezTo>
                    <a:pt x="19866" y="815"/>
                    <a:pt x="19902" y="815"/>
                    <a:pt x="19974" y="850"/>
                  </a:cubicBezTo>
                  <a:cubicBezTo>
                    <a:pt x="20009" y="850"/>
                    <a:pt x="20081" y="886"/>
                    <a:pt x="20153" y="922"/>
                  </a:cubicBezTo>
                  <a:lnTo>
                    <a:pt x="20224" y="994"/>
                  </a:lnTo>
                  <a:cubicBezTo>
                    <a:pt x="20296" y="1065"/>
                    <a:pt x="20403" y="1173"/>
                    <a:pt x="20511" y="1244"/>
                  </a:cubicBezTo>
                  <a:cubicBezTo>
                    <a:pt x="20618" y="1280"/>
                    <a:pt x="20761" y="1352"/>
                    <a:pt x="20869" y="1352"/>
                  </a:cubicBezTo>
                  <a:lnTo>
                    <a:pt x="21012" y="1387"/>
                  </a:lnTo>
                  <a:lnTo>
                    <a:pt x="21048" y="1387"/>
                  </a:lnTo>
                  <a:cubicBezTo>
                    <a:pt x="21119" y="1387"/>
                    <a:pt x="21191" y="1423"/>
                    <a:pt x="21227" y="1423"/>
                  </a:cubicBezTo>
                  <a:lnTo>
                    <a:pt x="21405" y="1531"/>
                  </a:lnTo>
                  <a:cubicBezTo>
                    <a:pt x="21441" y="1566"/>
                    <a:pt x="21477" y="1602"/>
                    <a:pt x="21513" y="1674"/>
                  </a:cubicBezTo>
                  <a:lnTo>
                    <a:pt x="21584" y="1745"/>
                  </a:lnTo>
                  <a:cubicBezTo>
                    <a:pt x="21584" y="1781"/>
                    <a:pt x="21620" y="1817"/>
                    <a:pt x="21620" y="1888"/>
                  </a:cubicBezTo>
                  <a:cubicBezTo>
                    <a:pt x="21620" y="1924"/>
                    <a:pt x="21620" y="1960"/>
                    <a:pt x="21620" y="1996"/>
                  </a:cubicBezTo>
                  <a:lnTo>
                    <a:pt x="21620" y="2032"/>
                  </a:lnTo>
                  <a:cubicBezTo>
                    <a:pt x="21620" y="2032"/>
                    <a:pt x="21620" y="2067"/>
                    <a:pt x="21620" y="2103"/>
                  </a:cubicBezTo>
                  <a:cubicBezTo>
                    <a:pt x="21656" y="2246"/>
                    <a:pt x="21728" y="2354"/>
                    <a:pt x="21835" y="2461"/>
                  </a:cubicBezTo>
                  <a:cubicBezTo>
                    <a:pt x="21978" y="2533"/>
                    <a:pt x="22121" y="2569"/>
                    <a:pt x="22229" y="2569"/>
                  </a:cubicBezTo>
                  <a:lnTo>
                    <a:pt x="22623" y="2569"/>
                  </a:lnTo>
                  <a:cubicBezTo>
                    <a:pt x="22766" y="2569"/>
                    <a:pt x="22873" y="2604"/>
                    <a:pt x="23016" y="2676"/>
                  </a:cubicBezTo>
                  <a:cubicBezTo>
                    <a:pt x="23088" y="2712"/>
                    <a:pt x="23159" y="2748"/>
                    <a:pt x="23231" y="2783"/>
                  </a:cubicBezTo>
                  <a:cubicBezTo>
                    <a:pt x="23303" y="2819"/>
                    <a:pt x="23338" y="2891"/>
                    <a:pt x="23374" y="2927"/>
                  </a:cubicBezTo>
                  <a:cubicBezTo>
                    <a:pt x="23410" y="2962"/>
                    <a:pt x="23410" y="2998"/>
                    <a:pt x="23446" y="3034"/>
                  </a:cubicBezTo>
                  <a:cubicBezTo>
                    <a:pt x="23446" y="3070"/>
                    <a:pt x="23482" y="3141"/>
                    <a:pt x="23482" y="3177"/>
                  </a:cubicBezTo>
                  <a:cubicBezTo>
                    <a:pt x="23482" y="3320"/>
                    <a:pt x="23482" y="3463"/>
                    <a:pt x="23482" y="3607"/>
                  </a:cubicBezTo>
                  <a:lnTo>
                    <a:pt x="23482" y="3678"/>
                  </a:lnTo>
                  <a:cubicBezTo>
                    <a:pt x="23482" y="3750"/>
                    <a:pt x="23482" y="3821"/>
                    <a:pt x="23482" y="3893"/>
                  </a:cubicBezTo>
                  <a:cubicBezTo>
                    <a:pt x="23482" y="3965"/>
                    <a:pt x="23482" y="4036"/>
                    <a:pt x="23517" y="4144"/>
                  </a:cubicBezTo>
                  <a:lnTo>
                    <a:pt x="23517" y="4215"/>
                  </a:lnTo>
                  <a:cubicBezTo>
                    <a:pt x="23517" y="4251"/>
                    <a:pt x="23517" y="4287"/>
                    <a:pt x="23517" y="4323"/>
                  </a:cubicBezTo>
                  <a:cubicBezTo>
                    <a:pt x="23517" y="4323"/>
                    <a:pt x="23517" y="4358"/>
                    <a:pt x="23517" y="4394"/>
                  </a:cubicBezTo>
                  <a:cubicBezTo>
                    <a:pt x="23482" y="4466"/>
                    <a:pt x="23446" y="4537"/>
                    <a:pt x="23374" y="4573"/>
                  </a:cubicBezTo>
                  <a:lnTo>
                    <a:pt x="23374" y="4609"/>
                  </a:lnTo>
                  <a:cubicBezTo>
                    <a:pt x="23267" y="4752"/>
                    <a:pt x="23159" y="4895"/>
                    <a:pt x="23124" y="5038"/>
                  </a:cubicBezTo>
                  <a:cubicBezTo>
                    <a:pt x="23088" y="5074"/>
                    <a:pt x="23052" y="5110"/>
                    <a:pt x="23052" y="5182"/>
                  </a:cubicBezTo>
                  <a:cubicBezTo>
                    <a:pt x="23052" y="5217"/>
                    <a:pt x="23052" y="5253"/>
                    <a:pt x="23052" y="5289"/>
                  </a:cubicBezTo>
                  <a:lnTo>
                    <a:pt x="23052" y="5432"/>
                  </a:lnTo>
                  <a:cubicBezTo>
                    <a:pt x="23088" y="5468"/>
                    <a:pt x="23088" y="5504"/>
                    <a:pt x="23124" y="5540"/>
                  </a:cubicBezTo>
                  <a:cubicBezTo>
                    <a:pt x="23159" y="5647"/>
                    <a:pt x="23231" y="5754"/>
                    <a:pt x="23338" y="5826"/>
                  </a:cubicBezTo>
                  <a:lnTo>
                    <a:pt x="23374" y="5897"/>
                  </a:lnTo>
                  <a:lnTo>
                    <a:pt x="23446" y="5969"/>
                  </a:lnTo>
                  <a:cubicBezTo>
                    <a:pt x="23446" y="6041"/>
                    <a:pt x="23446" y="6076"/>
                    <a:pt x="23446" y="6112"/>
                  </a:cubicBezTo>
                  <a:cubicBezTo>
                    <a:pt x="23482" y="6291"/>
                    <a:pt x="23482" y="6470"/>
                    <a:pt x="23446" y="6649"/>
                  </a:cubicBezTo>
                  <a:cubicBezTo>
                    <a:pt x="23410" y="6828"/>
                    <a:pt x="23374" y="7043"/>
                    <a:pt x="23303" y="7222"/>
                  </a:cubicBezTo>
                  <a:cubicBezTo>
                    <a:pt x="23303" y="7293"/>
                    <a:pt x="23303" y="7329"/>
                    <a:pt x="23267" y="7365"/>
                  </a:cubicBezTo>
                  <a:cubicBezTo>
                    <a:pt x="23159" y="7329"/>
                    <a:pt x="23052" y="7293"/>
                    <a:pt x="22945" y="7293"/>
                  </a:cubicBezTo>
                  <a:lnTo>
                    <a:pt x="22658" y="7293"/>
                  </a:lnTo>
                  <a:cubicBezTo>
                    <a:pt x="22551" y="7293"/>
                    <a:pt x="22444" y="7293"/>
                    <a:pt x="22336" y="7329"/>
                  </a:cubicBezTo>
                  <a:cubicBezTo>
                    <a:pt x="22300" y="7329"/>
                    <a:pt x="22265" y="7365"/>
                    <a:pt x="22265" y="7365"/>
                  </a:cubicBezTo>
                  <a:cubicBezTo>
                    <a:pt x="22229" y="7401"/>
                    <a:pt x="22229" y="7437"/>
                    <a:pt x="22265" y="7472"/>
                  </a:cubicBezTo>
                  <a:cubicBezTo>
                    <a:pt x="22265" y="7544"/>
                    <a:pt x="22300" y="7580"/>
                    <a:pt x="22372" y="7580"/>
                  </a:cubicBezTo>
                  <a:lnTo>
                    <a:pt x="22873" y="7580"/>
                  </a:lnTo>
                  <a:lnTo>
                    <a:pt x="23052" y="7616"/>
                  </a:lnTo>
                  <a:cubicBezTo>
                    <a:pt x="23124" y="7651"/>
                    <a:pt x="23195" y="7723"/>
                    <a:pt x="23303" y="7759"/>
                  </a:cubicBezTo>
                  <a:lnTo>
                    <a:pt x="23410" y="7866"/>
                  </a:lnTo>
                  <a:cubicBezTo>
                    <a:pt x="23446" y="7974"/>
                    <a:pt x="23517" y="8081"/>
                    <a:pt x="23517" y="8188"/>
                  </a:cubicBezTo>
                  <a:lnTo>
                    <a:pt x="23517" y="8332"/>
                  </a:lnTo>
                  <a:lnTo>
                    <a:pt x="23517" y="8403"/>
                  </a:lnTo>
                  <a:cubicBezTo>
                    <a:pt x="23517" y="8439"/>
                    <a:pt x="23517" y="8510"/>
                    <a:pt x="23517" y="8546"/>
                  </a:cubicBezTo>
                  <a:cubicBezTo>
                    <a:pt x="23517" y="8689"/>
                    <a:pt x="23589" y="8761"/>
                    <a:pt x="23696" y="8833"/>
                  </a:cubicBezTo>
                  <a:cubicBezTo>
                    <a:pt x="23732" y="8868"/>
                    <a:pt x="23804" y="8904"/>
                    <a:pt x="23875" y="8904"/>
                  </a:cubicBezTo>
                  <a:cubicBezTo>
                    <a:pt x="23911" y="8904"/>
                    <a:pt x="23983" y="8940"/>
                    <a:pt x="24019" y="8940"/>
                  </a:cubicBezTo>
                  <a:cubicBezTo>
                    <a:pt x="24090" y="8940"/>
                    <a:pt x="24162" y="8976"/>
                    <a:pt x="24233" y="8976"/>
                  </a:cubicBezTo>
                  <a:lnTo>
                    <a:pt x="24341" y="9047"/>
                  </a:lnTo>
                  <a:lnTo>
                    <a:pt x="24376" y="9083"/>
                  </a:lnTo>
                  <a:lnTo>
                    <a:pt x="24412" y="9155"/>
                  </a:lnTo>
                  <a:cubicBezTo>
                    <a:pt x="24448" y="9191"/>
                    <a:pt x="24448" y="9262"/>
                    <a:pt x="24448" y="9298"/>
                  </a:cubicBezTo>
                  <a:cubicBezTo>
                    <a:pt x="24448" y="9370"/>
                    <a:pt x="24448" y="9477"/>
                    <a:pt x="24448" y="9549"/>
                  </a:cubicBezTo>
                  <a:cubicBezTo>
                    <a:pt x="24448" y="9692"/>
                    <a:pt x="24412" y="9799"/>
                    <a:pt x="24341" y="9942"/>
                  </a:cubicBezTo>
                  <a:cubicBezTo>
                    <a:pt x="24341" y="9942"/>
                    <a:pt x="24341" y="9978"/>
                    <a:pt x="24341" y="10014"/>
                  </a:cubicBezTo>
                  <a:lnTo>
                    <a:pt x="24341" y="10050"/>
                  </a:lnTo>
                  <a:lnTo>
                    <a:pt x="24305" y="10157"/>
                  </a:lnTo>
                  <a:cubicBezTo>
                    <a:pt x="24269" y="10157"/>
                    <a:pt x="24269" y="10193"/>
                    <a:pt x="24269" y="10264"/>
                  </a:cubicBezTo>
                  <a:lnTo>
                    <a:pt x="24269" y="10336"/>
                  </a:lnTo>
                  <a:lnTo>
                    <a:pt x="24269" y="10372"/>
                  </a:lnTo>
                  <a:cubicBezTo>
                    <a:pt x="24305" y="10408"/>
                    <a:pt x="24305" y="10479"/>
                    <a:pt x="24376" y="10515"/>
                  </a:cubicBezTo>
                  <a:cubicBezTo>
                    <a:pt x="24376" y="10551"/>
                    <a:pt x="24448" y="10587"/>
                    <a:pt x="24484" y="10622"/>
                  </a:cubicBezTo>
                  <a:cubicBezTo>
                    <a:pt x="24520" y="10622"/>
                    <a:pt x="24591" y="10658"/>
                    <a:pt x="24663" y="10658"/>
                  </a:cubicBezTo>
                  <a:lnTo>
                    <a:pt x="25021" y="10658"/>
                  </a:lnTo>
                  <a:lnTo>
                    <a:pt x="25236" y="10622"/>
                  </a:lnTo>
                  <a:lnTo>
                    <a:pt x="25629" y="10622"/>
                  </a:lnTo>
                  <a:cubicBezTo>
                    <a:pt x="25701" y="10622"/>
                    <a:pt x="25808" y="10658"/>
                    <a:pt x="25916" y="10694"/>
                  </a:cubicBezTo>
                  <a:cubicBezTo>
                    <a:pt x="25987" y="10730"/>
                    <a:pt x="26059" y="10766"/>
                    <a:pt x="26130" y="10837"/>
                  </a:cubicBezTo>
                  <a:cubicBezTo>
                    <a:pt x="26202" y="10873"/>
                    <a:pt x="26238" y="10909"/>
                    <a:pt x="26309" y="10980"/>
                  </a:cubicBezTo>
                  <a:cubicBezTo>
                    <a:pt x="26345" y="11088"/>
                    <a:pt x="26417" y="11195"/>
                    <a:pt x="26488" y="11302"/>
                  </a:cubicBezTo>
                  <a:lnTo>
                    <a:pt x="26488" y="11338"/>
                  </a:lnTo>
                  <a:cubicBezTo>
                    <a:pt x="26560" y="11517"/>
                    <a:pt x="26703" y="11660"/>
                    <a:pt x="26882" y="11768"/>
                  </a:cubicBezTo>
                  <a:cubicBezTo>
                    <a:pt x="27025" y="11839"/>
                    <a:pt x="27204" y="11911"/>
                    <a:pt x="27383" y="11911"/>
                  </a:cubicBezTo>
                  <a:lnTo>
                    <a:pt x="27526" y="11911"/>
                  </a:lnTo>
                  <a:cubicBezTo>
                    <a:pt x="27598" y="11911"/>
                    <a:pt x="27670" y="11947"/>
                    <a:pt x="27741" y="11947"/>
                  </a:cubicBezTo>
                  <a:lnTo>
                    <a:pt x="27813" y="11983"/>
                  </a:lnTo>
                  <a:cubicBezTo>
                    <a:pt x="27849" y="12018"/>
                    <a:pt x="27849" y="12018"/>
                    <a:pt x="27884" y="12054"/>
                  </a:cubicBezTo>
                  <a:cubicBezTo>
                    <a:pt x="27920" y="12090"/>
                    <a:pt x="27920" y="12162"/>
                    <a:pt x="27956" y="12197"/>
                  </a:cubicBezTo>
                  <a:lnTo>
                    <a:pt x="27956" y="12233"/>
                  </a:lnTo>
                  <a:lnTo>
                    <a:pt x="27956" y="12269"/>
                  </a:lnTo>
                  <a:cubicBezTo>
                    <a:pt x="27956" y="12305"/>
                    <a:pt x="27992" y="12341"/>
                    <a:pt x="27992" y="12412"/>
                  </a:cubicBezTo>
                  <a:cubicBezTo>
                    <a:pt x="28028" y="12448"/>
                    <a:pt x="28028" y="12484"/>
                    <a:pt x="28063" y="12519"/>
                  </a:cubicBezTo>
                  <a:cubicBezTo>
                    <a:pt x="28063" y="12555"/>
                    <a:pt x="28099" y="12591"/>
                    <a:pt x="28135" y="12627"/>
                  </a:cubicBezTo>
                  <a:lnTo>
                    <a:pt x="28171" y="12663"/>
                  </a:lnTo>
                  <a:cubicBezTo>
                    <a:pt x="28206" y="12698"/>
                    <a:pt x="28278" y="12770"/>
                    <a:pt x="28314" y="12806"/>
                  </a:cubicBezTo>
                  <a:lnTo>
                    <a:pt x="28350" y="12842"/>
                  </a:lnTo>
                  <a:lnTo>
                    <a:pt x="28457" y="12913"/>
                  </a:lnTo>
                  <a:lnTo>
                    <a:pt x="28564" y="12985"/>
                  </a:lnTo>
                  <a:cubicBezTo>
                    <a:pt x="28600" y="12985"/>
                    <a:pt x="28636" y="13021"/>
                    <a:pt x="28672" y="13056"/>
                  </a:cubicBezTo>
                  <a:lnTo>
                    <a:pt x="28600" y="13200"/>
                  </a:lnTo>
                  <a:lnTo>
                    <a:pt x="28529" y="13235"/>
                  </a:lnTo>
                  <a:cubicBezTo>
                    <a:pt x="28493" y="13307"/>
                    <a:pt x="28457" y="13379"/>
                    <a:pt x="28457" y="13450"/>
                  </a:cubicBezTo>
                  <a:lnTo>
                    <a:pt x="28457" y="13486"/>
                  </a:lnTo>
                  <a:cubicBezTo>
                    <a:pt x="28421" y="13522"/>
                    <a:pt x="28421" y="13593"/>
                    <a:pt x="28457" y="13629"/>
                  </a:cubicBezTo>
                  <a:lnTo>
                    <a:pt x="25629" y="13629"/>
                  </a:lnTo>
                  <a:cubicBezTo>
                    <a:pt x="25092" y="13629"/>
                    <a:pt x="24484" y="13629"/>
                    <a:pt x="23804" y="13593"/>
                  </a:cubicBezTo>
                  <a:lnTo>
                    <a:pt x="23589" y="13593"/>
                  </a:lnTo>
                  <a:lnTo>
                    <a:pt x="22873" y="13558"/>
                  </a:lnTo>
                  <a:lnTo>
                    <a:pt x="21835" y="13486"/>
                  </a:lnTo>
                  <a:cubicBezTo>
                    <a:pt x="21584" y="13486"/>
                    <a:pt x="21298" y="13450"/>
                    <a:pt x="20976" y="13414"/>
                  </a:cubicBezTo>
                  <a:lnTo>
                    <a:pt x="20081" y="13307"/>
                  </a:lnTo>
                  <a:lnTo>
                    <a:pt x="19652" y="13271"/>
                  </a:lnTo>
                  <a:lnTo>
                    <a:pt x="19616" y="13271"/>
                  </a:lnTo>
                  <a:lnTo>
                    <a:pt x="18971" y="13092"/>
                  </a:lnTo>
                  <a:lnTo>
                    <a:pt x="18900" y="13092"/>
                  </a:lnTo>
                  <a:lnTo>
                    <a:pt x="18649" y="13021"/>
                  </a:lnTo>
                  <a:lnTo>
                    <a:pt x="18506" y="13021"/>
                  </a:lnTo>
                  <a:lnTo>
                    <a:pt x="18291" y="12985"/>
                  </a:lnTo>
                  <a:cubicBezTo>
                    <a:pt x="18291" y="12949"/>
                    <a:pt x="18327" y="12877"/>
                    <a:pt x="18327" y="12806"/>
                  </a:cubicBezTo>
                  <a:cubicBezTo>
                    <a:pt x="18399" y="12698"/>
                    <a:pt x="18470" y="12555"/>
                    <a:pt x="18542" y="12448"/>
                  </a:cubicBezTo>
                  <a:cubicBezTo>
                    <a:pt x="18578" y="12412"/>
                    <a:pt x="18649" y="12341"/>
                    <a:pt x="18685" y="12305"/>
                  </a:cubicBezTo>
                  <a:lnTo>
                    <a:pt x="18792" y="12269"/>
                  </a:lnTo>
                  <a:cubicBezTo>
                    <a:pt x="18864" y="12233"/>
                    <a:pt x="18971" y="12197"/>
                    <a:pt x="19043" y="12197"/>
                  </a:cubicBezTo>
                  <a:lnTo>
                    <a:pt x="19079" y="12197"/>
                  </a:lnTo>
                  <a:lnTo>
                    <a:pt x="19222" y="12162"/>
                  </a:lnTo>
                  <a:lnTo>
                    <a:pt x="19329" y="12162"/>
                  </a:lnTo>
                  <a:cubicBezTo>
                    <a:pt x="19401" y="12162"/>
                    <a:pt x="19437" y="12126"/>
                    <a:pt x="19508" y="12090"/>
                  </a:cubicBezTo>
                  <a:cubicBezTo>
                    <a:pt x="19544" y="12090"/>
                    <a:pt x="19580" y="12018"/>
                    <a:pt x="19616" y="11983"/>
                  </a:cubicBezTo>
                  <a:cubicBezTo>
                    <a:pt x="19652" y="11947"/>
                    <a:pt x="19652" y="11911"/>
                    <a:pt x="19652" y="11875"/>
                  </a:cubicBezTo>
                  <a:lnTo>
                    <a:pt x="19652" y="11804"/>
                  </a:lnTo>
                  <a:cubicBezTo>
                    <a:pt x="19687" y="11768"/>
                    <a:pt x="19687" y="11732"/>
                    <a:pt x="19652" y="11696"/>
                  </a:cubicBezTo>
                  <a:lnTo>
                    <a:pt x="19652" y="11517"/>
                  </a:lnTo>
                  <a:cubicBezTo>
                    <a:pt x="19652" y="11446"/>
                    <a:pt x="19652" y="11338"/>
                    <a:pt x="19652" y="11231"/>
                  </a:cubicBezTo>
                  <a:cubicBezTo>
                    <a:pt x="19687" y="11124"/>
                    <a:pt x="19723" y="10980"/>
                    <a:pt x="19759" y="10873"/>
                  </a:cubicBezTo>
                  <a:cubicBezTo>
                    <a:pt x="19795" y="10801"/>
                    <a:pt x="19831" y="10730"/>
                    <a:pt x="19866" y="10658"/>
                  </a:cubicBezTo>
                  <a:cubicBezTo>
                    <a:pt x="19938" y="10587"/>
                    <a:pt x="20009" y="10515"/>
                    <a:pt x="20081" y="10479"/>
                  </a:cubicBezTo>
                  <a:cubicBezTo>
                    <a:pt x="20188" y="10372"/>
                    <a:pt x="20332" y="10300"/>
                    <a:pt x="20475" y="10229"/>
                  </a:cubicBezTo>
                  <a:lnTo>
                    <a:pt x="20546" y="10193"/>
                  </a:lnTo>
                  <a:cubicBezTo>
                    <a:pt x="20654" y="10157"/>
                    <a:pt x="20725" y="10085"/>
                    <a:pt x="20761" y="10014"/>
                  </a:cubicBezTo>
                  <a:cubicBezTo>
                    <a:pt x="20797" y="9978"/>
                    <a:pt x="20833" y="9942"/>
                    <a:pt x="20833" y="9871"/>
                  </a:cubicBezTo>
                  <a:cubicBezTo>
                    <a:pt x="20833" y="9799"/>
                    <a:pt x="20797" y="9728"/>
                    <a:pt x="20761" y="9656"/>
                  </a:cubicBezTo>
                  <a:cubicBezTo>
                    <a:pt x="20725" y="9584"/>
                    <a:pt x="20690" y="9549"/>
                    <a:pt x="20654" y="9513"/>
                  </a:cubicBezTo>
                  <a:lnTo>
                    <a:pt x="20654" y="9477"/>
                  </a:lnTo>
                  <a:lnTo>
                    <a:pt x="20582" y="9370"/>
                  </a:lnTo>
                  <a:lnTo>
                    <a:pt x="20582" y="9334"/>
                  </a:lnTo>
                  <a:lnTo>
                    <a:pt x="20475" y="9226"/>
                  </a:lnTo>
                  <a:lnTo>
                    <a:pt x="20439" y="9119"/>
                  </a:lnTo>
                  <a:lnTo>
                    <a:pt x="20332" y="8976"/>
                  </a:lnTo>
                  <a:lnTo>
                    <a:pt x="20224" y="8904"/>
                  </a:lnTo>
                  <a:cubicBezTo>
                    <a:pt x="20153" y="8761"/>
                    <a:pt x="20045" y="8618"/>
                    <a:pt x="19974" y="8475"/>
                  </a:cubicBezTo>
                  <a:cubicBezTo>
                    <a:pt x="19974" y="8403"/>
                    <a:pt x="19938" y="8367"/>
                    <a:pt x="19938" y="8296"/>
                  </a:cubicBezTo>
                  <a:cubicBezTo>
                    <a:pt x="19938" y="8260"/>
                    <a:pt x="19938" y="8224"/>
                    <a:pt x="19938" y="8224"/>
                  </a:cubicBezTo>
                  <a:lnTo>
                    <a:pt x="19938" y="8188"/>
                  </a:lnTo>
                  <a:cubicBezTo>
                    <a:pt x="19938" y="8045"/>
                    <a:pt x="19902" y="7938"/>
                    <a:pt x="19866" y="7830"/>
                  </a:cubicBezTo>
                  <a:cubicBezTo>
                    <a:pt x="19831" y="7759"/>
                    <a:pt x="19831" y="7687"/>
                    <a:pt x="19795" y="7651"/>
                  </a:cubicBezTo>
                  <a:lnTo>
                    <a:pt x="19795" y="7616"/>
                  </a:lnTo>
                  <a:lnTo>
                    <a:pt x="19759" y="7544"/>
                  </a:lnTo>
                  <a:lnTo>
                    <a:pt x="19723" y="7437"/>
                  </a:lnTo>
                  <a:cubicBezTo>
                    <a:pt x="19652" y="7222"/>
                    <a:pt x="19580" y="6971"/>
                    <a:pt x="19544" y="6757"/>
                  </a:cubicBezTo>
                  <a:cubicBezTo>
                    <a:pt x="19508" y="6649"/>
                    <a:pt x="19508" y="6578"/>
                    <a:pt x="19544" y="6470"/>
                  </a:cubicBezTo>
                  <a:cubicBezTo>
                    <a:pt x="19544" y="6363"/>
                    <a:pt x="19544" y="6291"/>
                    <a:pt x="19580" y="6220"/>
                  </a:cubicBezTo>
                  <a:cubicBezTo>
                    <a:pt x="19580" y="6148"/>
                    <a:pt x="19616" y="6112"/>
                    <a:pt x="19652" y="6076"/>
                  </a:cubicBezTo>
                  <a:lnTo>
                    <a:pt x="19652" y="6041"/>
                  </a:lnTo>
                  <a:cubicBezTo>
                    <a:pt x="19652" y="6005"/>
                    <a:pt x="19687" y="5933"/>
                    <a:pt x="19687" y="5862"/>
                  </a:cubicBezTo>
                  <a:cubicBezTo>
                    <a:pt x="19723" y="5754"/>
                    <a:pt x="19723" y="5611"/>
                    <a:pt x="19687" y="5504"/>
                  </a:cubicBezTo>
                  <a:cubicBezTo>
                    <a:pt x="19652" y="5361"/>
                    <a:pt x="19580" y="5217"/>
                    <a:pt x="19508" y="5074"/>
                  </a:cubicBezTo>
                  <a:cubicBezTo>
                    <a:pt x="19473" y="4967"/>
                    <a:pt x="19401" y="4895"/>
                    <a:pt x="19365" y="4788"/>
                  </a:cubicBezTo>
                  <a:cubicBezTo>
                    <a:pt x="19329" y="4680"/>
                    <a:pt x="19329" y="4609"/>
                    <a:pt x="19294" y="4537"/>
                  </a:cubicBezTo>
                  <a:cubicBezTo>
                    <a:pt x="19294" y="4430"/>
                    <a:pt x="19258" y="4323"/>
                    <a:pt x="19222" y="4215"/>
                  </a:cubicBezTo>
                  <a:cubicBezTo>
                    <a:pt x="19222" y="4144"/>
                    <a:pt x="19186" y="4072"/>
                    <a:pt x="19150" y="4036"/>
                  </a:cubicBezTo>
                  <a:cubicBezTo>
                    <a:pt x="19115" y="3965"/>
                    <a:pt x="19079" y="3929"/>
                    <a:pt x="19043" y="3893"/>
                  </a:cubicBezTo>
                  <a:lnTo>
                    <a:pt x="18971" y="3821"/>
                  </a:lnTo>
                  <a:lnTo>
                    <a:pt x="18900" y="3714"/>
                  </a:lnTo>
                  <a:lnTo>
                    <a:pt x="18864" y="3714"/>
                  </a:lnTo>
                  <a:lnTo>
                    <a:pt x="18721" y="3571"/>
                  </a:lnTo>
                  <a:cubicBezTo>
                    <a:pt x="18649" y="3499"/>
                    <a:pt x="18578" y="3428"/>
                    <a:pt x="18506" y="3356"/>
                  </a:cubicBezTo>
                  <a:cubicBezTo>
                    <a:pt x="18435" y="3284"/>
                    <a:pt x="18399" y="3213"/>
                    <a:pt x="18363" y="3141"/>
                  </a:cubicBezTo>
                  <a:cubicBezTo>
                    <a:pt x="18363" y="3070"/>
                    <a:pt x="18327" y="2998"/>
                    <a:pt x="18327" y="2962"/>
                  </a:cubicBezTo>
                  <a:cubicBezTo>
                    <a:pt x="18327" y="2927"/>
                    <a:pt x="18327" y="2891"/>
                    <a:pt x="18327" y="2855"/>
                  </a:cubicBezTo>
                  <a:cubicBezTo>
                    <a:pt x="18327" y="2819"/>
                    <a:pt x="18327" y="2819"/>
                    <a:pt x="18327" y="2783"/>
                  </a:cubicBezTo>
                  <a:lnTo>
                    <a:pt x="18399" y="2640"/>
                  </a:lnTo>
                  <a:cubicBezTo>
                    <a:pt x="18470" y="2569"/>
                    <a:pt x="18578" y="2461"/>
                    <a:pt x="18685" y="2390"/>
                  </a:cubicBezTo>
                  <a:lnTo>
                    <a:pt x="18792" y="2282"/>
                  </a:lnTo>
                  <a:lnTo>
                    <a:pt x="19007" y="2139"/>
                  </a:lnTo>
                  <a:cubicBezTo>
                    <a:pt x="19043" y="2103"/>
                    <a:pt x="19115" y="2067"/>
                    <a:pt x="19115" y="1996"/>
                  </a:cubicBezTo>
                  <a:cubicBezTo>
                    <a:pt x="19150" y="1960"/>
                    <a:pt x="19186" y="1888"/>
                    <a:pt x="19150" y="1817"/>
                  </a:cubicBezTo>
                  <a:cubicBezTo>
                    <a:pt x="19150" y="1781"/>
                    <a:pt x="19115" y="1745"/>
                    <a:pt x="19115" y="1710"/>
                  </a:cubicBezTo>
                  <a:cubicBezTo>
                    <a:pt x="19115" y="1674"/>
                    <a:pt x="19115" y="1638"/>
                    <a:pt x="19115" y="1638"/>
                  </a:cubicBezTo>
                  <a:cubicBezTo>
                    <a:pt x="19079" y="1566"/>
                    <a:pt x="19079" y="1531"/>
                    <a:pt x="19079" y="1459"/>
                  </a:cubicBezTo>
                  <a:cubicBezTo>
                    <a:pt x="19079" y="1423"/>
                    <a:pt x="19115" y="1352"/>
                    <a:pt x="19115" y="1316"/>
                  </a:cubicBezTo>
                  <a:cubicBezTo>
                    <a:pt x="19150" y="1244"/>
                    <a:pt x="19186" y="1173"/>
                    <a:pt x="19222" y="1137"/>
                  </a:cubicBezTo>
                  <a:cubicBezTo>
                    <a:pt x="19258" y="1065"/>
                    <a:pt x="19329" y="1029"/>
                    <a:pt x="19401" y="958"/>
                  </a:cubicBezTo>
                  <a:cubicBezTo>
                    <a:pt x="19473" y="922"/>
                    <a:pt x="19544" y="886"/>
                    <a:pt x="19616" y="850"/>
                  </a:cubicBezTo>
                  <a:lnTo>
                    <a:pt x="19723" y="815"/>
                  </a:lnTo>
                  <a:close/>
                  <a:moveTo>
                    <a:pt x="7553" y="7007"/>
                  </a:moveTo>
                  <a:lnTo>
                    <a:pt x="7553" y="7007"/>
                  </a:lnTo>
                  <a:cubicBezTo>
                    <a:pt x="7660" y="7043"/>
                    <a:pt x="7768" y="7079"/>
                    <a:pt x="7875" y="7150"/>
                  </a:cubicBezTo>
                  <a:lnTo>
                    <a:pt x="8233" y="7293"/>
                  </a:lnTo>
                  <a:lnTo>
                    <a:pt x="8448" y="7437"/>
                  </a:lnTo>
                  <a:lnTo>
                    <a:pt x="8519" y="7472"/>
                  </a:lnTo>
                  <a:lnTo>
                    <a:pt x="8770" y="7580"/>
                  </a:lnTo>
                  <a:cubicBezTo>
                    <a:pt x="8877" y="7651"/>
                    <a:pt x="8985" y="7723"/>
                    <a:pt x="9092" y="7795"/>
                  </a:cubicBezTo>
                  <a:cubicBezTo>
                    <a:pt x="9092" y="7830"/>
                    <a:pt x="9128" y="7902"/>
                    <a:pt x="9128" y="7938"/>
                  </a:cubicBezTo>
                  <a:lnTo>
                    <a:pt x="9164" y="8332"/>
                  </a:lnTo>
                  <a:lnTo>
                    <a:pt x="9164" y="8403"/>
                  </a:lnTo>
                  <a:lnTo>
                    <a:pt x="9164" y="8582"/>
                  </a:lnTo>
                  <a:cubicBezTo>
                    <a:pt x="9164" y="8654"/>
                    <a:pt x="9164" y="8797"/>
                    <a:pt x="9199" y="8868"/>
                  </a:cubicBezTo>
                  <a:cubicBezTo>
                    <a:pt x="9235" y="8940"/>
                    <a:pt x="9235" y="9047"/>
                    <a:pt x="9235" y="9155"/>
                  </a:cubicBezTo>
                  <a:lnTo>
                    <a:pt x="9235" y="9298"/>
                  </a:lnTo>
                  <a:lnTo>
                    <a:pt x="9235" y="9370"/>
                  </a:lnTo>
                  <a:lnTo>
                    <a:pt x="9235" y="9405"/>
                  </a:lnTo>
                  <a:lnTo>
                    <a:pt x="9235" y="9513"/>
                  </a:lnTo>
                  <a:cubicBezTo>
                    <a:pt x="9235" y="9584"/>
                    <a:pt x="9235" y="9656"/>
                    <a:pt x="9235" y="9763"/>
                  </a:cubicBezTo>
                  <a:lnTo>
                    <a:pt x="9235" y="9799"/>
                  </a:lnTo>
                  <a:lnTo>
                    <a:pt x="9235" y="9871"/>
                  </a:lnTo>
                  <a:lnTo>
                    <a:pt x="9235" y="10014"/>
                  </a:lnTo>
                  <a:lnTo>
                    <a:pt x="9235" y="10229"/>
                  </a:lnTo>
                  <a:lnTo>
                    <a:pt x="9271" y="10515"/>
                  </a:lnTo>
                  <a:cubicBezTo>
                    <a:pt x="9307" y="10766"/>
                    <a:pt x="9343" y="11052"/>
                    <a:pt x="9343" y="11267"/>
                  </a:cubicBezTo>
                  <a:lnTo>
                    <a:pt x="9343" y="11338"/>
                  </a:lnTo>
                  <a:cubicBezTo>
                    <a:pt x="9378" y="11589"/>
                    <a:pt x="9414" y="11839"/>
                    <a:pt x="9414" y="12090"/>
                  </a:cubicBezTo>
                  <a:lnTo>
                    <a:pt x="9414" y="12126"/>
                  </a:lnTo>
                  <a:lnTo>
                    <a:pt x="9414" y="12341"/>
                  </a:lnTo>
                  <a:lnTo>
                    <a:pt x="9414" y="12555"/>
                  </a:lnTo>
                  <a:cubicBezTo>
                    <a:pt x="9414" y="12663"/>
                    <a:pt x="9414" y="12770"/>
                    <a:pt x="9450" y="12877"/>
                  </a:cubicBezTo>
                  <a:lnTo>
                    <a:pt x="9450" y="13021"/>
                  </a:lnTo>
                  <a:cubicBezTo>
                    <a:pt x="9450" y="13056"/>
                    <a:pt x="9450" y="13235"/>
                    <a:pt x="9486" y="13343"/>
                  </a:cubicBezTo>
                  <a:lnTo>
                    <a:pt x="9486" y="13414"/>
                  </a:lnTo>
                  <a:lnTo>
                    <a:pt x="9486" y="13450"/>
                  </a:lnTo>
                  <a:cubicBezTo>
                    <a:pt x="9486" y="13558"/>
                    <a:pt x="9522" y="13665"/>
                    <a:pt x="9522" y="13772"/>
                  </a:cubicBezTo>
                  <a:cubicBezTo>
                    <a:pt x="9450" y="13737"/>
                    <a:pt x="9378" y="13701"/>
                    <a:pt x="9307" y="13701"/>
                  </a:cubicBezTo>
                  <a:lnTo>
                    <a:pt x="9271" y="13701"/>
                  </a:lnTo>
                  <a:cubicBezTo>
                    <a:pt x="9199" y="13701"/>
                    <a:pt x="9164" y="13737"/>
                    <a:pt x="9092" y="13772"/>
                  </a:cubicBezTo>
                  <a:cubicBezTo>
                    <a:pt x="9092" y="13701"/>
                    <a:pt x="9092" y="13629"/>
                    <a:pt x="9092" y="13558"/>
                  </a:cubicBezTo>
                  <a:lnTo>
                    <a:pt x="9092" y="13522"/>
                  </a:lnTo>
                  <a:cubicBezTo>
                    <a:pt x="9092" y="13522"/>
                    <a:pt x="9092" y="13486"/>
                    <a:pt x="9092" y="13486"/>
                  </a:cubicBezTo>
                  <a:cubicBezTo>
                    <a:pt x="9092" y="13343"/>
                    <a:pt x="9092" y="13164"/>
                    <a:pt x="9056" y="13021"/>
                  </a:cubicBezTo>
                  <a:cubicBezTo>
                    <a:pt x="9020" y="12877"/>
                    <a:pt x="9235" y="12663"/>
                    <a:pt x="9199" y="12448"/>
                  </a:cubicBezTo>
                  <a:cubicBezTo>
                    <a:pt x="9199" y="12341"/>
                    <a:pt x="9164" y="12233"/>
                    <a:pt x="9128" y="12162"/>
                  </a:cubicBezTo>
                  <a:cubicBezTo>
                    <a:pt x="9128" y="12126"/>
                    <a:pt x="9092" y="12054"/>
                    <a:pt x="9056" y="12018"/>
                  </a:cubicBezTo>
                  <a:cubicBezTo>
                    <a:pt x="9056" y="11983"/>
                    <a:pt x="9020" y="11947"/>
                    <a:pt x="8985" y="11911"/>
                  </a:cubicBezTo>
                  <a:cubicBezTo>
                    <a:pt x="8949" y="11875"/>
                    <a:pt x="8913" y="11839"/>
                    <a:pt x="8877" y="11804"/>
                  </a:cubicBezTo>
                  <a:lnTo>
                    <a:pt x="8841" y="11804"/>
                  </a:lnTo>
                  <a:cubicBezTo>
                    <a:pt x="8770" y="11804"/>
                    <a:pt x="8734" y="11768"/>
                    <a:pt x="8663" y="11732"/>
                  </a:cubicBezTo>
                  <a:cubicBezTo>
                    <a:pt x="8519" y="11696"/>
                    <a:pt x="8376" y="11660"/>
                    <a:pt x="8233" y="11625"/>
                  </a:cubicBezTo>
                  <a:cubicBezTo>
                    <a:pt x="8054" y="11553"/>
                    <a:pt x="7875" y="11517"/>
                    <a:pt x="7732" y="11481"/>
                  </a:cubicBezTo>
                  <a:lnTo>
                    <a:pt x="7553" y="11410"/>
                  </a:lnTo>
                  <a:lnTo>
                    <a:pt x="7508" y="11395"/>
                  </a:lnTo>
                  <a:lnTo>
                    <a:pt x="7508" y="11395"/>
                  </a:lnTo>
                  <a:cubicBezTo>
                    <a:pt x="7514" y="11395"/>
                    <a:pt x="7520" y="11395"/>
                    <a:pt x="7526" y="11395"/>
                  </a:cubicBezTo>
                  <a:cubicBezTo>
                    <a:pt x="7562" y="11395"/>
                    <a:pt x="7598" y="11387"/>
                    <a:pt x="7624" y="11374"/>
                  </a:cubicBezTo>
                  <a:cubicBezTo>
                    <a:pt x="7624" y="11338"/>
                    <a:pt x="7660" y="11302"/>
                    <a:pt x="7660" y="11267"/>
                  </a:cubicBezTo>
                  <a:cubicBezTo>
                    <a:pt x="7660" y="11231"/>
                    <a:pt x="7660" y="11159"/>
                    <a:pt x="7660" y="11124"/>
                  </a:cubicBezTo>
                  <a:cubicBezTo>
                    <a:pt x="7660" y="11088"/>
                    <a:pt x="7660" y="11088"/>
                    <a:pt x="7660" y="11088"/>
                  </a:cubicBezTo>
                  <a:lnTo>
                    <a:pt x="7660" y="10873"/>
                  </a:lnTo>
                  <a:lnTo>
                    <a:pt x="7660" y="10551"/>
                  </a:lnTo>
                  <a:lnTo>
                    <a:pt x="7660" y="10408"/>
                  </a:lnTo>
                  <a:cubicBezTo>
                    <a:pt x="7660" y="10085"/>
                    <a:pt x="7624" y="9799"/>
                    <a:pt x="7589" y="9549"/>
                  </a:cubicBezTo>
                  <a:lnTo>
                    <a:pt x="7589" y="9012"/>
                  </a:lnTo>
                  <a:lnTo>
                    <a:pt x="7589" y="8940"/>
                  </a:lnTo>
                  <a:lnTo>
                    <a:pt x="7589" y="8689"/>
                  </a:lnTo>
                  <a:cubicBezTo>
                    <a:pt x="7589" y="8403"/>
                    <a:pt x="7589" y="8117"/>
                    <a:pt x="7589" y="7830"/>
                  </a:cubicBezTo>
                  <a:cubicBezTo>
                    <a:pt x="7553" y="7544"/>
                    <a:pt x="7589" y="7293"/>
                    <a:pt x="7553" y="7007"/>
                  </a:cubicBezTo>
                  <a:close/>
                  <a:moveTo>
                    <a:pt x="11956" y="8439"/>
                  </a:moveTo>
                  <a:cubicBezTo>
                    <a:pt x="12099" y="8439"/>
                    <a:pt x="12314" y="8510"/>
                    <a:pt x="12528" y="8546"/>
                  </a:cubicBezTo>
                  <a:cubicBezTo>
                    <a:pt x="12779" y="8618"/>
                    <a:pt x="13029" y="8689"/>
                    <a:pt x="13280" y="8797"/>
                  </a:cubicBezTo>
                  <a:cubicBezTo>
                    <a:pt x="13280" y="8868"/>
                    <a:pt x="13316" y="8976"/>
                    <a:pt x="13316" y="9047"/>
                  </a:cubicBezTo>
                  <a:lnTo>
                    <a:pt x="13316" y="9083"/>
                  </a:lnTo>
                  <a:cubicBezTo>
                    <a:pt x="13387" y="9370"/>
                    <a:pt x="13423" y="9692"/>
                    <a:pt x="13459" y="10014"/>
                  </a:cubicBezTo>
                  <a:cubicBezTo>
                    <a:pt x="13495" y="10193"/>
                    <a:pt x="13495" y="10372"/>
                    <a:pt x="13531" y="10551"/>
                  </a:cubicBezTo>
                  <a:lnTo>
                    <a:pt x="13531" y="10587"/>
                  </a:lnTo>
                  <a:cubicBezTo>
                    <a:pt x="13531" y="10766"/>
                    <a:pt x="13566" y="10980"/>
                    <a:pt x="13602" y="11159"/>
                  </a:cubicBezTo>
                  <a:cubicBezTo>
                    <a:pt x="13638" y="11374"/>
                    <a:pt x="13674" y="11553"/>
                    <a:pt x="13710" y="11768"/>
                  </a:cubicBezTo>
                  <a:cubicBezTo>
                    <a:pt x="13745" y="11983"/>
                    <a:pt x="13781" y="12126"/>
                    <a:pt x="13817" y="12269"/>
                  </a:cubicBezTo>
                  <a:cubicBezTo>
                    <a:pt x="13817" y="12519"/>
                    <a:pt x="13853" y="12770"/>
                    <a:pt x="13889" y="13092"/>
                  </a:cubicBezTo>
                  <a:lnTo>
                    <a:pt x="13889" y="13200"/>
                  </a:lnTo>
                  <a:cubicBezTo>
                    <a:pt x="13889" y="13379"/>
                    <a:pt x="13924" y="13629"/>
                    <a:pt x="13924" y="13844"/>
                  </a:cubicBezTo>
                  <a:cubicBezTo>
                    <a:pt x="13924" y="14094"/>
                    <a:pt x="13924" y="14381"/>
                    <a:pt x="13924" y="14667"/>
                  </a:cubicBezTo>
                  <a:lnTo>
                    <a:pt x="13924" y="15276"/>
                  </a:lnTo>
                  <a:cubicBezTo>
                    <a:pt x="13924" y="15347"/>
                    <a:pt x="13924" y="15383"/>
                    <a:pt x="13924" y="15419"/>
                  </a:cubicBezTo>
                  <a:lnTo>
                    <a:pt x="13817" y="15383"/>
                  </a:lnTo>
                  <a:cubicBezTo>
                    <a:pt x="13716" y="15358"/>
                    <a:pt x="13597" y="15332"/>
                    <a:pt x="13472" y="15332"/>
                  </a:cubicBezTo>
                  <a:cubicBezTo>
                    <a:pt x="13421" y="15332"/>
                    <a:pt x="13368" y="15337"/>
                    <a:pt x="13316" y="15347"/>
                  </a:cubicBezTo>
                  <a:lnTo>
                    <a:pt x="13173" y="15347"/>
                  </a:lnTo>
                  <a:cubicBezTo>
                    <a:pt x="13101" y="15347"/>
                    <a:pt x="13065" y="15347"/>
                    <a:pt x="13029" y="15383"/>
                  </a:cubicBezTo>
                  <a:lnTo>
                    <a:pt x="12994" y="15383"/>
                  </a:lnTo>
                  <a:cubicBezTo>
                    <a:pt x="12922" y="15419"/>
                    <a:pt x="12886" y="15455"/>
                    <a:pt x="12815" y="15526"/>
                  </a:cubicBezTo>
                  <a:cubicBezTo>
                    <a:pt x="12743" y="15634"/>
                    <a:pt x="12636" y="15741"/>
                    <a:pt x="12528" y="15813"/>
                  </a:cubicBezTo>
                  <a:cubicBezTo>
                    <a:pt x="12421" y="15920"/>
                    <a:pt x="12314" y="15992"/>
                    <a:pt x="12242" y="16063"/>
                  </a:cubicBezTo>
                  <a:lnTo>
                    <a:pt x="12170" y="16099"/>
                  </a:lnTo>
                  <a:lnTo>
                    <a:pt x="12135" y="16135"/>
                  </a:lnTo>
                  <a:lnTo>
                    <a:pt x="11956" y="16242"/>
                  </a:lnTo>
                  <a:lnTo>
                    <a:pt x="11920" y="16278"/>
                  </a:lnTo>
                  <a:lnTo>
                    <a:pt x="11741" y="16421"/>
                  </a:lnTo>
                  <a:cubicBezTo>
                    <a:pt x="11705" y="15920"/>
                    <a:pt x="11633" y="15419"/>
                    <a:pt x="11562" y="14954"/>
                  </a:cubicBezTo>
                  <a:cubicBezTo>
                    <a:pt x="11526" y="14775"/>
                    <a:pt x="11490" y="14596"/>
                    <a:pt x="11419" y="14452"/>
                  </a:cubicBezTo>
                  <a:cubicBezTo>
                    <a:pt x="11383" y="14345"/>
                    <a:pt x="11311" y="14273"/>
                    <a:pt x="11240" y="14202"/>
                  </a:cubicBezTo>
                  <a:cubicBezTo>
                    <a:pt x="11204" y="14202"/>
                    <a:pt x="11168" y="14166"/>
                    <a:pt x="11132" y="14166"/>
                  </a:cubicBezTo>
                  <a:lnTo>
                    <a:pt x="11097" y="14166"/>
                  </a:lnTo>
                  <a:cubicBezTo>
                    <a:pt x="10989" y="14166"/>
                    <a:pt x="10846" y="14130"/>
                    <a:pt x="10703" y="14094"/>
                  </a:cubicBezTo>
                  <a:cubicBezTo>
                    <a:pt x="10560" y="14059"/>
                    <a:pt x="10524" y="14023"/>
                    <a:pt x="10452" y="14023"/>
                  </a:cubicBezTo>
                  <a:cubicBezTo>
                    <a:pt x="10452" y="13951"/>
                    <a:pt x="10452" y="13880"/>
                    <a:pt x="10452" y="13808"/>
                  </a:cubicBezTo>
                  <a:cubicBezTo>
                    <a:pt x="10416" y="13629"/>
                    <a:pt x="10381" y="13379"/>
                    <a:pt x="10345" y="13235"/>
                  </a:cubicBezTo>
                  <a:lnTo>
                    <a:pt x="10345" y="13128"/>
                  </a:lnTo>
                  <a:lnTo>
                    <a:pt x="10345" y="13021"/>
                  </a:lnTo>
                  <a:lnTo>
                    <a:pt x="10345" y="12949"/>
                  </a:lnTo>
                  <a:cubicBezTo>
                    <a:pt x="10345" y="12842"/>
                    <a:pt x="10309" y="12698"/>
                    <a:pt x="10309" y="12591"/>
                  </a:cubicBezTo>
                  <a:lnTo>
                    <a:pt x="10309" y="12519"/>
                  </a:lnTo>
                  <a:lnTo>
                    <a:pt x="10273" y="11947"/>
                  </a:lnTo>
                  <a:cubicBezTo>
                    <a:pt x="10237" y="11589"/>
                    <a:pt x="10202" y="11231"/>
                    <a:pt x="10130" y="10873"/>
                  </a:cubicBezTo>
                  <a:lnTo>
                    <a:pt x="10130" y="10766"/>
                  </a:lnTo>
                  <a:cubicBezTo>
                    <a:pt x="10130" y="10587"/>
                    <a:pt x="10094" y="10408"/>
                    <a:pt x="10094" y="10229"/>
                  </a:cubicBezTo>
                  <a:cubicBezTo>
                    <a:pt x="10094" y="10121"/>
                    <a:pt x="10094" y="10050"/>
                    <a:pt x="10059" y="9978"/>
                  </a:cubicBezTo>
                  <a:lnTo>
                    <a:pt x="10059" y="9799"/>
                  </a:lnTo>
                  <a:lnTo>
                    <a:pt x="10059" y="9763"/>
                  </a:lnTo>
                  <a:cubicBezTo>
                    <a:pt x="10059" y="9728"/>
                    <a:pt x="10059" y="9692"/>
                    <a:pt x="10059" y="9656"/>
                  </a:cubicBezTo>
                  <a:cubicBezTo>
                    <a:pt x="10130" y="9584"/>
                    <a:pt x="10202" y="9513"/>
                    <a:pt x="10273" y="9441"/>
                  </a:cubicBezTo>
                  <a:lnTo>
                    <a:pt x="10667" y="9191"/>
                  </a:lnTo>
                  <a:lnTo>
                    <a:pt x="10774" y="9083"/>
                  </a:lnTo>
                  <a:lnTo>
                    <a:pt x="10846" y="9047"/>
                  </a:lnTo>
                  <a:cubicBezTo>
                    <a:pt x="10918" y="9012"/>
                    <a:pt x="10989" y="8976"/>
                    <a:pt x="11061" y="8904"/>
                  </a:cubicBezTo>
                  <a:lnTo>
                    <a:pt x="11419" y="8654"/>
                  </a:lnTo>
                  <a:lnTo>
                    <a:pt x="11598" y="8546"/>
                  </a:lnTo>
                  <a:lnTo>
                    <a:pt x="11598" y="8940"/>
                  </a:lnTo>
                  <a:lnTo>
                    <a:pt x="11669" y="10336"/>
                  </a:lnTo>
                  <a:lnTo>
                    <a:pt x="11669" y="10408"/>
                  </a:lnTo>
                  <a:cubicBezTo>
                    <a:pt x="11669" y="10658"/>
                    <a:pt x="11669" y="10945"/>
                    <a:pt x="11705" y="11231"/>
                  </a:cubicBezTo>
                  <a:lnTo>
                    <a:pt x="11705" y="11302"/>
                  </a:lnTo>
                  <a:cubicBezTo>
                    <a:pt x="11705" y="11589"/>
                    <a:pt x="11741" y="11875"/>
                    <a:pt x="11777" y="12126"/>
                  </a:cubicBezTo>
                  <a:lnTo>
                    <a:pt x="11777" y="12162"/>
                  </a:lnTo>
                  <a:cubicBezTo>
                    <a:pt x="11777" y="12305"/>
                    <a:pt x="11812" y="12412"/>
                    <a:pt x="11812" y="12555"/>
                  </a:cubicBezTo>
                  <a:cubicBezTo>
                    <a:pt x="11848" y="12663"/>
                    <a:pt x="11848" y="12770"/>
                    <a:pt x="11884" y="12913"/>
                  </a:cubicBezTo>
                  <a:cubicBezTo>
                    <a:pt x="11920" y="13056"/>
                    <a:pt x="11920" y="13128"/>
                    <a:pt x="11956" y="13235"/>
                  </a:cubicBezTo>
                  <a:cubicBezTo>
                    <a:pt x="11956" y="13343"/>
                    <a:pt x="11991" y="13450"/>
                    <a:pt x="11991" y="13593"/>
                  </a:cubicBezTo>
                  <a:lnTo>
                    <a:pt x="11991" y="13737"/>
                  </a:lnTo>
                  <a:cubicBezTo>
                    <a:pt x="11991" y="13880"/>
                    <a:pt x="12027" y="14023"/>
                    <a:pt x="12063" y="14166"/>
                  </a:cubicBezTo>
                  <a:lnTo>
                    <a:pt x="12063" y="14238"/>
                  </a:lnTo>
                  <a:lnTo>
                    <a:pt x="12063" y="14273"/>
                  </a:lnTo>
                  <a:cubicBezTo>
                    <a:pt x="12063" y="14452"/>
                    <a:pt x="12099" y="14596"/>
                    <a:pt x="12099" y="14775"/>
                  </a:cubicBezTo>
                  <a:cubicBezTo>
                    <a:pt x="12099" y="14810"/>
                    <a:pt x="12135" y="14882"/>
                    <a:pt x="12206" y="14882"/>
                  </a:cubicBezTo>
                  <a:cubicBezTo>
                    <a:pt x="12242" y="14882"/>
                    <a:pt x="12278" y="14846"/>
                    <a:pt x="12278" y="14846"/>
                  </a:cubicBezTo>
                  <a:cubicBezTo>
                    <a:pt x="12314" y="14810"/>
                    <a:pt x="12314" y="14775"/>
                    <a:pt x="12278" y="14775"/>
                  </a:cubicBezTo>
                  <a:cubicBezTo>
                    <a:pt x="12278" y="14596"/>
                    <a:pt x="12278" y="14452"/>
                    <a:pt x="12242" y="14273"/>
                  </a:cubicBezTo>
                  <a:lnTo>
                    <a:pt x="12242" y="14202"/>
                  </a:lnTo>
                  <a:lnTo>
                    <a:pt x="12242" y="14059"/>
                  </a:lnTo>
                  <a:lnTo>
                    <a:pt x="12242" y="13951"/>
                  </a:lnTo>
                  <a:lnTo>
                    <a:pt x="12242" y="13844"/>
                  </a:lnTo>
                  <a:cubicBezTo>
                    <a:pt x="12242" y="13701"/>
                    <a:pt x="12206" y="13558"/>
                    <a:pt x="12206" y="13379"/>
                  </a:cubicBezTo>
                  <a:cubicBezTo>
                    <a:pt x="12206" y="13271"/>
                    <a:pt x="12206" y="13164"/>
                    <a:pt x="12170" y="13056"/>
                  </a:cubicBezTo>
                  <a:lnTo>
                    <a:pt x="12170" y="12949"/>
                  </a:lnTo>
                  <a:cubicBezTo>
                    <a:pt x="12135" y="12806"/>
                    <a:pt x="12135" y="12663"/>
                    <a:pt x="12099" y="12519"/>
                  </a:cubicBezTo>
                  <a:cubicBezTo>
                    <a:pt x="12099" y="12376"/>
                    <a:pt x="12063" y="12233"/>
                    <a:pt x="12063" y="12090"/>
                  </a:cubicBezTo>
                  <a:lnTo>
                    <a:pt x="12063" y="12018"/>
                  </a:lnTo>
                  <a:lnTo>
                    <a:pt x="12063" y="11732"/>
                  </a:lnTo>
                  <a:lnTo>
                    <a:pt x="12063" y="11625"/>
                  </a:lnTo>
                  <a:lnTo>
                    <a:pt x="12063" y="11374"/>
                  </a:lnTo>
                  <a:lnTo>
                    <a:pt x="12063" y="11195"/>
                  </a:lnTo>
                  <a:lnTo>
                    <a:pt x="11991" y="9405"/>
                  </a:lnTo>
                  <a:lnTo>
                    <a:pt x="11956" y="8439"/>
                  </a:lnTo>
                  <a:close/>
                  <a:moveTo>
                    <a:pt x="42811" y="10837"/>
                  </a:moveTo>
                  <a:cubicBezTo>
                    <a:pt x="42954" y="10873"/>
                    <a:pt x="43097" y="10909"/>
                    <a:pt x="43240" y="10909"/>
                  </a:cubicBezTo>
                  <a:lnTo>
                    <a:pt x="43491" y="10909"/>
                  </a:lnTo>
                  <a:cubicBezTo>
                    <a:pt x="43598" y="10909"/>
                    <a:pt x="43670" y="10945"/>
                    <a:pt x="43777" y="10945"/>
                  </a:cubicBezTo>
                  <a:lnTo>
                    <a:pt x="43885" y="10945"/>
                  </a:lnTo>
                  <a:lnTo>
                    <a:pt x="44028" y="10980"/>
                  </a:lnTo>
                  <a:lnTo>
                    <a:pt x="44243" y="11016"/>
                  </a:lnTo>
                  <a:cubicBezTo>
                    <a:pt x="44278" y="11052"/>
                    <a:pt x="44314" y="11052"/>
                    <a:pt x="44350" y="11088"/>
                  </a:cubicBezTo>
                  <a:cubicBezTo>
                    <a:pt x="44457" y="11088"/>
                    <a:pt x="44601" y="11124"/>
                    <a:pt x="44708" y="11195"/>
                  </a:cubicBezTo>
                  <a:lnTo>
                    <a:pt x="45030" y="11302"/>
                  </a:lnTo>
                  <a:cubicBezTo>
                    <a:pt x="45352" y="11446"/>
                    <a:pt x="45710" y="11660"/>
                    <a:pt x="45997" y="11875"/>
                  </a:cubicBezTo>
                  <a:cubicBezTo>
                    <a:pt x="46068" y="11947"/>
                    <a:pt x="46140" y="11983"/>
                    <a:pt x="46211" y="12054"/>
                  </a:cubicBezTo>
                  <a:cubicBezTo>
                    <a:pt x="46211" y="12090"/>
                    <a:pt x="46247" y="12126"/>
                    <a:pt x="46247" y="12162"/>
                  </a:cubicBezTo>
                  <a:cubicBezTo>
                    <a:pt x="46283" y="12197"/>
                    <a:pt x="46283" y="12233"/>
                    <a:pt x="46283" y="12269"/>
                  </a:cubicBezTo>
                  <a:cubicBezTo>
                    <a:pt x="46319" y="12412"/>
                    <a:pt x="46319" y="12519"/>
                    <a:pt x="46319" y="12663"/>
                  </a:cubicBezTo>
                  <a:lnTo>
                    <a:pt x="46319" y="12770"/>
                  </a:lnTo>
                  <a:lnTo>
                    <a:pt x="46319" y="13056"/>
                  </a:lnTo>
                  <a:lnTo>
                    <a:pt x="46319" y="13200"/>
                  </a:lnTo>
                  <a:lnTo>
                    <a:pt x="46319" y="13486"/>
                  </a:lnTo>
                  <a:cubicBezTo>
                    <a:pt x="46319" y="13558"/>
                    <a:pt x="46319" y="13737"/>
                    <a:pt x="46283" y="13880"/>
                  </a:cubicBezTo>
                  <a:cubicBezTo>
                    <a:pt x="46247" y="14023"/>
                    <a:pt x="46247" y="14094"/>
                    <a:pt x="46211" y="14202"/>
                  </a:cubicBezTo>
                  <a:cubicBezTo>
                    <a:pt x="46211" y="14345"/>
                    <a:pt x="46140" y="14488"/>
                    <a:pt x="46104" y="14631"/>
                  </a:cubicBezTo>
                  <a:cubicBezTo>
                    <a:pt x="46068" y="14703"/>
                    <a:pt x="46032" y="14775"/>
                    <a:pt x="45997" y="14846"/>
                  </a:cubicBezTo>
                  <a:lnTo>
                    <a:pt x="45889" y="14954"/>
                  </a:lnTo>
                  <a:cubicBezTo>
                    <a:pt x="45782" y="14989"/>
                    <a:pt x="45710" y="15061"/>
                    <a:pt x="45639" y="15097"/>
                  </a:cubicBezTo>
                  <a:cubicBezTo>
                    <a:pt x="45495" y="15133"/>
                    <a:pt x="45352" y="15168"/>
                    <a:pt x="45209" y="15204"/>
                  </a:cubicBezTo>
                  <a:lnTo>
                    <a:pt x="45137" y="15204"/>
                  </a:lnTo>
                  <a:lnTo>
                    <a:pt x="44923" y="15276"/>
                  </a:lnTo>
                  <a:lnTo>
                    <a:pt x="44815" y="15276"/>
                  </a:lnTo>
                  <a:lnTo>
                    <a:pt x="44636" y="15311"/>
                  </a:lnTo>
                  <a:lnTo>
                    <a:pt x="44064" y="15455"/>
                  </a:lnTo>
                  <a:lnTo>
                    <a:pt x="43885" y="15490"/>
                  </a:lnTo>
                  <a:lnTo>
                    <a:pt x="43706" y="15526"/>
                  </a:lnTo>
                  <a:cubicBezTo>
                    <a:pt x="43061" y="15669"/>
                    <a:pt x="42381" y="15813"/>
                    <a:pt x="41701" y="15884"/>
                  </a:cubicBezTo>
                  <a:lnTo>
                    <a:pt x="41379" y="15956"/>
                  </a:lnTo>
                  <a:lnTo>
                    <a:pt x="41343" y="15956"/>
                  </a:lnTo>
                  <a:cubicBezTo>
                    <a:pt x="40663" y="16027"/>
                    <a:pt x="40019" y="16099"/>
                    <a:pt x="39267" y="16171"/>
                  </a:cubicBezTo>
                  <a:cubicBezTo>
                    <a:pt x="38730" y="16206"/>
                    <a:pt x="38229" y="16242"/>
                    <a:pt x="37692" y="16278"/>
                  </a:cubicBezTo>
                  <a:lnTo>
                    <a:pt x="37191" y="16278"/>
                  </a:lnTo>
                  <a:lnTo>
                    <a:pt x="36475" y="16314"/>
                  </a:lnTo>
                  <a:lnTo>
                    <a:pt x="36368" y="16314"/>
                  </a:lnTo>
                  <a:cubicBezTo>
                    <a:pt x="35974" y="16350"/>
                    <a:pt x="35580" y="16385"/>
                    <a:pt x="35186" y="16385"/>
                  </a:cubicBezTo>
                  <a:lnTo>
                    <a:pt x="34471" y="16421"/>
                  </a:lnTo>
                  <a:lnTo>
                    <a:pt x="34292" y="16421"/>
                  </a:lnTo>
                  <a:lnTo>
                    <a:pt x="33075" y="16493"/>
                  </a:lnTo>
                  <a:cubicBezTo>
                    <a:pt x="32359" y="16529"/>
                    <a:pt x="31750" y="16564"/>
                    <a:pt x="31106" y="16564"/>
                  </a:cubicBezTo>
                  <a:lnTo>
                    <a:pt x="28922" y="16564"/>
                  </a:lnTo>
                  <a:cubicBezTo>
                    <a:pt x="28314" y="16564"/>
                    <a:pt x="27634" y="16493"/>
                    <a:pt x="26954" y="16457"/>
                  </a:cubicBezTo>
                  <a:cubicBezTo>
                    <a:pt x="26345" y="16421"/>
                    <a:pt x="25629" y="16385"/>
                    <a:pt x="24878" y="16350"/>
                  </a:cubicBezTo>
                  <a:cubicBezTo>
                    <a:pt x="24233" y="16350"/>
                    <a:pt x="23517" y="16278"/>
                    <a:pt x="22801" y="16206"/>
                  </a:cubicBezTo>
                  <a:lnTo>
                    <a:pt x="22444" y="16242"/>
                  </a:lnTo>
                  <a:lnTo>
                    <a:pt x="22408" y="16242"/>
                  </a:lnTo>
                  <a:lnTo>
                    <a:pt x="21692" y="16135"/>
                  </a:lnTo>
                  <a:lnTo>
                    <a:pt x="20582" y="16027"/>
                  </a:lnTo>
                  <a:lnTo>
                    <a:pt x="20224" y="15992"/>
                  </a:lnTo>
                  <a:lnTo>
                    <a:pt x="19938" y="15992"/>
                  </a:lnTo>
                  <a:cubicBezTo>
                    <a:pt x="19723" y="15956"/>
                    <a:pt x="19508" y="15920"/>
                    <a:pt x="19258" y="15884"/>
                  </a:cubicBezTo>
                  <a:lnTo>
                    <a:pt x="18470" y="15741"/>
                  </a:lnTo>
                  <a:lnTo>
                    <a:pt x="18291" y="15705"/>
                  </a:lnTo>
                  <a:cubicBezTo>
                    <a:pt x="17719" y="15598"/>
                    <a:pt x="17182" y="15455"/>
                    <a:pt x="16681" y="15240"/>
                  </a:cubicBezTo>
                  <a:cubicBezTo>
                    <a:pt x="16502" y="15168"/>
                    <a:pt x="16323" y="15097"/>
                    <a:pt x="16179" y="14989"/>
                  </a:cubicBezTo>
                  <a:cubicBezTo>
                    <a:pt x="16072" y="14918"/>
                    <a:pt x="15929" y="14846"/>
                    <a:pt x="15821" y="14775"/>
                  </a:cubicBezTo>
                  <a:lnTo>
                    <a:pt x="15714" y="14667"/>
                  </a:lnTo>
                  <a:cubicBezTo>
                    <a:pt x="15714" y="14631"/>
                    <a:pt x="15678" y="14596"/>
                    <a:pt x="15643" y="14524"/>
                  </a:cubicBezTo>
                  <a:cubicBezTo>
                    <a:pt x="15571" y="14345"/>
                    <a:pt x="15499" y="14130"/>
                    <a:pt x="15464" y="13915"/>
                  </a:cubicBezTo>
                  <a:cubicBezTo>
                    <a:pt x="15428" y="13701"/>
                    <a:pt x="15392" y="13486"/>
                    <a:pt x="15392" y="13307"/>
                  </a:cubicBezTo>
                  <a:cubicBezTo>
                    <a:pt x="15356" y="13164"/>
                    <a:pt x="15392" y="13092"/>
                    <a:pt x="15356" y="13021"/>
                  </a:cubicBezTo>
                  <a:cubicBezTo>
                    <a:pt x="15356" y="12913"/>
                    <a:pt x="15356" y="12806"/>
                    <a:pt x="15356" y="12698"/>
                  </a:cubicBezTo>
                  <a:lnTo>
                    <a:pt x="15356" y="12663"/>
                  </a:lnTo>
                  <a:cubicBezTo>
                    <a:pt x="15392" y="12484"/>
                    <a:pt x="15428" y="12341"/>
                    <a:pt x="15499" y="12197"/>
                  </a:cubicBezTo>
                  <a:cubicBezTo>
                    <a:pt x="15535" y="12126"/>
                    <a:pt x="15571" y="12054"/>
                    <a:pt x="15607" y="12018"/>
                  </a:cubicBezTo>
                  <a:lnTo>
                    <a:pt x="15643" y="11983"/>
                  </a:lnTo>
                  <a:cubicBezTo>
                    <a:pt x="15821" y="11875"/>
                    <a:pt x="16036" y="11732"/>
                    <a:pt x="16287" y="11625"/>
                  </a:cubicBezTo>
                  <a:lnTo>
                    <a:pt x="16645" y="11481"/>
                  </a:lnTo>
                  <a:cubicBezTo>
                    <a:pt x="16752" y="11446"/>
                    <a:pt x="16860" y="11410"/>
                    <a:pt x="16967" y="11410"/>
                  </a:cubicBezTo>
                  <a:lnTo>
                    <a:pt x="17110" y="11374"/>
                  </a:lnTo>
                  <a:cubicBezTo>
                    <a:pt x="17217" y="11338"/>
                    <a:pt x="17361" y="11302"/>
                    <a:pt x="17504" y="11302"/>
                  </a:cubicBezTo>
                  <a:lnTo>
                    <a:pt x="17754" y="11267"/>
                  </a:lnTo>
                  <a:lnTo>
                    <a:pt x="17790" y="11267"/>
                  </a:lnTo>
                  <a:lnTo>
                    <a:pt x="17933" y="11231"/>
                  </a:lnTo>
                  <a:lnTo>
                    <a:pt x="18148" y="11195"/>
                  </a:lnTo>
                  <a:lnTo>
                    <a:pt x="18184" y="11195"/>
                  </a:lnTo>
                  <a:cubicBezTo>
                    <a:pt x="18399" y="11195"/>
                    <a:pt x="18613" y="11159"/>
                    <a:pt x="18792" y="11124"/>
                  </a:cubicBezTo>
                  <a:cubicBezTo>
                    <a:pt x="18900" y="11088"/>
                    <a:pt x="19007" y="11052"/>
                    <a:pt x="19115" y="11052"/>
                  </a:cubicBezTo>
                  <a:cubicBezTo>
                    <a:pt x="19115" y="11124"/>
                    <a:pt x="19079" y="11195"/>
                    <a:pt x="19079" y="11302"/>
                  </a:cubicBezTo>
                  <a:cubicBezTo>
                    <a:pt x="19079" y="11338"/>
                    <a:pt x="19079" y="11338"/>
                    <a:pt x="19079" y="11374"/>
                  </a:cubicBezTo>
                  <a:cubicBezTo>
                    <a:pt x="19043" y="11338"/>
                    <a:pt x="19007" y="11302"/>
                    <a:pt x="18971" y="11302"/>
                  </a:cubicBezTo>
                  <a:lnTo>
                    <a:pt x="18649" y="11302"/>
                  </a:lnTo>
                  <a:cubicBezTo>
                    <a:pt x="18542" y="11302"/>
                    <a:pt x="18470" y="11302"/>
                    <a:pt x="18363" y="11338"/>
                  </a:cubicBezTo>
                  <a:lnTo>
                    <a:pt x="18291" y="11338"/>
                  </a:lnTo>
                  <a:cubicBezTo>
                    <a:pt x="18220" y="11338"/>
                    <a:pt x="18112" y="11374"/>
                    <a:pt x="18041" y="11410"/>
                  </a:cubicBezTo>
                  <a:cubicBezTo>
                    <a:pt x="17933" y="11410"/>
                    <a:pt x="17826" y="11481"/>
                    <a:pt x="17719" y="11517"/>
                  </a:cubicBezTo>
                  <a:lnTo>
                    <a:pt x="17683" y="11517"/>
                  </a:lnTo>
                  <a:lnTo>
                    <a:pt x="17647" y="11553"/>
                  </a:lnTo>
                  <a:cubicBezTo>
                    <a:pt x="17289" y="11696"/>
                    <a:pt x="17003" y="11839"/>
                    <a:pt x="16752" y="11947"/>
                  </a:cubicBezTo>
                  <a:lnTo>
                    <a:pt x="16573" y="12054"/>
                  </a:lnTo>
                  <a:lnTo>
                    <a:pt x="16466" y="12090"/>
                  </a:lnTo>
                  <a:lnTo>
                    <a:pt x="16430" y="12090"/>
                  </a:lnTo>
                  <a:cubicBezTo>
                    <a:pt x="16358" y="12126"/>
                    <a:pt x="16251" y="12197"/>
                    <a:pt x="16179" y="12269"/>
                  </a:cubicBezTo>
                  <a:cubicBezTo>
                    <a:pt x="16179" y="12341"/>
                    <a:pt x="16144" y="12376"/>
                    <a:pt x="16144" y="12412"/>
                  </a:cubicBezTo>
                  <a:cubicBezTo>
                    <a:pt x="16144" y="12448"/>
                    <a:pt x="16179" y="12519"/>
                    <a:pt x="16179" y="12555"/>
                  </a:cubicBezTo>
                  <a:cubicBezTo>
                    <a:pt x="16215" y="12591"/>
                    <a:pt x="16251" y="12627"/>
                    <a:pt x="16287" y="12627"/>
                  </a:cubicBezTo>
                  <a:cubicBezTo>
                    <a:pt x="16323" y="12663"/>
                    <a:pt x="16358" y="12698"/>
                    <a:pt x="16394" y="12734"/>
                  </a:cubicBezTo>
                  <a:cubicBezTo>
                    <a:pt x="16502" y="12770"/>
                    <a:pt x="16573" y="12806"/>
                    <a:pt x="16681" y="12842"/>
                  </a:cubicBezTo>
                  <a:lnTo>
                    <a:pt x="16752" y="12877"/>
                  </a:lnTo>
                  <a:lnTo>
                    <a:pt x="16860" y="12913"/>
                  </a:lnTo>
                  <a:lnTo>
                    <a:pt x="17146" y="13021"/>
                  </a:lnTo>
                  <a:lnTo>
                    <a:pt x="17361" y="13128"/>
                  </a:lnTo>
                  <a:lnTo>
                    <a:pt x="17540" y="13164"/>
                  </a:lnTo>
                  <a:lnTo>
                    <a:pt x="17611" y="13164"/>
                  </a:lnTo>
                  <a:cubicBezTo>
                    <a:pt x="17862" y="13271"/>
                    <a:pt x="18148" y="13343"/>
                    <a:pt x="18399" y="13379"/>
                  </a:cubicBezTo>
                  <a:lnTo>
                    <a:pt x="18506" y="13379"/>
                  </a:lnTo>
                  <a:cubicBezTo>
                    <a:pt x="18613" y="13379"/>
                    <a:pt x="18721" y="13414"/>
                    <a:pt x="18792" y="13414"/>
                  </a:cubicBezTo>
                  <a:lnTo>
                    <a:pt x="19079" y="13558"/>
                  </a:lnTo>
                  <a:lnTo>
                    <a:pt x="19365" y="13593"/>
                  </a:lnTo>
                  <a:lnTo>
                    <a:pt x="19544" y="13593"/>
                  </a:lnTo>
                  <a:lnTo>
                    <a:pt x="20439" y="13701"/>
                  </a:lnTo>
                  <a:lnTo>
                    <a:pt x="20511" y="13701"/>
                  </a:lnTo>
                  <a:cubicBezTo>
                    <a:pt x="20761" y="13737"/>
                    <a:pt x="21048" y="13772"/>
                    <a:pt x="21405" y="13808"/>
                  </a:cubicBezTo>
                  <a:lnTo>
                    <a:pt x="22372" y="13880"/>
                  </a:lnTo>
                  <a:lnTo>
                    <a:pt x="23052" y="13915"/>
                  </a:lnTo>
                  <a:lnTo>
                    <a:pt x="23231" y="13915"/>
                  </a:lnTo>
                  <a:lnTo>
                    <a:pt x="24233" y="13951"/>
                  </a:lnTo>
                  <a:cubicBezTo>
                    <a:pt x="24842" y="13987"/>
                    <a:pt x="25450" y="13987"/>
                    <a:pt x="26095" y="13987"/>
                  </a:cubicBezTo>
                  <a:lnTo>
                    <a:pt x="27061" y="13987"/>
                  </a:lnTo>
                  <a:cubicBezTo>
                    <a:pt x="27992" y="13987"/>
                    <a:pt x="28958" y="14023"/>
                    <a:pt x="29925" y="14023"/>
                  </a:cubicBezTo>
                  <a:lnTo>
                    <a:pt x="32645" y="14023"/>
                  </a:lnTo>
                  <a:cubicBezTo>
                    <a:pt x="32967" y="14023"/>
                    <a:pt x="33325" y="14023"/>
                    <a:pt x="33647" y="13987"/>
                  </a:cubicBezTo>
                  <a:lnTo>
                    <a:pt x="33898" y="13987"/>
                  </a:lnTo>
                  <a:cubicBezTo>
                    <a:pt x="34399" y="13987"/>
                    <a:pt x="34936" y="13951"/>
                    <a:pt x="35473" y="13951"/>
                  </a:cubicBezTo>
                  <a:lnTo>
                    <a:pt x="37370" y="13880"/>
                  </a:lnTo>
                  <a:lnTo>
                    <a:pt x="37442" y="13880"/>
                  </a:lnTo>
                  <a:cubicBezTo>
                    <a:pt x="38122" y="13880"/>
                    <a:pt x="38730" y="13808"/>
                    <a:pt x="39303" y="13772"/>
                  </a:cubicBezTo>
                  <a:cubicBezTo>
                    <a:pt x="39876" y="13737"/>
                    <a:pt x="40448" y="13701"/>
                    <a:pt x="40985" y="13629"/>
                  </a:cubicBezTo>
                  <a:lnTo>
                    <a:pt x="41415" y="13629"/>
                  </a:lnTo>
                  <a:cubicBezTo>
                    <a:pt x="41916" y="13593"/>
                    <a:pt x="42453" y="13522"/>
                    <a:pt x="42990" y="13450"/>
                  </a:cubicBezTo>
                  <a:lnTo>
                    <a:pt x="43885" y="13307"/>
                  </a:lnTo>
                  <a:cubicBezTo>
                    <a:pt x="44028" y="13271"/>
                    <a:pt x="44207" y="13235"/>
                    <a:pt x="44350" y="13200"/>
                  </a:cubicBezTo>
                  <a:cubicBezTo>
                    <a:pt x="44386" y="13164"/>
                    <a:pt x="44457" y="13164"/>
                    <a:pt x="44529" y="13128"/>
                  </a:cubicBezTo>
                  <a:lnTo>
                    <a:pt x="44565" y="13128"/>
                  </a:lnTo>
                  <a:cubicBezTo>
                    <a:pt x="44636" y="13092"/>
                    <a:pt x="44744" y="13056"/>
                    <a:pt x="44815" y="13021"/>
                  </a:cubicBezTo>
                  <a:cubicBezTo>
                    <a:pt x="44958" y="12949"/>
                    <a:pt x="45066" y="12842"/>
                    <a:pt x="45173" y="12770"/>
                  </a:cubicBezTo>
                  <a:cubicBezTo>
                    <a:pt x="45209" y="12734"/>
                    <a:pt x="45245" y="12698"/>
                    <a:pt x="45281" y="12663"/>
                  </a:cubicBezTo>
                  <a:cubicBezTo>
                    <a:pt x="45316" y="12591"/>
                    <a:pt x="45352" y="12555"/>
                    <a:pt x="45388" y="12519"/>
                  </a:cubicBezTo>
                  <a:cubicBezTo>
                    <a:pt x="45424" y="12448"/>
                    <a:pt x="45424" y="12376"/>
                    <a:pt x="45424" y="12305"/>
                  </a:cubicBezTo>
                  <a:cubicBezTo>
                    <a:pt x="45460" y="12233"/>
                    <a:pt x="45460" y="12162"/>
                    <a:pt x="45424" y="12126"/>
                  </a:cubicBezTo>
                  <a:cubicBezTo>
                    <a:pt x="45424" y="12090"/>
                    <a:pt x="45424" y="12054"/>
                    <a:pt x="45388" y="12018"/>
                  </a:cubicBezTo>
                  <a:lnTo>
                    <a:pt x="45388" y="11983"/>
                  </a:lnTo>
                  <a:cubicBezTo>
                    <a:pt x="45388" y="11947"/>
                    <a:pt x="45352" y="11911"/>
                    <a:pt x="45352" y="11911"/>
                  </a:cubicBezTo>
                  <a:cubicBezTo>
                    <a:pt x="45316" y="11875"/>
                    <a:pt x="45281" y="11839"/>
                    <a:pt x="45245" y="11804"/>
                  </a:cubicBezTo>
                  <a:cubicBezTo>
                    <a:pt x="45102" y="11732"/>
                    <a:pt x="44994" y="11660"/>
                    <a:pt x="44851" y="11625"/>
                  </a:cubicBezTo>
                  <a:cubicBezTo>
                    <a:pt x="44779" y="11589"/>
                    <a:pt x="44744" y="11589"/>
                    <a:pt x="44672" y="11553"/>
                  </a:cubicBezTo>
                  <a:cubicBezTo>
                    <a:pt x="44529" y="11517"/>
                    <a:pt x="44386" y="11481"/>
                    <a:pt x="44278" y="11481"/>
                  </a:cubicBezTo>
                  <a:lnTo>
                    <a:pt x="44135" y="11481"/>
                  </a:lnTo>
                  <a:cubicBezTo>
                    <a:pt x="44099" y="11481"/>
                    <a:pt x="44028" y="11481"/>
                    <a:pt x="43992" y="11517"/>
                  </a:cubicBezTo>
                  <a:cubicBezTo>
                    <a:pt x="43956" y="11553"/>
                    <a:pt x="43885" y="11589"/>
                    <a:pt x="43885" y="11660"/>
                  </a:cubicBezTo>
                  <a:cubicBezTo>
                    <a:pt x="43885" y="11625"/>
                    <a:pt x="43849" y="11589"/>
                    <a:pt x="43813" y="11589"/>
                  </a:cubicBezTo>
                  <a:cubicBezTo>
                    <a:pt x="43706" y="11374"/>
                    <a:pt x="43562" y="11195"/>
                    <a:pt x="43348" y="11088"/>
                  </a:cubicBezTo>
                  <a:cubicBezTo>
                    <a:pt x="43276" y="11052"/>
                    <a:pt x="43205" y="11016"/>
                    <a:pt x="43133" y="10980"/>
                  </a:cubicBezTo>
                  <a:lnTo>
                    <a:pt x="42990" y="10945"/>
                  </a:lnTo>
                  <a:lnTo>
                    <a:pt x="42811" y="10945"/>
                  </a:lnTo>
                  <a:lnTo>
                    <a:pt x="42811" y="10837"/>
                  </a:lnTo>
                  <a:close/>
                  <a:moveTo>
                    <a:pt x="15571" y="9835"/>
                  </a:moveTo>
                  <a:cubicBezTo>
                    <a:pt x="15750" y="9871"/>
                    <a:pt x="15929" y="9906"/>
                    <a:pt x="16108" y="9978"/>
                  </a:cubicBezTo>
                  <a:lnTo>
                    <a:pt x="16502" y="10121"/>
                  </a:lnTo>
                  <a:cubicBezTo>
                    <a:pt x="16502" y="10193"/>
                    <a:pt x="16537" y="10264"/>
                    <a:pt x="16573" y="10336"/>
                  </a:cubicBezTo>
                  <a:cubicBezTo>
                    <a:pt x="16573" y="10408"/>
                    <a:pt x="16573" y="10479"/>
                    <a:pt x="16573" y="10551"/>
                  </a:cubicBezTo>
                  <a:cubicBezTo>
                    <a:pt x="16573" y="10658"/>
                    <a:pt x="16573" y="10766"/>
                    <a:pt x="16609" y="10873"/>
                  </a:cubicBezTo>
                  <a:lnTo>
                    <a:pt x="16394" y="10945"/>
                  </a:lnTo>
                  <a:lnTo>
                    <a:pt x="16179" y="11016"/>
                  </a:lnTo>
                  <a:cubicBezTo>
                    <a:pt x="16036" y="11088"/>
                    <a:pt x="15893" y="11159"/>
                    <a:pt x="15750" y="11231"/>
                  </a:cubicBezTo>
                  <a:cubicBezTo>
                    <a:pt x="15678" y="11302"/>
                    <a:pt x="15571" y="11338"/>
                    <a:pt x="15499" y="11374"/>
                  </a:cubicBezTo>
                  <a:lnTo>
                    <a:pt x="15392" y="11446"/>
                  </a:lnTo>
                  <a:cubicBezTo>
                    <a:pt x="15356" y="11481"/>
                    <a:pt x="15320" y="11517"/>
                    <a:pt x="15285" y="11589"/>
                  </a:cubicBezTo>
                  <a:lnTo>
                    <a:pt x="15249" y="11625"/>
                  </a:lnTo>
                  <a:cubicBezTo>
                    <a:pt x="15106" y="11804"/>
                    <a:pt x="14998" y="12018"/>
                    <a:pt x="14962" y="12197"/>
                  </a:cubicBezTo>
                  <a:cubicBezTo>
                    <a:pt x="14891" y="12376"/>
                    <a:pt x="14855" y="12519"/>
                    <a:pt x="14819" y="12663"/>
                  </a:cubicBezTo>
                  <a:cubicBezTo>
                    <a:pt x="14783" y="12842"/>
                    <a:pt x="14748" y="13021"/>
                    <a:pt x="14748" y="13200"/>
                  </a:cubicBezTo>
                  <a:lnTo>
                    <a:pt x="14748" y="13486"/>
                  </a:lnTo>
                  <a:lnTo>
                    <a:pt x="14748" y="13665"/>
                  </a:lnTo>
                  <a:lnTo>
                    <a:pt x="14748" y="13808"/>
                  </a:lnTo>
                  <a:lnTo>
                    <a:pt x="14748" y="14166"/>
                  </a:lnTo>
                  <a:cubicBezTo>
                    <a:pt x="14748" y="14273"/>
                    <a:pt x="14748" y="14309"/>
                    <a:pt x="14783" y="14381"/>
                  </a:cubicBezTo>
                  <a:cubicBezTo>
                    <a:pt x="14783" y="14488"/>
                    <a:pt x="14783" y="14524"/>
                    <a:pt x="14819" y="14596"/>
                  </a:cubicBezTo>
                  <a:cubicBezTo>
                    <a:pt x="14855" y="14703"/>
                    <a:pt x="14891" y="14810"/>
                    <a:pt x="14927" y="14918"/>
                  </a:cubicBezTo>
                  <a:cubicBezTo>
                    <a:pt x="14998" y="15025"/>
                    <a:pt x="15070" y="15133"/>
                    <a:pt x="15177" y="15240"/>
                  </a:cubicBezTo>
                  <a:cubicBezTo>
                    <a:pt x="15249" y="15311"/>
                    <a:pt x="15356" y="15383"/>
                    <a:pt x="15499" y="15455"/>
                  </a:cubicBezTo>
                  <a:lnTo>
                    <a:pt x="15714" y="15526"/>
                  </a:lnTo>
                  <a:lnTo>
                    <a:pt x="15786" y="15562"/>
                  </a:lnTo>
                  <a:cubicBezTo>
                    <a:pt x="15965" y="15634"/>
                    <a:pt x="16108" y="15705"/>
                    <a:pt x="16251" y="15741"/>
                  </a:cubicBezTo>
                  <a:lnTo>
                    <a:pt x="16251" y="16135"/>
                  </a:lnTo>
                  <a:lnTo>
                    <a:pt x="16251" y="16206"/>
                  </a:lnTo>
                  <a:lnTo>
                    <a:pt x="16251" y="16350"/>
                  </a:lnTo>
                  <a:cubicBezTo>
                    <a:pt x="16251" y="16707"/>
                    <a:pt x="16287" y="17030"/>
                    <a:pt x="16323" y="17352"/>
                  </a:cubicBezTo>
                  <a:cubicBezTo>
                    <a:pt x="16358" y="17674"/>
                    <a:pt x="16394" y="17889"/>
                    <a:pt x="16430" y="18139"/>
                  </a:cubicBezTo>
                  <a:cubicBezTo>
                    <a:pt x="16394" y="18139"/>
                    <a:pt x="16358" y="18103"/>
                    <a:pt x="16358" y="18103"/>
                  </a:cubicBezTo>
                  <a:lnTo>
                    <a:pt x="15786" y="17853"/>
                  </a:lnTo>
                  <a:cubicBezTo>
                    <a:pt x="15786" y="17817"/>
                    <a:pt x="15786" y="17817"/>
                    <a:pt x="15786" y="17781"/>
                  </a:cubicBezTo>
                  <a:cubicBezTo>
                    <a:pt x="15821" y="17710"/>
                    <a:pt x="15821" y="17602"/>
                    <a:pt x="15821" y="17531"/>
                  </a:cubicBezTo>
                  <a:lnTo>
                    <a:pt x="15821" y="17316"/>
                  </a:lnTo>
                  <a:cubicBezTo>
                    <a:pt x="15821" y="17173"/>
                    <a:pt x="15786" y="17030"/>
                    <a:pt x="15786" y="16886"/>
                  </a:cubicBezTo>
                  <a:cubicBezTo>
                    <a:pt x="15750" y="16672"/>
                    <a:pt x="15714" y="16493"/>
                    <a:pt x="15678" y="16278"/>
                  </a:cubicBezTo>
                  <a:cubicBezTo>
                    <a:pt x="15678" y="16242"/>
                    <a:pt x="15643" y="16206"/>
                    <a:pt x="15607" y="16171"/>
                  </a:cubicBezTo>
                  <a:cubicBezTo>
                    <a:pt x="15607" y="16099"/>
                    <a:pt x="15571" y="16063"/>
                    <a:pt x="15535" y="16027"/>
                  </a:cubicBezTo>
                  <a:cubicBezTo>
                    <a:pt x="15464" y="15956"/>
                    <a:pt x="15428" y="15920"/>
                    <a:pt x="15356" y="15884"/>
                  </a:cubicBezTo>
                  <a:lnTo>
                    <a:pt x="15177" y="15813"/>
                  </a:lnTo>
                  <a:lnTo>
                    <a:pt x="15141" y="15813"/>
                  </a:lnTo>
                  <a:cubicBezTo>
                    <a:pt x="14927" y="15705"/>
                    <a:pt x="14748" y="15634"/>
                    <a:pt x="14533" y="15598"/>
                  </a:cubicBezTo>
                  <a:lnTo>
                    <a:pt x="14569" y="15562"/>
                  </a:lnTo>
                  <a:cubicBezTo>
                    <a:pt x="14569" y="15490"/>
                    <a:pt x="14604" y="15455"/>
                    <a:pt x="14604" y="15383"/>
                  </a:cubicBezTo>
                  <a:lnTo>
                    <a:pt x="14604" y="15240"/>
                  </a:lnTo>
                  <a:lnTo>
                    <a:pt x="14604" y="14989"/>
                  </a:lnTo>
                  <a:lnTo>
                    <a:pt x="14604" y="14524"/>
                  </a:lnTo>
                  <a:cubicBezTo>
                    <a:pt x="14604" y="14166"/>
                    <a:pt x="14604" y="13880"/>
                    <a:pt x="14569" y="13593"/>
                  </a:cubicBezTo>
                  <a:cubicBezTo>
                    <a:pt x="14497" y="13307"/>
                    <a:pt x="14497" y="13056"/>
                    <a:pt x="14461" y="12734"/>
                  </a:cubicBezTo>
                  <a:lnTo>
                    <a:pt x="14461" y="12591"/>
                  </a:lnTo>
                  <a:cubicBezTo>
                    <a:pt x="14461" y="12269"/>
                    <a:pt x="14390" y="11947"/>
                    <a:pt x="14318" y="11589"/>
                  </a:cubicBezTo>
                  <a:cubicBezTo>
                    <a:pt x="14318" y="11446"/>
                    <a:pt x="14282" y="11302"/>
                    <a:pt x="14247" y="11159"/>
                  </a:cubicBezTo>
                  <a:cubicBezTo>
                    <a:pt x="14247" y="11052"/>
                    <a:pt x="14211" y="10873"/>
                    <a:pt x="14211" y="10730"/>
                  </a:cubicBezTo>
                  <a:lnTo>
                    <a:pt x="14211" y="10587"/>
                  </a:lnTo>
                  <a:lnTo>
                    <a:pt x="14211" y="10551"/>
                  </a:lnTo>
                  <a:lnTo>
                    <a:pt x="14211" y="10408"/>
                  </a:lnTo>
                  <a:lnTo>
                    <a:pt x="14282" y="10408"/>
                  </a:lnTo>
                  <a:lnTo>
                    <a:pt x="14962" y="10121"/>
                  </a:lnTo>
                  <a:lnTo>
                    <a:pt x="15285" y="9978"/>
                  </a:lnTo>
                  <a:lnTo>
                    <a:pt x="15356" y="9942"/>
                  </a:lnTo>
                  <a:lnTo>
                    <a:pt x="15356" y="10193"/>
                  </a:lnTo>
                  <a:lnTo>
                    <a:pt x="15356" y="10551"/>
                  </a:lnTo>
                  <a:lnTo>
                    <a:pt x="15356" y="10909"/>
                  </a:lnTo>
                  <a:lnTo>
                    <a:pt x="15356" y="10980"/>
                  </a:lnTo>
                  <a:cubicBezTo>
                    <a:pt x="15356" y="10980"/>
                    <a:pt x="15356" y="11016"/>
                    <a:pt x="15356" y="11052"/>
                  </a:cubicBezTo>
                  <a:lnTo>
                    <a:pt x="15356" y="11088"/>
                  </a:lnTo>
                  <a:lnTo>
                    <a:pt x="15356" y="11159"/>
                  </a:lnTo>
                  <a:lnTo>
                    <a:pt x="15356" y="11231"/>
                  </a:lnTo>
                  <a:cubicBezTo>
                    <a:pt x="15356" y="11267"/>
                    <a:pt x="15392" y="11302"/>
                    <a:pt x="15428" y="11302"/>
                  </a:cubicBezTo>
                  <a:cubicBezTo>
                    <a:pt x="15464" y="11302"/>
                    <a:pt x="15499" y="11267"/>
                    <a:pt x="15499" y="11231"/>
                  </a:cubicBezTo>
                  <a:cubicBezTo>
                    <a:pt x="15499" y="11195"/>
                    <a:pt x="15499" y="11124"/>
                    <a:pt x="15535" y="11052"/>
                  </a:cubicBezTo>
                  <a:lnTo>
                    <a:pt x="15535" y="11016"/>
                  </a:lnTo>
                  <a:cubicBezTo>
                    <a:pt x="15535" y="10909"/>
                    <a:pt x="15535" y="10801"/>
                    <a:pt x="15571" y="10730"/>
                  </a:cubicBezTo>
                  <a:lnTo>
                    <a:pt x="15571" y="10372"/>
                  </a:lnTo>
                  <a:lnTo>
                    <a:pt x="15571" y="9835"/>
                  </a:lnTo>
                  <a:close/>
                  <a:moveTo>
                    <a:pt x="33254" y="17495"/>
                  </a:moveTo>
                  <a:lnTo>
                    <a:pt x="33254" y="17781"/>
                  </a:lnTo>
                  <a:lnTo>
                    <a:pt x="33254" y="17853"/>
                  </a:lnTo>
                  <a:lnTo>
                    <a:pt x="33254" y="18139"/>
                  </a:lnTo>
                  <a:lnTo>
                    <a:pt x="33254" y="18171"/>
                  </a:lnTo>
                  <a:lnTo>
                    <a:pt x="33325" y="18068"/>
                  </a:lnTo>
                  <a:lnTo>
                    <a:pt x="33325" y="17853"/>
                  </a:lnTo>
                  <a:cubicBezTo>
                    <a:pt x="33325" y="17817"/>
                    <a:pt x="33325" y="17781"/>
                    <a:pt x="33325" y="17781"/>
                  </a:cubicBezTo>
                  <a:lnTo>
                    <a:pt x="33325" y="17638"/>
                  </a:lnTo>
                  <a:lnTo>
                    <a:pt x="33325" y="17495"/>
                  </a:lnTo>
                  <a:close/>
                  <a:moveTo>
                    <a:pt x="1504" y="13271"/>
                  </a:moveTo>
                  <a:cubicBezTo>
                    <a:pt x="1575" y="13522"/>
                    <a:pt x="1647" y="13844"/>
                    <a:pt x="1683" y="14059"/>
                  </a:cubicBezTo>
                  <a:lnTo>
                    <a:pt x="1683" y="14094"/>
                  </a:lnTo>
                  <a:lnTo>
                    <a:pt x="1754" y="14381"/>
                  </a:lnTo>
                  <a:cubicBezTo>
                    <a:pt x="1826" y="14810"/>
                    <a:pt x="1897" y="15276"/>
                    <a:pt x="2005" y="15705"/>
                  </a:cubicBezTo>
                  <a:cubicBezTo>
                    <a:pt x="2040" y="16027"/>
                    <a:pt x="2112" y="16350"/>
                    <a:pt x="2184" y="16672"/>
                  </a:cubicBezTo>
                  <a:cubicBezTo>
                    <a:pt x="2184" y="16815"/>
                    <a:pt x="2219" y="16922"/>
                    <a:pt x="2219" y="17065"/>
                  </a:cubicBezTo>
                  <a:lnTo>
                    <a:pt x="2219" y="17209"/>
                  </a:lnTo>
                  <a:cubicBezTo>
                    <a:pt x="2219" y="17244"/>
                    <a:pt x="2255" y="17388"/>
                    <a:pt x="2291" y="17495"/>
                  </a:cubicBezTo>
                  <a:lnTo>
                    <a:pt x="2327" y="17674"/>
                  </a:lnTo>
                  <a:cubicBezTo>
                    <a:pt x="2363" y="17853"/>
                    <a:pt x="2398" y="18032"/>
                    <a:pt x="2434" y="18247"/>
                  </a:cubicBezTo>
                  <a:lnTo>
                    <a:pt x="2363" y="18247"/>
                  </a:lnTo>
                  <a:lnTo>
                    <a:pt x="1969" y="18139"/>
                  </a:lnTo>
                  <a:lnTo>
                    <a:pt x="1683" y="18068"/>
                  </a:lnTo>
                  <a:lnTo>
                    <a:pt x="1539" y="17567"/>
                  </a:lnTo>
                  <a:lnTo>
                    <a:pt x="1539" y="17495"/>
                  </a:lnTo>
                  <a:lnTo>
                    <a:pt x="1539" y="17423"/>
                  </a:lnTo>
                  <a:lnTo>
                    <a:pt x="1468" y="17244"/>
                  </a:lnTo>
                  <a:cubicBezTo>
                    <a:pt x="1432" y="17173"/>
                    <a:pt x="1432" y="17101"/>
                    <a:pt x="1396" y="17030"/>
                  </a:cubicBezTo>
                  <a:lnTo>
                    <a:pt x="1396" y="16994"/>
                  </a:lnTo>
                  <a:cubicBezTo>
                    <a:pt x="1325" y="16815"/>
                    <a:pt x="1253" y="16564"/>
                    <a:pt x="1217" y="16350"/>
                  </a:cubicBezTo>
                  <a:lnTo>
                    <a:pt x="1074" y="16063"/>
                  </a:lnTo>
                  <a:lnTo>
                    <a:pt x="1074" y="16027"/>
                  </a:lnTo>
                  <a:cubicBezTo>
                    <a:pt x="1038" y="15848"/>
                    <a:pt x="967" y="15669"/>
                    <a:pt x="931" y="15490"/>
                  </a:cubicBezTo>
                  <a:cubicBezTo>
                    <a:pt x="859" y="15311"/>
                    <a:pt x="823" y="15097"/>
                    <a:pt x="752" y="14918"/>
                  </a:cubicBezTo>
                  <a:lnTo>
                    <a:pt x="680" y="14667"/>
                  </a:lnTo>
                  <a:lnTo>
                    <a:pt x="644" y="14524"/>
                  </a:lnTo>
                  <a:cubicBezTo>
                    <a:pt x="644" y="14524"/>
                    <a:pt x="644" y="14488"/>
                    <a:pt x="644" y="14488"/>
                  </a:cubicBezTo>
                  <a:lnTo>
                    <a:pt x="644" y="14452"/>
                  </a:lnTo>
                  <a:lnTo>
                    <a:pt x="609" y="14345"/>
                  </a:lnTo>
                  <a:cubicBezTo>
                    <a:pt x="609" y="14345"/>
                    <a:pt x="609" y="14345"/>
                    <a:pt x="609" y="14309"/>
                  </a:cubicBezTo>
                  <a:cubicBezTo>
                    <a:pt x="644" y="14238"/>
                    <a:pt x="680" y="14166"/>
                    <a:pt x="752" y="14130"/>
                  </a:cubicBezTo>
                  <a:cubicBezTo>
                    <a:pt x="895" y="13951"/>
                    <a:pt x="1002" y="13772"/>
                    <a:pt x="1146" y="13629"/>
                  </a:cubicBezTo>
                  <a:lnTo>
                    <a:pt x="1360" y="13414"/>
                  </a:lnTo>
                  <a:lnTo>
                    <a:pt x="1396" y="13379"/>
                  </a:lnTo>
                  <a:cubicBezTo>
                    <a:pt x="1432" y="13343"/>
                    <a:pt x="1468" y="13307"/>
                    <a:pt x="1504" y="13271"/>
                  </a:cubicBezTo>
                  <a:close/>
                  <a:moveTo>
                    <a:pt x="2219" y="10264"/>
                  </a:moveTo>
                  <a:cubicBezTo>
                    <a:pt x="2219" y="10372"/>
                    <a:pt x="2255" y="10443"/>
                    <a:pt x="2291" y="10551"/>
                  </a:cubicBezTo>
                  <a:lnTo>
                    <a:pt x="2291" y="10587"/>
                  </a:lnTo>
                  <a:lnTo>
                    <a:pt x="2291" y="10658"/>
                  </a:lnTo>
                  <a:cubicBezTo>
                    <a:pt x="2291" y="10766"/>
                    <a:pt x="2327" y="10837"/>
                    <a:pt x="2327" y="10945"/>
                  </a:cubicBezTo>
                  <a:lnTo>
                    <a:pt x="2542" y="11589"/>
                  </a:lnTo>
                  <a:cubicBezTo>
                    <a:pt x="2542" y="11660"/>
                    <a:pt x="2577" y="11768"/>
                    <a:pt x="2613" y="11875"/>
                  </a:cubicBezTo>
                  <a:lnTo>
                    <a:pt x="2613" y="12018"/>
                  </a:lnTo>
                  <a:cubicBezTo>
                    <a:pt x="2613" y="12090"/>
                    <a:pt x="2649" y="12197"/>
                    <a:pt x="2685" y="12305"/>
                  </a:cubicBezTo>
                  <a:cubicBezTo>
                    <a:pt x="2721" y="12448"/>
                    <a:pt x="2756" y="12627"/>
                    <a:pt x="2792" y="12806"/>
                  </a:cubicBezTo>
                  <a:lnTo>
                    <a:pt x="2792" y="12913"/>
                  </a:lnTo>
                  <a:cubicBezTo>
                    <a:pt x="2864" y="13164"/>
                    <a:pt x="2935" y="13450"/>
                    <a:pt x="3007" y="13701"/>
                  </a:cubicBezTo>
                  <a:cubicBezTo>
                    <a:pt x="3043" y="13844"/>
                    <a:pt x="3114" y="13987"/>
                    <a:pt x="3150" y="14166"/>
                  </a:cubicBezTo>
                  <a:cubicBezTo>
                    <a:pt x="3222" y="14345"/>
                    <a:pt x="3258" y="14488"/>
                    <a:pt x="3293" y="14596"/>
                  </a:cubicBezTo>
                  <a:lnTo>
                    <a:pt x="3293" y="14703"/>
                  </a:lnTo>
                  <a:lnTo>
                    <a:pt x="3293" y="14775"/>
                  </a:lnTo>
                  <a:lnTo>
                    <a:pt x="3293" y="14810"/>
                  </a:lnTo>
                  <a:lnTo>
                    <a:pt x="3293" y="14954"/>
                  </a:lnTo>
                  <a:lnTo>
                    <a:pt x="3329" y="15061"/>
                  </a:lnTo>
                  <a:cubicBezTo>
                    <a:pt x="3329" y="15133"/>
                    <a:pt x="3365" y="15204"/>
                    <a:pt x="3401" y="15276"/>
                  </a:cubicBezTo>
                  <a:lnTo>
                    <a:pt x="3436" y="15347"/>
                  </a:lnTo>
                  <a:lnTo>
                    <a:pt x="3436" y="15383"/>
                  </a:lnTo>
                  <a:lnTo>
                    <a:pt x="3436" y="15490"/>
                  </a:lnTo>
                  <a:cubicBezTo>
                    <a:pt x="3544" y="15848"/>
                    <a:pt x="3615" y="16135"/>
                    <a:pt x="3651" y="16385"/>
                  </a:cubicBezTo>
                  <a:lnTo>
                    <a:pt x="3651" y="16457"/>
                  </a:lnTo>
                  <a:cubicBezTo>
                    <a:pt x="3687" y="16564"/>
                    <a:pt x="3723" y="16707"/>
                    <a:pt x="3723" y="16815"/>
                  </a:cubicBezTo>
                  <a:lnTo>
                    <a:pt x="3759" y="17101"/>
                  </a:lnTo>
                  <a:lnTo>
                    <a:pt x="3759" y="17137"/>
                  </a:lnTo>
                  <a:lnTo>
                    <a:pt x="3759" y="17280"/>
                  </a:lnTo>
                  <a:cubicBezTo>
                    <a:pt x="3794" y="17602"/>
                    <a:pt x="3866" y="17853"/>
                    <a:pt x="3902" y="18068"/>
                  </a:cubicBezTo>
                  <a:lnTo>
                    <a:pt x="3902" y="18139"/>
                  </a:lnTo>
                  <a:cubicBezTo>
                    <a:pt x="3902" y="18175"/>
                    <a:pt x="3902" y="18247"/>
                    <a:pt x="3938" y="18282"/>
                  </a:cubicBezTo>
                  <a:cubicBezTo>
                    <a:pt x="3973" y="18354"/>
                    <a:pt x="3973" y="18426"/>
                    <a:pt x="3973" y="18497"/>
                  </a:cubicBezTo>
                  <a:cubicBezTo>
                    <a:pt x="4009" y="18533"/>
                    <a:pt x="4009" y="18569"/>
                    <a:pt x="4009" y="18605"/>
                  </a:cubicBezTo>
                  <a:lnTo>
                    <a:pt x="4009" y="18640"/>
                  </a:lnTo>
                  <a:lnTo>
                    <a:pt x="4009" y="18676"/>
                  </a:lnTo>
                  <a:lnTo>
                    <a:pt x="3866" y="18640"/>
                  </a:lnTo>
                  <a:lnTo>
                    <a:pt x="3043" y="18461"/>
                  </a:lnTo>
                  <a:lnTo>
                    <a:pt x="3007" y="18461"/>
                  </a:lnTo>
                  <a:cubicBezTo>
                    <a:pt x="3007" y="18390"/>
                    <a:pt x="3007" y="18354"/>
                    <a:pt x="3007" y="18282"/>
                  </a:cubicBezTo>
                  <a:cubicBezTo>
                    <a:pt x="2935" y="18103"/>
                    <a:pt x="2900" y="17889"/>
                    <a:pt x="2864" y="17710"/>
                  </a:cubicBezTo>
                  <a:lnTo>
                    <a:pt x="2864" y="17638"/>
                  </a:lnTo>
                  <a:lnTo>
                    <a:pt x="2864" y="17567"/>
                  </a:lnTo>
                  <a:cubicBezTo>
                    <a:pt x="2864" y="17495"/>
                    <a:pt x="2828" y="17388"/>
                    <a:pt x="2828" y="17316"/>
                  </a:cubicBezTo>
                  <a:cubicBezTo>
                    <a:pt x="2756" y="16994"/>
                    <a:pt x="2721" y="16707"/>
                    <a:pt x="2649" y="16385"/>
                  </a:cubicBezTo>
                  <a:cubicBezTo>
                    <a:pt x="2613" y="16063"/>
                    <a:pt x="2542" y="15669"/>
                    <a:pt x="2470" y="15347"/>
                  </a:cubicBezTo>
                  <a:lnTo>
                    <a:pt x="2470" y="15311"/>
                  </a:lnTo>
                  <a:cubicBezTo>
                    <a:pt x="2434" y="15133"/>
                    <a:pt x="2398" y="14882"/>
                    <a:pt x="2363" y="14667"/>
                  </a:cubicBezTo>
                  <a:cubicBezTo>
                    <a:pt x="2327" y="14560"/>
                    <a:pt x="2327" y="14417"/>
                    <a:pt x="2291" y="14273"/>
                  </a:cubicBezTo>
                  <a:cubicBezTo>
                    <a:pt x="2219" y="13844"/>
                    <a:pt x="2148" y="13379"/>
                    <a:pt x="2040" y="12949"/>
                  </a:cubicBezTo>
                  <a:cubicBezTo>
                    <a:pt x="1969" y="12698"/>
                    <a:pt x="1897" y="12448"/>
                    <a:pt x="1826" y="12197"/>
                  </a:cubicBezTo>
                  <a:lnTo>
                    <a:pt x="1826" y="12126"/>
                  </a:lnTo>
                  <a:cubicBezTo>
                    <a:pt x="1790" y="11983"/>
                    <a:pt x="1754" y="11839"/>
                    <a:pt x="1718" y="11732"/>
                  </a:cubicBezTo>
                  <a:cubicBezTo>
                    <a:pt x="1718" y="11589"/>
                    <a:pt x="1683" y="11481"/>
                    <a:pt x="1647" y="11338"/>
                  </a:cubicBezTo>
                  <a:lnTo>
                    <a:pt x="1647" y="11302"/>
                  </a:lnTo>
                  <a:cubicBezTo>
                    <a:pt x="1647" y="11231"/>
                    <a:pt x="1611" y="11195"/>
                    <a:pt x="1575" y="11124"/>
                  </a:cubicBezTo>
                  <a:lnTo>
                    <a:pt x="1539" y="11016"/>
                  </a:lnTo>
                  <a:lnTo>
                    <a:pt x="1539" y="10945"/>
                  </a:lnTo>
                  <a:lnTo>
                    <a:pt x="1647" y="10873"/>
                  </a:lnTo>
                  <a:cubicBezTo>
                    <a:pt x="1754" y="10694"/>
                    <a:pt x="1897" y="10587"/>
                    <a:pt x="2040" y="10443"/>
                  </a:cubicBezTo>
                  <a:lnTo>
                    <a:pt x="2219" y="10264"/>
                  </a:lnTo>
                  <a:close/>
                  <a:moveTo>
                    <a:pt x="3150" y="10085"/>
                  </a:moveTo>
                  <a:cubicBezTo>
                    <a:pt x="3186" y="10085"/>
                    <a:pt x="3222" y="10121"/>
                    <a:pt x="3258" y="10121"/>
                  </a:cubicBezTo>
                  <a:lnTo>
                    <a:pt x="3365" y="10121"/>
                  </a:lnTo>
                  <a:lnTo>
                    <a:pt x="3759" y="10157"/>
                  </a:lnTo>
                  <a:cubicBezTo>
                    <a:pt x="3973" y="10193"/>
                    <a:pt x="4188" y="10229"/>
                    <a:pt x="4403" y="10300"/>
                  </a:cubicBezTo>
                  <a:cubicBezTo>
                    <a:pt x="4475" y="10551"/>
                    <a:pt x="4546" y="10801"/>
                    <a:pt x="4582" y="11052"/>
                  </a:cubicBezTo>
                  <a:lnTo>
                    <a:pt x="4582" y="11159"/>
                  </a:lnTo>
                  <a:cubicBezTo>
                    <a:pt x="4582" y="11302"/>
                    <a:pt x="4654" y="11410"/>
                    <a:pt x="4654" y="11553"/>
                  </a:cubicBezTo>
                  <a:lnTo>
                    <a:pt x="4654" y="11589"/>
                  </a:lnTo>
                  <a:lnTo>
                    <a:pt x="4654" y="11696"/>
                  </a:lnTo>
                  <a:cubicBezTo>
                    <a:pt x="4725" y="12018"/>
                    <a:pt x="4761" y="12376"/>
                    <a:pt x="4832" y="12698"/>
                  </a:cubicBezTo>
                  <a:lnTo>
                    <a:pt x="4832" y="12734"/>
                  </a:lnTo>
                  <a:lnTo>
                    <a:pt x="4832" y="12877"/>
                  </a:lnTo>
                  <a:lnTo>
                    <a:pt x="4832" y="12949"/>
                  </a:lnTo>
                  <a:lnTo>
                    <a:pt x="4832" y="13021"/>
                  </a:lnTo>
                  <a:cubicBezTo>
                    <a:pt x="4832" y="13200"/>
                    <a:pt x="4868" y="13379"/>
                    <a:pt x="4904" y="13558"/>
                  </a:cubicBezTo>
                  <a:lnTo>
                    <a:pt x="4904" y="13701"/>
                  </a:lnTo>
                  <a:cubicBezTo>
                    <a:pt x="4940" y="13915"/>
                    <a:pt x="4976" y="14130"/>
                    <a:pt x="5011" y="14381"/>
                  </a:cubicBezTo>
                  <a:lnTo>
                    <a:pt x="5047" y="14631"/>
                  </a:lnTo>
                  <a:lnTo>
                    <a:pt x="5047" y="14667"/>
                  </a:lnTo>
                  <a:cubicBezTo>
                    <a:pt x="5083" y="14846"/>
                    <a:pt x="5119" y="15061"/>
                    <a:pt x="5155" y="15276"/>
                  </a:cubicBezTo>
                  <a:cubicBezTo>
                    <a:pt x="5226" y="15526"/>
                    <a:pt x="5262" y="15848"/>
                    <a:pt x="5298" y="16171"/>
                  </a:cubicBezTo>
                  <a:cubicBezTo>
                    <a:pt x="5298" y="16206"/>
                    <a:pt x="5298" y="16206"/>
                    <a:pt x="5298" y="16206"/>
                  </a:cubicBezTo>
                  <a:cubicBezTo>
                    <a:pt x="5369" y="16707"/>
                    <a:pt x="5405" y="17209"/>
                    <a:pt x="5441" y="17674"/>
                  </a:cubicBezTo>
                  <a:lnTo>
                    <a:pt x="5441" y="17746"/>
                  </a:lnTo>
                  <a:cubicBezTo>
                    <a:pt x="5441" y="17924"/>
                    <a:pt x="5477" y="18139"/>
                    <a:pt x="5513" y="18354"/>
                  </a:cubicBezTo>
                  <a:lnTo>
                    <a:pt x="5513" y="18569"/>
                  </a:lnTo>
                  <a:lnTo>
                    <a:pt x="5513" y="18712"/>
                  </a:lnTo>
                  <a:cubicBezTo>
                    <a:pt x="5513" y="18748"/>
                    <a:pt x="5513" y="18819"/>
                    <a:pt x="5513" y="18891"/>
                  </a:cubicBezTo>
                  <a:lnTo>
                    <a:pt x="5656" y="18927"/>
                  </a:lnTo>
                  <a:cubicBezTo>
                    <a:pt x="5656" y="18963"/>
                    <a:pt x="5692" y="18998"/>
                    <a:pt x="5692" y="19034"/>
                  </a:cubicBezTo>
                  <a:lnTo>
                    <a:pt x="5548" y="19034"/>
                  </a:lnTo>
                  <a:lnTo>
                    <a:pt x="5011" y="18927"/>
                  </a:lnTo>
                  <a:lnTo>
                    <a:pt x="4904" y="18927"/>
                  </a:lnTo>
                  <a:lnTo>
                    <a:pt x="4761" y="18855"/>
                  </a:lnTo>
                  <a:lnTo>
                    <a:pt x="4439" y="18784"/>
                  </a:lnTo>
                  <a:lnTo>
                    <a:pt x="4439" y="18605"/>
                  </a:lnTo>
                  <a:cubicBezTo>
                    <a:pt x="4403" y="18533"/>
                    <a:pt x="4403" y="18461"/>
                    <a:pt x="4439" y="18390"/>
                  </a:cubicBezTo>
                  <a:lnTo>
                    <a:pt x="4439" y="18354"/>
                  </a:lnTo>
                  <a:lnTo>
                    <a:pt x="4439" y="18175"/>
                  </a:lnTo>
                  <a:cubicBezTo>
                    <a:pt x="4439" y="18103"/>
                    <a:pt x="4403" y="17996"/>
                    <a:pt x="4367" y="17889"/>
                  </a:cubicBezTo>
                  <a:cubicBezTo>
                    <a:pt x="4367" y="17781"/>
                    <a:pt x="4367" y="17781"/>
                    <a:pt x="4331" y="17710"/>
                  </a:cubicBezTo>
                  <a:lnTo>
                    <a:pt x="4331" y="17674"/>
                  </a:lnTo>
                  <a:cubicBezTo>
                    <a:pt x="4331" y="17567"/>
                    <a:pt x="4296" y="17495"/>
                    <a:pt x="4260" y="17388"/>
                  </a:cubicBezTo>
                  <a:lnTo>
                    <a:pt x="4260" y="17352"/>
                  </a:lnTo>
                  <a:lnTo>
                    <a:pt x="4224" y="17244"/>
                  </a:lnTo>
                  <a:cubicBezTo>
                    <a:pt x="4188" y="17101"/>
                    <a:pt x="4152" y="16958"/>
                    <a:pt x="4117" y="16815"/>
                  </a:cubicBezTo>
                  <a:cubicBezTo>
                    <a:pt x="4117" y="16743"/>
                    <a:pt x="4081" y="16672"/>
                    <a:pt x="4045" y="16600"/>
                  </a:cubicBezTo>
                  <a:lnTo>
                    <a:pt x="4045" y="16564"/>
                  </a:lnTo>
                  <a:cubicBezTo>
                    <a:pt x="4045" y="16529"/>
                    <a:pt x="4009" y="16457"/>
                    <a:pt x="3973" y="16385"/>
                  </a:cubicBezTo>
                  <a:cubicBezTo>
                    <a:pt x="3973" y="16314"/>
                    <a:pt x="3902" y="16099"/>
                    <a:pt x="3866" y="15956"/>
                  </a:cubicBezTo>
                  <a:lnTo>
                    <a:pt x="3830" y="15813"/>
                  </a:lnTo>
                  <a:lnTo>
                    <a:pt x="3830" y="15741"/>
                  </a:lnTo>
                  <a:lnTo>
                    <a:pt x="3759" y="15490"/>
                  </a:lnTo>
                  <a:lnTo>
                    <a:pt x="3759" y="15455"/>
                  </a:lnTo>
                  <a:cubicBezTo>
                    <a:pt x="3723" y="15347"/>
                    <a:pt x="3687" y="15240"/>
                    <a:pt x="3651" y="15097"/>
                  </a:cubicBezTo>
                  <a:cubicBezTo>
                    <a:pt x="3615" y="14989"/>
                    <a:pt x="3580" y="14775"/>
                    <a:pt x="3544" y="14667"/>
                  </a:cubicBezTo>
                  <a:cubicBezTo>
                    <a:pt x="3508" y="14524"/>
                    <a:pt x="3508" y="14381"/>
                    <a:pt x="3436" y="14202"/>
                  </a:cubicBezTo>
                  <a:cubicBezTo>
                    <a:pt x="3401" y="14059"/>
                    <a:pt x="3365" y="13808"/>
                    <a:pt x="3329" y="13629"/>
                  </a:cubicBezTo>
                  <a:lnTo>
                    <a:pt x="3329" y="13558"/>
                  </a:lnTo>
                  <a:lnTo>
                    <a:pt x="3258" y="13271"/>
                  </a:lnTo>
                  <a:cubicBezTo>
                    <a:pt x="3186" y="12949"/>
                    <a:pt x="3114" y="12663"/>
                    <a:pt x="3043" y="12376"/>
                  </a:cubicBezTo>
                  <a:lnTo>
                    <a:pt x="3043" y="12233"/>
                  </a:lnTo>
                  <a:cubicBezTo>
                    <a:pt x="2971" y="12018"/>
                    <a:pt x="2935" y="11768"/>
                    <a:pt x="2864" y="11517"/>
                  </a:cubicBezTo>
                  <a:lnTo>
                    <a:pt x="2828" y="11302"/>
                  </a:lnTo>
                  <a:lnTo>
                    <a:pt x="2756" y="11052"/>
                  </a:lnTo>
                  <a:lnTo>
                    <a:pt x="2756" y="10980"/>
                  </a:lnTo>
                  <a:cubicBezTo>
                    <a:pt x="2756" y="10909"/>
                    <a:pt x="2756" y="10873"/>
                    <a:pt x="2721" y="10801"/>
                  </a:cubicBezTo>
                  <a:lnTo>
                    <a:pt x="2685" y="10694"/>
                  </a:lnTo>
                  <a:cubicBezTo>
                    <a:pt x="2649" y="10479"/>
                    <a:pt x="2577" y="10300"/>
                    <a:pt x="2542" y="10121"/>
                  </a:cubicBezTo>
                  <a:lnTo>
                    <a:pt x="2398" y="10085"/>
                  </a:lnTo>
                  <a:close/>
                  <a:moveTo>
                    <a:pt x="7159" y="11983"/>
                  </a:moveTo>
                  <a:lnTo>
                    <a:pt x="7267" y="12054"/>
                  </a:lnTo>
                  <a:lnTo>
                    <a:pt x="7374" y="12054"/>
                  </a:lnTo>
                  <a:cubicBezTo>
                    <a:pt x="7517" y="12126"/>
                    <a:pt x="7660" y="12162"/>
                    <a:pt x="7839" y="12197"/>
                  </a:cubicBezTo>
                  <a:lnTo>
                    <a:pt x="8054" y="12269"/>
                  </a:lnTo>
                  <a:lnTo>
                    <a:pt x="8197" y="12305"/>
                  </a:lnTo>
                  <a:cubicBezTo>
                    <a:pt x="8305" y="12341"/>
                    <a:pt x="8412" y="12376"/>
                    <a:pt x="8555" y="12412"/>
                  </a:cubicBezTo>
                  <a:cubicBezTo>
                    <a:pt x="8663" y="12663"/>
                    <a:pt x="8698" y="12913"/>
                    <a:pt x="8734" y="13164"/>
                  </a:cubicBezTo>
                  <a:cubicBezTo>
                    <a:pt x="8734" y="13271"/>
                    <a:pt x="8770" y="13414"/>
                    <a:pt x="8770" y="13558"/>
                  </a:cubicBezTo>
                  <a:lnTo>
                    <a:pt x="8770" y="13737"/>
                  </a:lnTo>
                  <a:cubicBezTo>
                    <a:pt x="8770" y="13844"/>
                    <a:pt x="8770" y="13915"/>
                    <a:pt x="8806" y="14023"/>
                  </a:cubicBezTo>
                  <a:cubicBezTo>
                    <a:pt x="8806" y="14059"/>
                    <a:pt x="8806" y="14094"/>
                    <a:pt x="8841" y="14130"/>
                  </a:cubicBezTo>
                  <a:lnTo>
                    <a:pt x="8806" y="14166"/>
                  </a:lnTo>
                  <a:lnTo>
                    <a:pt x="8484" y="14345"/>
                  </a:lnTo>
                  <a:lnTo>
                    <a:pt x="7982" y="14631"/>
                  </a:lnTo>
                  <a:cubicBezTo>
                    <a:pt x="7875" y="14703"/>
                    <a:pt x="7732" y="14739"/>
                    <a:pt x="7589" y="14810"/>
                  </a:cubicBezTo>
                  <a:lnTo>
                    <a:pt x="7517" y="14846"/>
                  </a:lnTo>
                  <a:cubicBezTo>
                    <a:pt x="7481" y="14846"/>
                    <a:pt x="7446" y="14882"/>
                    <a:pt x="7446" y="14918"/>
                  </a:cubicBezTo>
                  <a:cubicBezTo>
                    <a:pt x="7338" y="14954"/>
                    <a:pt x="7302" y="15061"/>
                    <a:pt x="7302" y="15133"/>
                  </a:cubicBezTo>
                  <a:cubicBezTo>
                    <a:pt x="7302" y="15240"/>
                    <a:pt x="7338" y="15311"/>
                    <a:pt x="7338" y="15383"/>
                  </a:cubicBezTo>
                  <a:cubicBezTo>
                    <a:pt x="7338" y="15419"/>
                    <a:pt x="7374" y="15490"/>
                    <a:pt x="7374" y="15526"/>
                  </a:cubicBezTo>
                  <a:lnTo>
                    <a:pt x="7374" y="15562"/>
                  </a:lnTo>
                  <a:cubicBezTo>
                    <a:pt x="7374" y="15598"/>
                    <a:pt x="7374" y="15634"/>
                    <a:pt x="7374" y="15669"/>
                  </a:cubicBezTo>
                  <a:cubicBezTo>
                    <a:pt x="7410" y="15884"/>
                    <a:pt x="7446" y="16063"/>
                    <a:pt x="7481" y="16278"/>
                  </a:cubicBezTo>
                  <a:lnTo>
                    <a:pt x="7517" y="16564"/>
                  </a:lnTo>
                  <a:lnTo>
                    <a:pt x="7517" y="16672"/>
                  </a:lnTo>
                  <a:lnTo>
                    <a:pt x="7589" y="17280"/>
                  </a:lnTo>
                  <a:lnTo>
                    <a:pt x="7624" y="17459"/>
                  </a:lnTo>
                  <a:lnTo>
                    <a:pt x="7624" y="17495"/>
                  </a:lnTo>
                  <a:cubicBezTo>
                    <a:pt x="7624" y="17602"/>
                    <a:pt x="7660" y="17710"/>
                    <a:pt x="7660" y="17817"/>
                  </a:cubicBezTo>
                  <a:lnTo>
                    <a:pt x="7660" y="17889"/>
                  </a:lnTo>
                  <a:lnTo>
                    <a:pt x="7660" y="17996"/>
                  </a:lnTo>
                  <a:lnTo>
                    <a:pt x="7732" y="18354"/>
                  </a:lnTo>
                  <a:lnTo>
                    <a:pt x="7732" y="18390"/>
                  </a:lnTo>
                  <a:lnTo>
                    <a:pt x="7732" y="18533"/>
                  </a:lnTo>
                  <a:lnTo>
                    <a:pt x="7732" y="18605"/>
                  </a:lnTo>
                  <a:lnTo>
                    <a:pt x="7732" y="18676"/>
                  </a:lnTo>
                  <a:lnTo>
                    <a:pt x="7732" y="18712"/>
                  </a:lnTo>
                  <a:lnTo>
                    <a:pt x="7732" y="18784"/>
                  </a:lnTo>
                  <a:lnTo>
                    <a:pt x="7732" y="18855"/>
                  </a:lnTo>
                  <a:cubicBezTo>
                    <a:pt x="7732" y="19034"/>
                    <a:pt x="7768" y="19213"/>
                    <a:pt x="7768" y="19392"/>
                  </a:cubicBezTo>
                  <a:lnTo>
                    <a:pt x="7732" y="19392"/>
                  </a:lnTo>
                  <a:lnTo>
                    <a:pt x="7696" y="19356"/>
                  </a:lnTo>
                  <a:cubicBezTo>
                    <a:pt x="7589" y="19320"/>
                    <a:pt x="7446" y="19285"/>
                    <a:pt x="7302" y="19249"/>
                  </a:cubicBezTo>
                  <a:lnTo>
                    <a:pt x="6980" y="19106"/>
                  </a:lnTo>
                  <a:lnTo>
                    <a:pt x="6944" y="19106"/>
                  </a:lnTo>
                  <a:cubicBezTo>
                    <a:pt x="6909" y="19106"/>
                    <a:pt x="6873" y="19070"/>
                    <a:pt x="6837" y="19070"/>
                  </a:cubicBezTo>
                  <a:lnTo>
                    <a:pt x="6228" y="19070"/>
                  </a:lnTo>
                  <a:lnTo>
                    <a:pt x="6228" y="18963"/>
                  </a:lnTo>
                  <a:cubicBezTo>
                    <a:pt x="6228" y="18963"/>
                    <a:pt x="6228" y="18927"/>
                    <a:pt x="6228" y="18927"/>
                  </a:cubicBezTo>
                  <a:lnTo>
                    <a:pt x="6228" y="18819"/>
                  </a:lnTo>
                  <a:cubicBezTo>
                    <a:pt x="6228" y="18712"/>
                    <a:pt x="6228" y="18605"/>
                    <a:pt x="6193" y="18533"/>
                  </a:cubicBezTo>
                  <a:cubicBezTo>
                    <a:pt x="6193" y="18390"/>
                    <a:pt x="6157" y="18211"/>
                    <a:pt x="6157" y="18068"/>
                  </a:cubicBezTo>
                  <a:lnTo>
                    <a:pt x="6157" y="18032"/>
                  </a:lnTo>
                  <a:lnTo>
                    <a:pt x="6085" y="17602"/>
                  </a:lnTo>
                  <a:lnTo>
                    <a:pt x="6085" y="17316"/>
                  </a:lnTo>
                  <a:lnTo>
                    <a:pt x="6085" y="17280"/>
                  </a:lnTo>
                  <a:cubicBezTo>
                    <a:pt x="6014" y="16958"/>
                    <a:pt x="5978" y="16636"/>
                    <a:pt x="5942" y="16278"/>
                  </a:cubicBezTo>
                  <a:cubicBezTo>
                    <a:pt x="5906" y="15956"/>
                    <a:pt x="5835" y="15705"/>
                    <a:pt x="5799" y="15383"/>
                  </a:cubicBezTo>
                  <a:cubicBezTo>
                    <a:pt x="5763" y="15240"/>
                    <a:pt x="5727" y="15061"/>
                    <a:pt x="5727" y="14918"/>
                  </a:cubicBezTo>
                  <a:lnTo>
                    <a:pt x="5727" y="14882"/>
                  </a:lnTo>
                  <a:lnTo>
                    <a:pt x="5727" y="14810"/>
                  </a:lnTo>
                  <a:cubicBezTo>
                    <a:pt x="5727" y="14739"/>
                    <a:pt x="5692" y="14667"/>
                    <a:pt x="5692" y="14596"/>
                  </a:cubicBezTo>
                  <a:cubicBezTo>
                    <a:pt x="5656" y="14524"/>
                    <a:pt x="5692" y="14524"/>
                    <a:pt x="5656" y="14488"/>
                  </a:cubicBezTo>
                  <a:cubicBezTo>
                    <a:pt x="5656" y="14417"/>
                    <a:pt x="5620" y="14309"/>
                    <a:pt x="5620" y="14238"/>
                  </a:cubicBezTo>
                  <a:lnTo>
                    <a:pt x="5548" y="13880"/>
                  </a:lnTo>
                  <a:cubicBezTo>
                    <a:pt x="5548" y="13701"/>
                    <a:pt x="5513" y="13522"/>
                    <a:pt x="5513" y="13343"/>
                  </a:cubicBezTo>
                  <a:lnTo>
                    <a:pt x="5477" y="13092"/>
                  </a:lnTo>
                  <a:lnTo>
                    <a:pt x="5477" y="13021"/>
                  </a:lnTo>
                  <a:lnTo>
                    <a:pt x="5513" y="13021"/>
                  </a:lnTo>
                  <a:cubicBezTo>
                    <a:pt x="5799" y="12842"/>
                    <a:pt x="6121" y="12627"/>
                    <a:pt x="6443" y="12412"/>
                  </a:cubicBezTo>
                  <a:lnTo>
                    <a:pt x="6837" y="12197"/>
                  </a:lnTo>
                  <a:cubicBezTo>
                    <a:pt x="6837" y="12412"/>
                    <a:pt x="6837" y="12627"/>
                    <a:pt x="6873" y="12913"/>
                  </a:cubicBezTo>
                  <a:lnTo>
                    <a:pt x="6909" y="13343"/>
                  </a:lnTo>
                  <a:cubicBezTo>
                    <a:pt x="6909" y="13486"/>
                    <a:pt x="6944" y="13629"/>
                    <a:pt x="6944" y="13808"/>
                  </a:cubicBezTo>
                  <a:cubicBezTo>
                    <a:pt x="6944" y="13844"/>
                    <a:pt x="6944" y="13915"/>
                    <a:pt x="6980" y="13987"/>
                  </a:cubicBezTo>
                  <a:lnTo>
                    <a:pt x="6980" y="14059"/>
                  </a:lnTo>
                  <a:cubicBezTo>
                    <a:pt x="6980" y="14094"/>
                    <a:pt x="6980" y="14130"/>
                    <a:pt x="6980" y="14202"/>
                  </a:cubicBezTo>
                  <a:cubicBezTo>
                    <a:pt x="6980" y="14238"/>
                    <a:pt x="6980" y="14273"/>
                    <a:pt x="7016" y="14345"/>
                  </a:cubicBezTo>
                  <a:cubicBezTo>
                    <a:pt x="7016" y="14452"/>
                    <a:pt x="7052" y="14524"/>
                    <a:pt x="7052" y="14631"/>
                  </a:cubicBezTo>
                  <a:cubicBezTo>
                    <a:pt x="7088" y="14703"/>
                    <a:pt x="7088" y="14775"/>
                    <a:pt x="7088" y="14882"/>
                  </a:cubicBezTo>
                  <a:lnTo>
                    <a:pt x="7088" y="14954"/>
                  </a:lnTo>
                  <a:cubicBezTo>
                    <a:pt x="7123" y="14989"/>
                    <a:pt x="7123" y="14989"/>
                    <a:pt x="7159" y="14989"/>
                  </a:cubicBezTo>
                  <a:cubicBezTo>
                    <a:pt x="7195" y="14989"/>
                    <a:pt x="7231" y="14989"/>
                    <a:pt x="7231" y="14954"/>
                  </a:cubicBezTo>
                  <a:cubicBezTo>
                    <a:pt x="7231" y="14954"/>
                    <a:pt x="7231" y="14954"/>
                    <a:pt x="7267" y="14918"/>
                  </a:cubicBezTo>
                  <a:cubicBezTo>
                    <a:pt x="7231" y="14882"/>
                    <a:pt x="7231" y="14846"/>
                    <a:pt x="7267" y="14775"/>
                  </a:cubicBezTo>
                  <a:cubicBezTo>
                    <a:pt x="7231" y="14667"/>
                    <a:pt x="7231" y="14596"/>
                    <a:pt x="7267" y="14488"/>
                  </a:cubicBezTo>
                  <a:lnTo>
                    <a:pt x="7267" y="14309"/>
                  </a:lnTo>
                  <a:lnTo>
                    <a:pt x="7267" y="14273"/>
                  </a:lnTo>
                  <a:cubicBezTo>
                    <a:pt x="7267" y="14238"/>
                    <a:pt x="7267" y="14202"/>
                    <a:pt x="7267" y="14202"/>
                  </a:cubicBezTo>
                  <a:cubicBezTo>
                    <a:pt x="7231" y="14166"/>
                    <a:pt x="7231" y="14094"/>
                    <a:pt x="7267" y="14059"/>
                  </a:cubicBezTo>
                  <a:lnTo>
                    <a:pt x="7267" y="14023"/>
                  </a:lnTo>
                  <a:lnTo>
                    <a:pt x="7267" y="13844"/>
                  </a:lnTo>
                  <a:lnTo>
                    <a:pt x="7267" y="13665"/>
                  </a:lnTo>
                  <a:lnTo>
                    <a:pt x="7267" y="13486"/>
                  </a:lnTo>
                  <a:lnTo>
                    <a:pt x="7267" y="13271"/>
                  </a:lnTo>
                  <a:cubicBezTo>
                    <a:pt x="7195" y="12806"/>
                    <a:pt x="7159" y="12376"/>
                    <a:pt x="7159" y="11983"/>
                  </a:cubicBezTo>
                  <a:close/>
                  <a:moveTo>
                    <a:pt x="10059" y="14345"/>
                  </a:moveTo>
                  <a:lnTo>
                    <a:pt x="10202" y="14417"/>
                  </a:lnTo>
                  <a:lnTo>
                    <a:pt x="10345" y="14452"/>
                  </a:lnTo>
                  <a:cubicBezTo>
                    <a:pt x="10452" y="14488"/>
                    <a:pt x="10595" y="14524"/>
                    <a:pt x="10739" y="14560"/>
                  </a:cubicBezTo>
                  <a:lnTo>
                    <a:pt x="10882" y="14596"/>
                  </a:lnTo>
                  <a:lnTo>
                    <a:pt x="11025" y="14596"/>
                  </a:lnTo>
                  <a:cubicBezTo>
                    <a:pt x="11025" y="14775"/>
                    <a:pt x="11025" y="14954"/>
                    <a:pt x="11025" y="15168"/>
                  </a:cubicBezTo>
                  <a:lnTo>
                    <a:pt x="11025" y="15311"/>
                  </a:lnTo>
                  <a:lnTo>
                    <a:pt x="11061" y="15455"/>
                  </a:lnTo>
                  <a:cubicBezTo>
                    <a:pt x="11204" y="16600"/>
                    <a:pt x="11311" y="17746"/>
                    <a:pt x="11347" y="18855"/>
                  </a:cubicBezTo>
                  <a:cubicBezTo>
                    <a:pt x="11347" y="19213"/>
                    <a:pt x="11383" y="19607"/>
                    <a:pt x="11419" y="19965"/>
                  </a:cubicBezTo>
                  <a:lnTo>
                    <a:pt x="11419" y="20001"/>
                  </a:lnTo>
                  <a:lnTo>
                    <a:pt x="11419" y="20609"/>
                  </a:lnTo>
                  <a:cubicBezTo>
                    <a:pt x="11419" y="20824"/>
                    <a:pt x="11419" y="21182"/>
                    <a:pt x="11455" y="21432"/>
                  </a:cubicBezTo>
                  <a:lnTo>
                    <a:pt x="11455" y="21468"/>
                  </a:lnTo>
                  <a:cubicBezTo>
                    <a:pt x="11455" y="21755"/>
                    <a:pt x="11490" y="22077"/>
                    <a:pt x="11490" y="22399"/>
                  </a:cubicBezTo>
                  <a:cubicBezTo>
                    <a:pt x="11490" y="22649"/>
                    <a:pt x="11490" y="22936"/>
                    <a:pt x="11526" y="23186"/>
                  </a:cubicBezTo>
                  <a:cubicBezTo>
                    <a:pt x="11562" y="23473"/>
                    <a:pt x="11562" y="23652"/>
                    <a:pt x="11562" y="23831"/>
                  </a:cubicBezTo>
                  <a:lnTo>
                    <a:pt x="11562" y="23974"/>
                  </a:lnTo>
                  <a:cubicBezTo>
                    <a:pt x="11562" y="24260"/>
                    <a:pt x="11633" y="24475"/>
                    <a:pt x="11633" y="24725"/>
                  </a:cubicBezTo>
                  <a:lnTo>
                    <a:pt x="11669" y="24940"/>
                  </a:lnTo>
                  <a:lnTo>
                    <a:pt x="11669" y="24940"/>
                  </a:lnTo>
                  <a:lnTo>
                    <a:pt x="11633" y="24904"/>
                  </a:lnTo>
                  <a:cubicBezTo>
                    <a:pt x="11562" y="24833"/>
                    <a:pt x="11526" y="24761"/>
                    <a:pt x="11490" y="24690"/>
                  </a:cubicBezTo>
                  <a:cubicBezTo>
                    <a:pt x="11419" y="24582"/>
                    <a:pt x="11383" y="24511"/>
                    <a:pt x="11347" y="24439"/>
                  </a:cubicBezTo>
                  <a:lnTo>
                    <a:pt x="11311" y="24368"/>
                  </a:lnTo>
                  <a:cubicBezTo>
                    <a:pt x="11204" y="24189"/>
                    <a:pt x="11132" y="24010"/>
                    <a:pt x="11061" y="23831"/>
                  </a:cubicBezTo>
                  <a:lnTo>
                    <a:pt x="10918" y="23508"/>
                  </a:lnTo>
                  <a:lnTo>
                    <a:pt x="10918" y="23473"/>
                  </a:lnTo>
                  <a:cubicBezTo>
                    <a:pt x="10882" y="23329"/>
                    <a:pt x="10810" y="23186"/>
                    <a:pt x="10774" y="23079"/>
                  </a:cubicBezTo>
                  <a:lnTo>
                    <a:pt x="10631" y="22685"/>
                  </a:lnTo>
                  <a:cubicBezTo>
                    <a:pt x="10595" y="22578"/>
                    <a:pt x="10560" y="22435"/>
                    <a:pt x="10524" y="22363"/>
                  </a:cubicBezTo>
                  <a:lnTo>
                    <a:pt x="10488" y="22291"/>
                  </a:lnTo>
                  <a:cubicBezTo>
                    <a:pt x="10452" y="22148"/>
                    <a:pt x="10416" y="22005"/>
                    <a:pt x="10381" y="21898"/>
                  </a:cubicBezTo>
                  <a:cubicBezTo>
                    <a:pt x="10345" y="21755"/>
                    <a:pt x="10309" y="21647"/>
                    <a:pt x="10273" y="21540"/>
                  </a:cubicBezTo>
                  <a:lnTo>
                    <a:pt x="10237" y="21432"/>
                  </a:lnTo>
                  <a:cubicBezTo>
                    <a:pt x="10130" y="21182"/>
                    <a:pt x="10023" y="20931"/>
                    <a:pt x="9915" y="20716"/>
                  </a:cubicBezTo>
                  <a:cubicBezTo>
                    <a:pt x="9880" y="20609"/>
                    <a:pt x="9808" y="20502"/>
                    <a:pt x="9772" y="20394"/>
                  </a:cubicBezTo>
                  <a:lnTo>
                    <a:pt x="9736" y="20359"/>
                  </a:lnTo>
                  <a:cubicBezTo>
                    <a:pt x="9701" y="20251"/>
                    <a:pt x="9629" y="20180"/>
                    <a:pt x="9557" y="20072"/>
                  </a:cubicBezTo>
                  <a:cubicBezTo>
                    <a:pt x="9522" y="20036"/>
                    <a:pt x="9522" y="20001"/>
                    <a:pt x="9486" y="19965"/>
                  </a:cubicBezTo>
                  <a:cubicBezTo>
                    <a:pt x="9450" y="19929"/>
                    <a:pt x="9378" y="19893"/>
                    <a:pt x="9343" y="19893"/>
                  </a:cubicBezTo>
                  <a:lnTo>
                    <a:pt x="9235" y="19822"/>
                  </a:lnTo>
                  <a:cubicBezTo>
                    <a:pt x="9020" y="19714"/>
                    <a:pt x="8770" y="19643"/>
                    <a:pt x="8555" y="19571"/>
                  </a:cubicBezTo>
                  <a:lnTo>
                    <a:pt x="8555" y="19535"/>
                  </a:lnTo>
                  <a:cubicBezTo>
                    <a:pt x="8519" y="19213"/>
                    <a:pt x="8484" y="18891"/>
                    <a:pt x="8448" y="18569"/>
                  </a:cubicBezTo>
                  <a:cubicBezTo>
                    <a:pt x="8412" y="18247"/>
                    <a:pt x="8340" y="18032"/>
                    <a:pt x="8340" y="17746"/>
                  </a:cubicBezTo>
                  <a:lnTo>
                    <a:pt x="8340" y="17674"/>
                  </a:lnTo>
                  <a:lnTo>
                    <a:pt x="8340" y="17638"/>
                  </a:lnTo>
                  <a:cubicBezTo>
                    <a:pt x="8305" y="17423"/>
                    <a:pt x="8269" y="17209"/>
                    <a:pt x="8269" y="16958"/>
                  </a:cubicBezTo>
                  <a:lnTo>
                    <a:pt x="8269" y="16779"/>
                  </a:lnTo>
                  <a:cubicBezTo>
                    <a:pt x="8269" y="16672"/>
                    <a:pt x="8233" y="16564"/>
                    <a:pt x="8197" y="16457"/>
                  </a:cubicBezTo>
                  <a:cubicBezTo>
                    <a:pt x="8161" y="16206"/>
                    <a:pt x="8126" y="15956"/>
                    <a:pt x="8090" y="15705"/>
                  </a:cubicBezTo>
                  <a:cubicBezTo>
                    <a:pt x="8090" y="15598"/>
                    <a:pt x="8054" y="15490"/>
                    <a:pt x="8018" y="15419"/>
                  </a:cubicBezTo>
                  <a:lnTo>
                    <a:pt x="7982" y="15276"/>
                  </a:lnTo>
                  <a:lnTo>
                    <a:pt x="7947" y="15240"/>
                  </a:lnTo>
                  <a:lnTo>
                    <a:pt x="7982" y="15204"/>
                  </a:lnTo>
                  <a:lnTo>
                    <a:pt x="8018" y="15168"/>
                  </a:lnTo>
                  <a:lnTo>
                    <a:pt x="8126" y="15133"/>
                  </a:lnTo>
                  <a:lnTo>
                    <a:pt x="8233" y="15061"/>
                  </a:lnTo>
                  <a:lnTo>
                    <a:pt x="8806" y="14739"/>
                  </a:lnTo>
                  <a:lnTo>
                    <a:pt x="9199" y="14488"/>
                  </a:lnTo>
                  <a:cubicBezTo>
                    <a:pt x="9271" y="14452"/>
                    <a:pt x="9343" y="14381"/>
                    <a:pt x="9414" y="14345"/>
                  </a:cubicBezTo>
                  <a:lnTo>
                    <a:pt x="9450" y="14882"/>
                  </a:lnTo>
                  <a:lnTo>
                    <a:pt x="9486" y="15490"/>
                  </a:lnTo>
                  <a:cubicBezTo>
                    <a:pt x="9486" y="15777"/>
                    <a:pt x="9522" y="16135"/>
                    <a:pt x="9557" y="16493"/>
                  </a:cubicBezTo>
                  <a:cubicBezTo>
                    <a:pt x="9557" y="16600"/>
                    <a:pt x="9593" y="16743"/>
                    <a:pt x="9593" y="16851"/>
                  </a:cubicBezTo>
                  <a:cubicBezTo>
                    <a:pt x="9593" y="17065"/>
                    <a:pt x="9665" y="17316"/>
                    <a:pt x="9665" y="17567"/>
                  </a:cubicBezTo>
                  <a:lnTo>
                    <a:pt x="9665" y="17710"/>
                  </a:lnTo>
                  <a:cubicBezTo>
                    <a:pt x="9665" y="17817"/>
                    <a:pt x="9701" y="17924"/>
                    <a:pt x="9701" y="18032"/>
                  </a:cubicBezTo>
                  <a:cubicBezTo>
                    <a:pt x="9736" y="18175"/>
                    <a:pt x="9736" y="18247"/>
                    <a:pt x="9736" y="18354"/>
                  </a:cubicBezTo>
                  <a:cubicBezTo>
                    <a:pt x="9772" y="18461"/>
                    <a:pt x="9772" y="18533"/>
                    <a:pt x="9808" y="18640"/>
                  </a:cubicBezTo>
                  <a:cubicBezTo>
                    <a:pt x="9880" y="18963"/>
                    <a:pt x="9915" y="19285"/>
                    <a:pt x="9987" y="19643"/>
                  </a:cubicBezTo>
                  <a:cubicBezTo>
                    <a:pt x="10023" y="19929"/>
                    <a:pt x="10059" y="20215"/>
                    <a:pt x="10130" y="20502"/>
                  </a:cubicBezTo>
                  <a:lnTo>
                    <a:pt x="10130" y="20645"/>
                  </a:lnTo>
                  <a:lnTo>
                    <a:pt x="10130" y="20716"/>
                  </a:lnTo>
                  <a:cubicBezTo>
                    <a:pt x="10130" y="20788"/>
                    <a:pt x="10130" y="20860"/>
                    <a:pt x="10166" y="20931"/>
                  </a:cubicBezTo>
                  <a:lnTo>
                    <a:pt x="10166" y="21003"/>
                  </a:lnTo>
                  <a:cubicBezTo>
                    <a:pt x="10166" y="21110"/>
                    <a:pt x="10166" y="21182"/>
                    <a:pt x="10202" y="21253"/>
                  </a:cubicBezTo>
                  <a:cubicBezTo>
                    <a:pt x="10202" y="21289"/>
                    <a:pt x="10237" y="21325"/>
                    <a:pt x="10273" y="21325"/>
                  </a:cubicBezTo>
                  <a:cubicBezTo>
                    <a:pt x="10309" y="21325"/>
                    <a:pt x="10345" y="21325"/>
                    <a:pt x="10345" y="21289"/>
                  </a:cubicBezTo>
                  <a:cubicBezTo>
                    <a:pt x="10381" y="21253"/>
                    <a:pt x="10381" y="21253"/>
                    <a:pt x="10381" y="21218"/>
                  </a:cubicBezTo>
                  <a:cubicBezTo>
                    <a:pt x="10381" y="21074"/>
                    <a:pt x="10345" y="20967"/>
                    <a:pt x="10345" y="20824"/>
                  </a:cubicBezTo>
                  <a:lnTo>
                    <a:pt x="10345" y="20716"/>
                  </a:lnTo>
                  <a:lnTo>
                    <a:pt x="10309" y="20394"/>
                  </a:lnTo>
                  <a:lnTo>
                    <a:pt x="10309" y="20287"/>
                  </a:lnTo>
                  <a:lnTo>
                    <a:pt x="10309" y="20180"/>
                  </a:lnTo>
                  <a:lnTo>
                    <a:pt x="10273" y="19965"/>
                  </a:lnTo>
                  <a:cubicBezTo>
                    <a:pt x="10237" y="19678"/>
                    <a:pt x="10237" y="19428"/>
                    <a:pt x="10202" y="19142"/>
                  </a:cubicBezTo>
                  <a:lnTo>
                    <a:pt x="10202" y="18998"/>
                  </a:lnTo>
                  <a:cubicBezTo>
                    <a:pt x="10202" y="18855"/>
                    <a:pt x="10166" y="18748"/>
                    <a:pt x="10130" y="18605"/>
                  </a:cubicBezTo>
                  <a:cubicBezTo>
                    <a:pt x="10130" y="18461"/>
                    <a:pt x="10130" y="18282"/>
                    <a:pt x="10094" y="18139"/>
                  </a:cubicBezTo>
                  <a:lnTo>
                    <a:pt x="10094" y="18068"/>
                  </a:lnTo>
                  <a:lnTo>
                    <a:pt x="10094" y="17889"/>
                  </a:lnTo>
                  <a:lnTo>
                    <a:pt x="10094" y="17817"/>
                  </a:lnTo>
                  <a:lnTo>
                    <a:pt x="10094" y="17638"/>
                  </a:lnTo>
                  <a:lnTo>
                    <a:pt x="10094" y="17531"/>
                  </a:lnTo>
                  <a:lnTo>
                    <a:pt x="10094" y="17352"/>
                  </a:lnTo>
                  <a:lnTo>
                    <a:pt x="10094" y="17173"/>
                  </a:lnTo>
                  <a:lnTo>
                    <a:pt x="10094" y="17065"/>
                  </a:lnTo>
                  <a:lnTo>
                    <a:pt x="10094" y="16922"/>
                  </a:lnTo>
                  <a:lnTo>
                    <a:pt x="10094" y="16886"/>
                  </a:lnTo>
                  <a:lnTo>
                    <a:pt x="10094" y="16779"/>
                  </a:lnTo>
                  <a:cubicBezTo>
                    <a:pt x="10094" y="16743"/>
                    <a:pt x="10094" y="16636"/>
                    <a:pt x="10094" y="16564"/>
                  </a:cubicBezTo>
                  <a:cubicBezTo>
                    <a:pt x="10094" y="16385"/>
                    <a:pt x="10059" y="16206"/>
                    <a:pt x="10023" y="16027"/>
                  </a:cubicBezTo>
                  <a:lnTo>
                    <a:pt x="10023" y="15992"/>
                  </a:lnTo>
                  <a:cubicBezTo>
                    <a:pt x="10023" y="15705"/>
                    <a:pt x="9987" y="15419"/>
                    <a:pt x="9987" y="15168"/>
                  </a:cubicBezTo>
                  <a:lnTo>
                    <a:pt x="9987" y="15025"/>
                  </a:lnTo>
                  <a:lnTo>
                    <a:pt x="9987" y="14667"/>
                  </a:lnTo>
                  <a:lnTo>
                    <a:pt x="9987" y="14345"/>
                  </a:lnTo>
                  <a:close/>
                  <a:moveTo>
                    <a:pt x="13387" y="16099"/>
                  </a:moveTo>
                  <a:lnTo>
                    <a:pt x="13387" y="16099"/>
                  </a:lnTo>
                  <a:cubicBezTo>
                    <a:pt x="13531" y="16135"/>
                    <a:pt x="13638" y="16171"/>
                    <a:pt x="13745" y="16206"/>
                  </a:cubicBezTo>
                  <a:lnTo>
                    <a:pt x="13889" y="16278"/>
                  </a:lnTo>
                  <a:cubicBezTo>
                    <a:pt x="14032" y="16314"/>
                    <a:pt x="14175" y="16350"/>
                    <a:pt x="14318" y="16385"/>
                  </a:cubicBezTo>
                  <a:cubicBezTo>
                    <a:pt x="14533" y="16457"/>
                    <a:pt x="14748" y="16529"/>
                    <a:pt x="14998" y="16600"/>
                  </a:cubicBezTo>
                  <a:cubicBezTo>
                    <a:pt x="14998" y="16672"/>
                    <a:pt x="15034" y="16743"/>
                    <a:pt x="15034" y="16815"/>
                  </a:cubicBezTo>
                  <a:cubicBezTo>
                    <a:pt x="15034" y="16958"/>
                    <a:pt x="15070" y="17101"/>
                    <a:pt x="15106" y="17280"/>
                  </a:cubicBezTo>
                  <a:lnTo>
                    <a:pt x="15106" y="17531"/>
                  </a:lnTo>
                  <a:lnTo>
                    <a:pt x="15106" y="17567"/>
                  </a:lnTo>
                  <a:lnTo>
                    <a:pt x="15106" y="17638"/>
                  </a:lnTo>
                  <a:lnTo>
                    <a:pt x="15106" y="17674"/>
                  </a:lnTo>
                  <a:lnTo>
                    <a:pt x="14783" y="17674"/>
                  </a:lnTo>
                  <a:cubicBezTo>
                    <a:pt x="14712" y="17674"/>
                    <a:pt x="14676" y="17710"/>
                    <a:pt x="14640" y="17781"/>
                  </a:cubicBezTo>
                  <a:cubicBezTo>
                    <a:pt x="14604" y="17781"/>
                    <a:pt x="14569" y="17817"/>
                    <a:pt x="14569" y="17853"/>
                  </a:cubicBezTo>
                  <a:lnTo>
                    <a:pt x="14533" y="17889"/>
                  </a:lnTo>
                  <a:lnTo>
                    <a:pt x="14461" y="17996"/>
                  </a:lnTo>
                  <a:lnTo>
                    <a:pt x="14390" y="18103"/>
                  </a:lnTo>
                  <a:lnTo>
                    <a:pt x="14318" y="18175"/>
                  </a:lnTo>
                  <a:lnTo>
                    <a:pt x="14247" y="18282"/>
                  </a:lnTo>
                  <a:cubicBezTo>
                    <a:pt x="14032" y="18533"/>
                    <a:pt x="13853" y="18784"/>
                    <a:pt x="13674" y="19034"/>
                  </a:cubicBezTo>
                  <a:lnTo>
                    <a:pt x="13531" y="19249"/>
                  </a:lnTo>
                  <a:cubicBezTo>
                    <a:pt x="13459" y="19356"/>
                    <a:pt x="13423" y="19464"/>
                    <a:pt x="13423" y="19607"/>
                  </a:cubicBezTo>
                  <a:cubicBezTo>
                    <a:pt x="13423" y="19643"/>
                    <a:pt x="13423" y="19714"/>
                    <a:pt x="13459" y="19786"/>
                  </a:cubicBezTo>
                  <a:cubicBezTo>
                    <a:pt x="13495" y="19929"/>
                    <a:pt x="13495" y="20072"/>
                    <a:pt x="13531" y="20215"/>
                  </a:cubicBezTo>
                  <a:lnTo>
                    <a:pt x="13531" y="20430"/>
                  </a:lnTo>
                  <a:cubicBezTo>
                    <a:pt x="13566" y="20681"/>
                    <a:pt x="13566" y="20931"/>
                    <a:pt x="13602" y="21182"/>
                  </a:cubicBezTo>
                  <a:cubicBezTo>
                    <a:pt x="13602" y="21289"/>
                    <a:pt x="13674" y="21432"/>
                    <a:pt x="13674" y="21540"/>
                  </a:cubicBezTo>
                  <a:cubicBezTo>
                    <a:pt x="13710" y="21683"/>
                    <a:pt x="13745" y="21934"/>
                    <a:pt x="13781" y="22112"/>
                  </a:cubicBezTo>
                  <a:cubicBezTo>
                    <a:pt x="13781" y="22399"/>
                    <a:pt x="13817" y="22649"/>
                    <a:pt x="13853" y="22972"/>
                  </a:cubicBezTo>
                  <a:cubicBezTo>
                    <a:pt x="13889" y="23294"/>
                    <a:pt x="13960" y="23616"/>
                    <a:pt x="13996" y="23902"/>
                  </a:cubicBezTo>
                  <a:lnTo>
                    <a:pt x="13996" y="23974"/>
                  </a:lnTo>
                  <a:cubicBezTo>
                    <a:pt x="14032" y="24189"/>
                    <a:pt x="14068" y="24403"/>
                    <a:pt x="14103" y="24618"/>
                  </a:cubicBezTo>
                  <a:lnTo>
                    <a:pt x="14103" y="24725"/>
                  </a:lnTo>
                  <a:cubicBezTo>
                    <a:pt x="14103" y="24797"/>
                    <a:pt x="14103" y="24869"/>
                    <a:pt x="14139" y="24940"/>
                  </a:cubicBezTo>
                  <a:cubicBezTo>
                    <a:pt x="14175" y="25191"/>
                    <a:pt x="14211" y="25477"/>
                    <a:pt x="14247" y="25764"/>
                  </a:cubicBezTo>
                  <a:cubicBezTo>
                    <a:pt x="14282" y="26086"/>
                    <a:pt x="14354" y="26372"/>
                    <a:pt x="14390" y="26658"/>
                  </a:cubicBezTo>
                  <a:cubicBezTo>
                    <a:pt x="14211" y="26623"/>
                    <a:pt x="14032" y="26551"/>
                    <a:pt x="13853" y="26479"/>
                  </a:cubicBezTo>
                  <a:cubicBezTo>
                    <a:pt x="13602" y="26372"/>
                    <a:pt x="13387" y="26265"/>
                    <a:pt x="13173" y="26121"/>
                  </a:cubicBezTo>
                  <a:lnTo>
                    <a:pt x="13137" y="26121"/>
                  </a:lnTo>
                  <a:cubicBezTo>
                    <a:pt x="13065" y="26086"/>
                    <a:pt x="12922" y="26014"/>
                    <a:pt x="12815" y="25907"/>
                  </a:cubicBezTo>
                  <a:cubicBezTo>
                    <a:pt x="12707" y="25835"/>
                    <a:pt x="12600" y="25764"/>
                    <a:pt x="12493" y="25692"/>
                  </a:cubicBezTo>
                  <a:lnTo>
                    <a:pt x="12349" y="25585"/>
                  </a:lnTo>
                  <a:cubicBezTo>
                    <a:pt x="12349" y="25549"/>
                    <a:pt x="12349" y="25513"/>
                    <a:pt x="12349" y="25477"/>
                  </a:cubicBezTo>
                  <a:cubicBezTo>
                    <a:pt x="12349" y="25441"/>
                    <a:pt x="12349" y="25406"/>
                    <a:pt x="12349" y="25370"/>
                  </a:cubicBezTo>
                  <a:lnTo>
                    <a:pt x="12349" y="25227"/>
                  </a:lnTo>
                  <a:lnTo>
                    <a:pt x="12349" y="25012"/>
                  </a:lnTo>
                  <a:cubicBezTo>
                    <a:pt x="12349" y="24940"/>
                    <a:pt x="12349" y="24761"/>
                    <a:pt x="12314" y="24654"/>
                  </a:cubicBezTo>
                  <a:lnTo>
                    <a:pt x="12314" y="24582"/>
                  </a:lnTo>
                  <a:lnTo>
                    <a:pt x="12242" y="23759"/>
                  </a:lnTo>
                  <a:lnTo>
                    <a:pt x="12242" y="23687"/>
                  </a:lnTo>
                  <a:cubicBezTo>
                    <a:pt x="12242" y="23437"/>
                    <a:pt x="12170" y="23151"/>
                    <a:pt x="12170" y="22900"/>
                  </a:cubicBezTo>
                  <a:lnTo>
                    <a:pt x="12135" y="22470"/>
                  </a:lnTo>
                  <a:lnTo>
                    <a:pt x="12135" y="22005"/>
                  </a:lnTo>
                  <a:lnTo>
                    <a:pt x="12099" y="21540"/>
                  </a:lnTo>
                  <a:lnTo>
                    <a:pt x="12099" y="21468"/>
                  </a:lnTo>
                  <a:cubicBezTo>
                    <a:pt x="12063" y="21039"/>
                    <a:pt x="12063" y="20609"/>
                    <a:pt x="12027" y="20215"/>
                  </a:cubicBezTo>
                  <a:lnTo>
                    <a:pt x="12027" y="20036"/>
                  </a:lnTo>
                  <a:lnTo>
                    <a:pt x="12027" y="20001"/>
                  </a:lnTo>
                  <a:cubicBezTo>
                    <a:pt x="12027" y="19535"/>
                    <a:pt x="11991" y="18963"/>
                    <a:pt x="11956" y="18461"/>
                  </a:cubicBezTo>
                  <a:cubicBezTo>
                    <a:pt x="11920" y="17960"/>
                    <a:pt x="11884" y="17531"/>
                    <a:pt x="11848" y="17065"/>
                  </a:cubicBezTo>
                  <a:cubicBezTo>
                    <a:pt x="11884" y="17065"/>
                    <a:pt x="11884" y="17065"/>
                    <a:pt x="11920" y="17030"/>
                  </a:cubicBezTo>
                  <a:lnTo>
                    <a:pt x="12170" y="16815"/>
                  </a:lnTo>
                  <a:lnTo>
                    <a:pt x="12421" y="16636"/>
                  </a:lnTo>
                  <a:lnTo>
                    <a:pt x="12707" y="16421"/>
                  </a:lnTo>
                  <a:lnTo>
                    <a:pt x="12815" y="16350"/>
                  </a:lnTo>
                  <a:lnTo>
                    <a:pt x="12994" y="16242"/>
                  </a:lnTo>
                  <a:cubicBezTo>
                    <a:pt x="13065" y="16206"/>
                    <a:pt x="13101" y="16171"/>
                    <a:pt x="13137" y="16135"/>
                  </a:cubicBezTo>
                  <a:lnTo>
                    <a:pt x="13137" y="16278"/>
                  </a:lnTo>
                  <a:cubicBezTo>
                    <a:pt x="13137" y="16636"/>
                    <a:pt x="13208" y="17101"/>
                    <a:pt x="13208" y="17567"/>
                  </a:cubicBezTo>
                  <a:lnTo>
                    <a:pt x="13208" y="17781"/>
                  </a:lnTo>
                  <a:lnTo>
                    <a:pt x="13208" y="17960"/>
                  </a:lnTo>
                  <a:cubicBezTo>
                    <a:pt x="13208" y="18032"/>
                    <a:pt x="13208" y="18068"/>
                    <a:pt x="13208" y="18103"/>
                  </a:cubicBezTo>
                  <a:cubicBezTo>
                    <a:pt x="13208" y="18139"/>
                    <a:pt x="13208" y="18175"/>
                    <a:pt x="13244" y="18175"/>
                  </a:cubicBezTo>
                  <a:cubicBezTo>
                    <a:pt x="13280" y="18211"/>
                    <a:pt x="13280" y="18211"/>
                    <a:pt x="13316" y="18211"/>
                  </a:cubicBezTo>
                  <a:cubicBezTo>
                    <a:pt x="13387" y="18211"/>
                    <a:pt x="13459" y="18139"/>
                    <a:pt x="13459" y="18103"/>
                  </a:cubicBezTo>
                  <a:lnTo>
                    <a:pt x="13459" y="17817"/>
                  </a:lnTo>
                  <a:cubicBezTo>
                    <a:pt x="13459" y="17781"/>
                    <a:pt x="13459" y="17746"/>
                    <a:pt x="13459" y="17710"/>
                  </a:cubicBezTo>
                  <a:lnTo>
                    <a:pt x="13459" y="17674"/>
                  </a:lnTo>
                  <a:lnTo>
                    <a:pt x="13459" y="17352"/>
                  </a:lnTo>
                  <a:cubicBezTo>
                    <a:pt x="13459" y="17173"/>
                    <a:pt x="13459" y="16994"/>
                    <a:pt x="13423" y="16815"/>
                  </a:cubicBezTo>
                  <a:lnTo>
                    <a:pt x="13423" y="16600"/>
                  </a:lnTo>
                  <a:lnTo>
                    <a:pt x="13387" y="16099"/>
                  </a:lnTo>
                  <a:close/>
                  <a:moveTo>
                    <a:pt x="15392" y="18354"/>
                  </a:moveTo>
                  <a:cubicBezTo>
                    <a:pt x="15607" y="18390"/>
                    <a:pt x="15821" y="18497"/>
                    <a:pt x="16036" y="18569"/>
                  </a:cubicBezTo>
                  <a:lnTo>
                    <a:pt x="16323" y="18712"/>
                  </a:lnTo>
                  <a:lnTo>
                    <a:pt x="16466" y="18819"/>
                  </a:lnTo>
                  <a:lnTo>
                    <a:pt x="16537" y="18819"/>
                  </a:lnTo>
                  <a:lnTo>
                    <a:pt x="16537" y="18963"/>
                  </a:lnTo>
                  <a:cubicBezTo>
                    <a:pt x="16537" y="19106"/>
                    <a:pt x="16573" y="19285"/>
                    <a:pt x="16573" y="19428"/>
                  </a:cubicBezTo>
                  <a:cubicBezTo>
                    <a:pt x="16573" y="19571"/>
                    <a:pt x="16573" y="19607"/>
                    <a:pt x="16609" y="19714"/>
                  </a:cubicBezTo>
                  <a:lnTo>
                    <a:pt x="16609" y="19857"/>
                  </a:lnTo>
                  <a:cubicBezTo>
                    <a:pt x="16645" y="20287"/>
                    <a:pt x="16716" y="20860"/>
                    <a:pt x="16752" y="21361"/>
                  </a:cubicBezTo>
                  <a:cubicBezTo>
                    <a:pt x="16788" y="21755"/>
                    <a:pt x="16824" y="22112"/>
                    <a:pt x="16860" y="22506"/>
                  </a:cubicBezTo>
                  <a:lnTo>
                    <a:pt x="16860" y="22542"/>
                  </a:lnTo>
                  <a:lnTo>
                    <a:pt x="16967" y="23437"/>
                  </a:lnTo>
                  <a:lnTo>
                    <a:pt x="16967" y="23759"/>
                  </a:lnTo>
                  <a:cubicBezTo>
                    <a:pt x="17039" y="24332"/>
                    <a:pt x="17074" y="24904"/>
                    <a:pt x="17110" y="25477"/>
                  </a:cubicBezTo>
                  <a:lnTo>
                    <a:pt x="17110" y="26121"/>
                  </a:lnTo>
                  <a:cubicBezTo>
                    <a:pt x="17110" y="26336"/>
                    <a:pt x="17110" y="26551"/>
                    <a:pt x="17110" y="26802"/>
                  </a:cubicBezTo>
                  <a:lnTo>
                    <a:pt x="16967" y="26837"/>
                  </a:lnTo>
                  <a:lnTo>
                    <a:pt x="16609" y="26909"/>
                  </a:lnTo>
                  <a:lnTo>
                    <a:pt x="16287" y="26945"/>
                  </a:lnTo>
                  <a:lnTo>
                    <a:pt x="15965" y="26945"/>
                  </a:lnTo>
                  <a:cubicBezTo>
                    <a:pt x="15750" y="26945"/>
                    <a:pt x="15535" y="26909"/>
                    <a:pt x="15320" y="26873"/>
                  </a:cubicBezTo>
                  <a:cubicBezTo>
                    <a:pt x="15141" y="26873"/>
                    <a:pt x="15034" y="26837"/>
                    <a:pt x="14927" y="26837"/>
                  </a:cubicBezTo>
                  <a:cubicBezTo>
                    <a:pt x="14927" y="26802"/>
                    <a:pt x="14927" y="26766"/>
                    <a:pt x="14891" y="26730"/>
                  </a:cubicBezTo>
                  <a:lnTo>
                    <a:pt x="14819" y="26086"/>
                  </a:lnTo>
                  <a:cubicBezTo>
                    <a:pt x="14748" y="25764"/>
                    <a:pt x="14712" y="25370"/>
                    <a:pt x="14640" y="24976"/>
                  </a:cubicBezTo>
                  <a:cubicBezTo>
                    <a:pt x="14640" y="24833"/>
                    <a:pt x="14604" y="24654"/>
                    <a:pt x="14569" y="24511"/>
                  </a:cubicBezTo>
                  <a:cubicBezTo>
                    <a:pt x="14533" y="24332"/>
                    <a:pt x="14533" y="24153"/>
                    <a:pt x="14497" y="23974"/>
                  </a:cubicBezTo>
                  <a:lnTo>
                    <a:pt x="14461" y="23759"/>
                  </a:lnTo>
                  <a:lnTo>
                    <a:pt x="14425" y="23544"/>
                  </a:lnTo>
                  <a:cubicBezTo>
                    <a:pt x="14425" y="23437"/>
                    <a:pt x="14425" y="23365"/>
                    <a:pt x="14390" y="23222"/>
                  </a:cubicBezTo>
                  <a:lnTo>
                    <a:pt x="14390" y="23079"/>
                  </a:lnTo>
                  <a:cubicBezTo>
                    <a:pt x="14390" y="22936"/>
                    <a:pt x="14354" y="22793"/>
                    <a:pt x="14354" y="22685"/>
                  </a:cubicBezTo>
                  <a:cubicBezTo>
                    <a:pt x="14354" y="22506"/>
                    <a:pt x="14318" y="22363"/>
                    <a:pt x="14318" y="22184"/>
                  </a:cubicBezTo>
                  <a:cubicBezTo>
                    <a:pt x="14282" y="22041"/>
                    <a:pt x="14282" y="21826"/>
                    <a:pt x="14247" y="21683"/>
                  </a:cubicBezTo>
                  <a:lnTo>
                    <a:pt x="14247" y="21611"/>
                  </a:lnTo>
                  <a:lnTo>
                    <a:pt x="14175" y="21146"/>
                  </a:lnTo>
                  <a:cubicBezTo>
                    <a:pt x="14175" y="20967"/>
                    <a:pt x="14139" y="20752"/>
                    <a:pt x="14103" y="20609"/>
                  </a:cubicBezTo>
                  <a:lnTo>
                    <a:pt x="14103" y="20287"/>
                  </a:lnTo>
                  <a:cubicBezTo>
                    <a:pt x="14068" y="20036"/>
                    <a:pt x="14032" y="19822"/>
                    <a:pt x="14032" y="19643"/>
                  </a:cubicBezTo>
                  <a:lnTo>
                    <a:pt x="14103" y="19464"/>
                  </a:lnTo>
                  <a:lnTo>
                    <a:pt x="14139" y="19428"/>
                  </a:lnTo>
                  <a:lnTo>
                    <a:pt x="14247" y="19285"/>
                  </a:lnTo>
                  <a:lnTo>
                    <a:pt x="14533" y="18891"/>
                  </a:lnTo>
                  <a:cubicBezTo>
                    <a:pt x="14640" y="18748"/>
                    <a:pt x="14748" y="18605"/>
                    <a:pt x="14855" y="18461"/>
                  </a:cubicBezTo>
                  <a:lnTo>
                    <a:pt x="14927" y="18354"/>
                  </a:lnTo>
                  <a:cubicBezTo>
                    <a:pt x="14927" y="18390"/>
                    <a:pt x="14927" y="18390"/>
                    <a:pt x="14927" y="18426"/>
                  </a:cubicBezTo>
                  <a:lnTo>
                    <a:pt x="14927" y="18461"/>
                  </a:lnTo>
                  <a:cubicBezTo>
                    <a:pt x="14927" y="18569"/>
                    <a:pt x="14962" y="18676"/>
                    <a:pt x="14998" y="18819"/>
                  </a:cubicBezTo>
                  <a:lnTo>
                    <a:pt x="15034" y="19034"/>
                  </a:lnTo>
                  <a:lnTo>
                    <a:pt x="15034" y="19106"/>
                  </a:lnTo>
                  <a:cubicBezTo>
                    <a:pt x="15034" y="19177"/>
                    <a:pt x="15034" y="19285"/>
                    <a:pt x="15070" y="19356"/>
                  </a:cubicBezTo>
                  <a:lnTo>
                    <a:pt x="15070" y="19428"/>
                  </a:lnTo>
                  <a:lnTo>
                    <a:pt x="15070" y="19464"/>
                  </a:lnTo>
                  <a:cubicBezTo>
                    <a:pt x="15106" y="19786"/>
                    <a:pt x="15106" y="20108"/>
                    <a:pt x="15141" y="20430"/>
                  </a:cubicBezTo>
                  <a:lnTo>
                    <a:pt x="15141" y="20573"/>
                  </a:lnTo>
                  <a:cubicBezTo>
                    <a:pt x="15141" y="20716"/>
                    <a:pt x="15213" y="20895"/>
                    <a:pt x="15213" y="21039"/>
                  </a:cubicBezTo>
                  <a:lnTo>
                    <a:pt x="15213" y="21146"/>
                  </a:lnTo>
                  <a:cubicBezTo>
                    <a:pt x="15213" y="21218"/>
                    <a:pt x="15213" y="21289"/>
                    <a:pt x="15249" y="21325"/>
                  </a:cubicBezTo>
                  <a:lnTo>
                    <a:pt x="15285" y="21468"/>
                  </a:lnTo>
                  <a:lnTo>
                    <a:pt x="15320" y="21647"/>
                  </a:lnTo>
                  <a:cubicBezTo>
                    <a:pt x="15356" y="21826"/>
                    <a:pt x="15392" y="22041"/>
                    <a:pt x="15428" y="22256"/>
                  </a:cubicBezTo>
                  <a:cubicBezTo>
                    <a:pt x="15464" y="22470"/>
                    <a:pt x="15499" y="22685"/>
                    <a:pt x="15535" y="22900"/>
                  </a:cubicBezTo>
                  <a:cubicBezTo>
                    <a:pt x="15571" y="23115"/>
                    <a:pt x="15571" y="23258"/>
                    <a:pt x="15607" y="23437"/>
                  </a:cubicBezTo>
                  <a:cubicBezTo>
                    <a:pt x="15607" y="23544"/>
                    <a:pt x="15607" y="23652"/>
                    <a:pt x="15643" y="23759"/>
                  </a:cubicBezTo>
                  <a:lnTo>
                    <a:pt x="15678" y="24010"/>
                  </a:lnTo>
                  <a:cubicBezTo>
                    <a:pt x="15714" y="24403"/>
                    <a:pt x="15750" y="24797"/>
                    <a:pt x="15821" y="25155"/>
                  </a:cubicBezTo>
                  <a:cubicBezTo>
                    <a:pt x="15821" y="25227"/>
                    <a:pt x="15857" y="25334"/>
                    <a:pt x="15857" y="25406"/>
                  </a:cubicBezTo>
                  <a:lnTo>
                    <a:pt x="15857" y="25477"/>
                  </a:lnTo>
                  <a:cubicBezTo>
                    <a:pt x="15857" y="25549"/>
                    <a:pt x="15893" y="25656"/>
                    <a:pt x="15929" y="25728"/>
                  </a:cubicBezTo>
                  <a:cubicBezTo>
                    <a:pt x="15965" y="25799"/>
                    <a:pt x="16000" y="25835"/>
                    <a:pt x="16072" y="25835"/>
                  </a:cubicBezTo>
                  <a:lnTo>
                    <a:pt x="16108" y="25835"/>
                  </a:lnTo>
                  <a:cubicBezTo>
                    <a:pt x="16179" y="25799"/>
                    <a:pt x="16215" y="25728"/>
                    <a:pt x="16179" y="25656"/>
                  </a:cubicBezTo>
                  <a:cubicBezTo>
                    <a:pt x="16108" y="25370"/>
                    <a:pt x="16072" y="25119"/>
                    <a:pt x="16036" y="24904"/>
                  </a:cubicBezTo>
                  <a:cubicBezTo>
                    <a:pt x="16000" y="24654"/>
                    <a:pt x="15965" y="24439"/>
                    <a:pt x="15929" y="24189"/>
                  </a:cubicBezTo>
                  <a:cubicBezTo>
                    <a:pt x="15893" y="23866"/>
                    <a:pt x="15857" y="23473"/>
                    <a:pt x="15857" y="23115"/>
                  </a:cubicBezTo>
                  <a:lnTo>
                    <a:pt x="15857" y="22578"/>
                  </a:lnTo>
                  <a:lnTo>
                    <a:pt x="15857" y="22542"/>
                  </a:lnTo>
                  <a:lnTo>
                    <a:pt x="15857" y="22256"/>
                  </a:lnTo>
                  <a:cubicBezTo>
                    <a:pt x="15857" y="22148"/>
                    <a:pt x="15857" y="22041"/>
                    <a:pt x="15821" y="21969"/>
                  </a:cubicBezTo>
                  <a:cubicBezTo>
                    <a:pt x="15821" y="21790"/>
                    <a:pt x="15786" y="21611"/>
                    <a:pt x="15750" y="21397"/>
                  </a:cubicBezTo>
                  <a:cubicBezTo>
                    <a:pt x="15678" y="21146"/>
                    <a:pt x="15678" y="21003"/>
                    <a:pt x="15643" y="20824"/>
                  </a:cubicBezTo>
                  <a:lnTo>
                    <a:pt x="15643" y="20645"/>
                  </a:lnTo>
                  <a:lnTo>
                    <a:pt x="15607" y="20466"/>
                  </a:lnTo>
                  <a:lnTo>
                    <a:pt x="15607" y="20287"/>
                  </a:lnTo>
                  <a:lnTo>
                    <a:pt x="15571" y="19929"/>
                  </a:lnTo>
                  <a:lnTo>
                    <a:pt x="15571" y="19893"/>
                  </a:lnTo>
                  <a:cubicBezTo>
                    <a:pt x="15571" y="19857"/>
                    <a:pt x="15571" y="19750"/>
                    <a:pt x="15535" y="19714"/>
                  </a:cubicBezTo>
                  <a:lnTo>
                    <a:pt x="15535" y="19607"/>
                  </a:lnTo>
                  <a:cubicBezTo>
                    <a:pt x="15535" y="19464"/>
                    <a:pt x="15499" y="19356"/>
                    <a:pt x="15499" y="19213"/>
                  </a:cubicBezTo>
                  <a:lnTo>
                    <a:pt x="15428" y="18819"/>
                  </a:lnTo>
                  <a:lnTo>
                    <a:pt x="15392" y="18497"/>
                  </a:lnTo>
                  <a:lnTo>
                    <a:pt x="15392" y="18354"/>
                  </a:lnTo>
                  <a:close/>
                  <a:moveTo>
                    <a:pt x="7140" y="19859"/>
                  </a:moveTo>
                  <a:cubicBezTo>
                    <a:pt x="7316" y="19908"/>
                    <a:pt x="7500" y="19943"/>
                    <a:pt x="7732" y="20001"/>
                  </a:cubicBezTo>
                  <a:lnTo>
                    <a:pt x="7911" y="20036"/>
                  </a:lnTo>
                  <a:lnTo>
                    <a:pt x="7947" y="20036"/>
                  </a:lnTo>
                  <a:lnTo>
                    <a:pt x="8448" y="20180"/>
                  </a:lnTo>
                  <a:cubicBezTo>
                    <a:pt x="8627" y="20215"/>
                    <a:pt x="8806" y="20287"/>
                    <a:pt x="8985" y="20323"/>
                  </a:cubicBezTo>
                  <a:lnTo>
                    <a:pt x="9164" y="20394"/>
                  </a:lnTo>
                  <a:cubicBezTo>
                    <a:pt x="9307" y="20609"/>
                    <a:pt x="9450" y="20824"/>
                    <a:pt x="9557" y="21074"/>
                  </a:cubicBezTo>
                  <a:cubicBezTo>
                    <a:pt x="9629" y="21289"/>
                    <a:pt x="9736" y="21540"/>
                    <a:pt x="9844" y="21790"/>
                  </a:cubicBezTo>
                  <a:cubicBezTo>
                    <a:pt x="9951" y="22077"/>
                    <a:pt x="9987" y="22291"/>
                    <a:pt x="10059" y="22506"/>
                  </a:cubicBezTo>
                  <a:lnTo>
                    <a:pt x="10094" y="22614"/>
                  </a:lnTo>
                  <a:cubicBezTo>
                    <a:pt x="10166" y="22828"/>
                    <a:pt x="10237" y="23007"/>
                    <a:pt x="10309" y="23222"/>
                  </a:cubicBezTo>
                  <a:lnTo>
                    <a:pt x="10345" y="23294"/>
                  </a:lnTo>
                  <a:lnTo>
                    <a:pt x="10345" y="23365"/>
                  </a:lnTo>
                  <a:lnTo>
                    <a:pt x="10452" y="23580"/>
                  </a:lnTo>
                  <a:cubicBezTo>
                    <a:pt x="10488" y="23723"/>
                    <a:pt x="10595" y="23938"/>
                    <a:pt x="10667" y="24153"/>
                  </a:cubicBezTo>
                  <a:cubicBezTo>
                    <a:pt x="10774" y="24403"/>
                    <a:pt x="10882" y="24654"/>
                    <a:pt x="11061" y="24904"/>
                  </a:cubicBezTo>
                  <a:cubicBezTo>
                    <a:pt x="11204" y="25155"/>
                    <a:pt x="11383" y="25406"/>
                    <a:pt x="11598" y="25620"/>
                  </a:cubicBezTo>
                  <a:cubicBezTo>
                    <a:pt x="11705" y="25728"/>
                    <a:pt x="11777" y="25835"/>
                    <a:pt x="11884" y="25907"/>
                  </a:cubicBezTo>
                  <a:cubicBezTo>
                    <a:pt x="11991" y="26014"/>
                    <a:pt x="12099" y="26086"/>
                    <a:pt x="12206" y="26157"/>
                  </a:cubicBezTo>
                  <a:lnTo>
                    <a:pt x="12242" y="26157"/>
                  </a:lnTo>
                  <a:cubicBezTo>
                    <a:pt x="12349" y="26265"/>
                    <a:pt x="12457" y="26336"/>
                    <a:pt x="12564" y="26408"/>
                  </a:cubicBezTo>
                  <a:lnTo>
                    <a:pt x="12922" y="26623"/>
                  </a:lnTo>
                  <a:cubicBezTo>
                    <a:pt x="13173" y="26766"/>
                    <a:pt x="13459" y="26909"/>
                    <a:pt x="13710" y="27016"/>
                  </a:cubicBezTo>
                  <a:cubicBezTo>
                    <a:pt x="13960" y="27124"/>
                    <a:pt x="14247" y="27195"/>
                    <a:pt x="14497" y="27267"/>
                  </a:cubicBezTo>
                  <a:lnTo>
                    <a:pt x="14604" y="27267"/>
                  </a:lnTo>
                  <a:lnTo>
                    <a:pt x="14998" y="27374"/>
                  </a:lnTo>
                  <a:lnTo>
                    <a:pt x="15428" y="27410"/>
                  </a:lnTo>
                  <a:lnTo>
                    <a:pt x="15929" y="27482"/>
                  </a:lnTo>
                  <a:lnTo>
                    <a:pt x="16287" y="27517"/>
                  </a:lnTo>
                  <a:lnTo>
                    <a:pt x="16895" y="27517"/>
                  </a:lnTo>
                  <a:lnTo>
                    <a:pt x="17217" y="27446"/>
                  </a:lnTo>
                  <a:cubicBezTo>
                    <a:pt x="17289" y="28198"/>
                    <a:pt x="17396" y="28949"/>
                    <a:pt x="17504" y="29594"/>
                  </a:cubicBezTo>
                  <a:cubicBezTo>
                    <a:pt x="17575" y="30130"/>
                    <a:pt x="17647" y="30739"/>
                    <a:pt x="17719" y="31133"/>
                  </a:cubicBezTo>
                  <a:lnTo>
                    <a:pt x="17790" y="31598"/>
                  </a:lnTo>
                  <a:cubicBezTo>
                    <a:pt x="17826" y="31849"/>
                    <a:pt x="17862" y="32135"/>
                    <a:pt x="17933" y="32493"/>
                  </a:cubicBezTo>
                  <a:lnTo>
                    <a:pt x="17862" y="32600"/>
                  </a:lnTo>
                  <a:lnTo>
                    <a:pt x="17754" y="32600"/>
                  </a:lnTo>
                  <a:lnTo>
                    <a:pt x="17540" y="32672"/>
                  </a:lnTo>
                  <a:lnTo>
                    <a:pt x="17432" y="32708"/>
                  </a:lnTo>
                  <a:lnTo>
                    <a:pt x="17396" y="32708"/>
                  </a:lnTo>
                  <a:lnTo>
                    <a:pt x="17110" y="32815"/>
                  </a:lnTo>
                  <a:cubicBezTo>
                    <a:pt x="16824" y="32887"/>
                    <a:pt x="16502" y="32994"/>
                    <a:pt x="16215" y="33066"/>
                  </a:cubicBezTo>
                  <a:lnTo>
                    <a:pt x="16144" y="33101"/>
                  </a:lnTo>
                  <a:lnTo>
                    <a:pt x="15786" y="33173"/>
                  </a:lnTo>
                  <a:lnTo>
                    <a:pt x="15678" y="33173"/>
                  </a:lnTo>
                  <a:lnTo>
                    <a:pt x="15141" y="33316"/>
                  </a:lnTo>
                  <a:cubicBezTo>
                    <a:pt x="14819" y="33424"/>
                    <a:pt x="14461" y="33531"/>
                    <a:pt x="14175" y="33603"/>
                  </a:cubicBezTo>
                  <a:lnTo>
                    <a:pt x="13889" y="33710"/>
                  </a:lnTo>
                  <a:lnTo>
                    <a:pt x="13853" y="33710"/>
                  </a:lnTo>
                  <a:lnTo>
                    <a:pt x="13710" y="33746"/>
                  </a:lnTo>
                  <a:lnTo>
                    <a:pt x="13423" y="33853"/>
                  </a:lnTo>
                  <a:lnTo>
                    <a:pt x="13352" y="33853"/>
                  </a:lnTo>
                  <a:lnTo>
                    <a:pt x="13173" y="33925"/>
                  </a:lnTo>
                  <a:cubicBezTo>
                    <a:pt x="12922" y="33996"/>
                    <a:pt x="12636" y="34068"/>
                    <a:pt x="12385" y="34139"/>
                  </a:cubicBezTo>
                  <a:lnTo>
                    <a:pt x="12349" y="34139"/>
                  </a:lnTo>
                  <a:lnTo>
                    <a:pt x="12206" y="34175"/>
                  </a:lnTo>
                  <a:cubicBezTo>
                    <a:pt x="11991" y="34211"/>
                    <a:pt x="11777" y="34283"/>
                    <a:pt x="11562" y="34318"/>
                  </a:cubicBezTo>
                  <a:lnTo>
                    <a:pt x="11490" y="34318"/>
                  </a:lnTo>
                  <a:lnTo>
                    <a:pt x="11276" y="34390"/>
                  </a:lnTo>
                  <a:lnTo>
                    <a:pt x="11025" y="34569"/>
                  </a:lnTo>
                  <a:lnTo>
                    <a:pt x="10237" y="34748"/>
                  </a:lnTo>
                  <a:cubicBezTo>
                    <a:pt x="9665" y="34891"/>
                    <a:pt x="9092" y="34999"/>
                    <a:pt x="8448" y="35106"/>
                  </a:cubicBezTo>
                  <a:lnTo>
                    <a:pt x="8018" y="35106"/>
                  </a:lnTo>
                  <a:lnTo>
                    <a:pt x="8018" y="35070"/>
                  </a:lnTo>
                  <a:cubicBezTo>
                    <a:pt x="8018" y="34927"/>
                    <a:pt x="7982" y="34820"/>
                    <a:pt x="7982" y="34712"/>
                  </a:cubicBezTo>
                  <a:cubicBezTo>
                    <a:pt x="7947" y="34641"/>
                    <a:pt x="7947" y="34569"/>
                    <a:pt x="7982" y="34462"/>
                  </a:cubicBezTo>
                  <a:lnTo>
                    <a:pt x="7982" y="34390"/>
                  </a:lnTo>
                  <a:cubicBezTo>
                    <a:pt x="7982" y="34175"/>
                    <a:pt x="7982" y="33925"/>
                    <a:pt x="7982" y="33710"/>
                  </a:cubicBezTo>
                  <a:cubicBezTo>
                    <a:pt x="7947" y="33245"/>
                    <a:pt x="7911" y="32815"/>
                    <a:pt x="7839" y="32350"/>
                  </a:cubicBezTo>
                  <a:lnTo>
                    <a:pt x="7839" y="32207"/>
                  </a:lnTo>
                  <a:lnTo>
                    <a:pt x="7839" y="32099"/>
                  </a:lnTo>
                  <a:cubicBezTo>
                    <a:pt x="7839" y="31920"/>
                    <a:pt x="7803" y="31705"/>
                    <a:pt x="7768" y="31491"/>
                  </a:cubicBezTo>
                  <a:cubicBezTo>
                    <a:pt x="7768" y="31419"/>
                    <a:pt x="7768" y="31348"/>
                    <a:pt x="7768" y="31240"/>
                  </a:cubicBezTo>
                  <a:lnTo>
                    <a:pt x="7768" y="31169"/>
                  </a:lnTo>
                  <a:cubicBezTo>
                    <a:pt x="7768" y="31025"/>
                    <a:pt x="7768" y="30918"/>
                    <a:pt x="7732" y="30811"/>
                  </a:cubicBezTo>
                  <a:lnTo>
                    <a:pt x="7732" y="30596"/>
                  </a:lnTo>
                  <a:cubicBezTo>
                    <a:pt x="7732" y="30417"/>
                    <a:pt x="7696" y="30202"/>
                    <a:pt x="7660" y="30023"/>
                  </a:cubicBezTo>
                  <a:cubicBezTo>
                    <a:pt x="7660" y="29844"/>
                    <a:pt x="7660" y="29773"/>
                    <a:pt x="7624" y="29629"/>
                  </a:cubicBezTo>
                  <a:lnTo>
                    <a:pt x="7624" y="29558"/>
                  </a:lnTo>
                  <a:lnTo>
                    <a:pt x="7624" y="29307"/>
                  </a:lnTo>
                  <a:cubicBezTo>
                    <a:pt x="7589" y="28842"/>
                    <a:pt x="7589" y="28341"/>
                    <a:pt x="7589" y="27875"/>
                  </a:cubicBezTo>
                  <a:lnTo>
                    <a:pt x="7589" y="27195"/>
                  </a:lnTo>
                  <a:lnTo>
                    <a:pt x="7589" y="27160"/>
                  </a:lnTo>
                  <a:cubicBezTo>
                    <a:pt x="7589" y="27052"/>
                    <a:pt x="7589" y="26909"/>
                    <a:pt x="7589" y="26802"/>
                  </a:cubicBezTo>
                  <a:lnTo>
                    <a:pt x="7553" y="26408"/>
                  </a:lnTo>
                  <a:lnTo>
                    <a:pt x="7517" y="26086"/>
                  </a:lnTo>
                  <a:cubicBezTo>
                    <a:pt x="7517" y="25978"/>
                    <a:pt x="7481" y="25835"/>
                    <a:pt x="7446" y="25728"/>
                  </a:cubicBezTo>
                  <a:cubicBezTo>
                    <a:pt x="7446" y="25477"/>
                    <a:pt x="7446" y="25262"/>
                    <a:pt x="7446" y="25048"/>
                  </a:cubicBezTo>
                  <a:lnTo>
                    <a:pt x="7446" y="25012"/>
                  </a:lnTo>
                  <a:lnTo>
                    <a:pt x="7446" y="24511"/>
                  </a:lnTo>
                  <a:lnTo>
                    <a:pt x="7446" y="24475"/>
                  </a:lnTo>
                  <a:lnTo>
                    <a:pt x="7446" y="24296"/>
                  </a:lnTo>
                  <a:cubicBezTo>
                    <a:pt x="7446" y="24045"/>
                    <a:pt x="7410" y="23795"/>
                    <a:pt x="7410" y="23544"/>
                  </a:cubicBezTo>
                  <a:cubicBezTo>
                    <a:pt x="7410" y="23365"/>
                    <a:pt x="7410" y="23115"/>
                    <a:pt x="7374" y="22900"/>
                  </a:cubicBezTo>
                  <a:lnTo>
                    <a:pt x="7338" y="22470"/>
                  </a:lnTo>
                  <a:lnTo>
                    <a:pt x="7338" y="22363"/>
                  </a:lnTo>
                  <a:lnTo>
                    <a:pt x="7338" y="22184"/>
                  </a:lnTo>
                  <a:cubicBezTo>
                    <a:pt x="7338" y="22041"/>
                    <a:pt x="7338" y="21898"/>
                    <a:pt x="7302" y="21790"/>
                  </a:cubicBezTo>
                  <a:cubicBezTo>
                    <a:pt x="7267" y="21432"/>
                    <a:pt x="7267" y="21110"/>
                    <a:pt x="7231" y="20752"/>
                  </a:cubicBezTo>
                  <a:lnTo>
                    <a:pt x="7231" y="20609"/>
                  </a:lnTo>
                  <a:cubicBezTo>
                    <a:pt x="7200" y="20366"/>
                    <a:pt x="7170" y="20124"/>
                    <a:pt x="7140" y="19859"/>
                  </a:cubicBezTo>
                  <a:close/>
                  <a:moveTo>
                    <a:pt x="1647" y="18712"/>
                  </a:moveTo>
                  <a:lnTo>
                    <a:pt x="2005" y="18784"/>
                  </a:lnTo>
                  <a:lnTo>
                    <a:pt x="2398" y="18891"/>
                  </a:lnTo>
                  <a:cubicBezTo>
                    <a:pt x="2649" y="18963"/>
                    <a:pt x="2935" y="19034"/>
                    <a:pt x="3222" y="19106"/>
                  </a:cubicBezTo>
                  <a:lnTo>
                    <a:pt x="4045" y="19320"/>
                  </a:lnTo>
                  <a:cubicBezTo>
                    <a:pt x="4331" y="19392"/>
                    <a:pt x="4618" y="19428"/>
                    <a:pt x="4868" y="19464"/>
                  </a:cubicBezTo>
                  <a:lnTo>
                    <a:pt x="5083" y="19535"/>
                  </a:lnTo>
                  <a:cubicBezTo>
                    <a:pt x="5334" y="19571"/>
                    <a:pt x="5548" y="19607"/>
                    <a:pt x="5799" y="19643"/>
                  </a:cubicBezTo>
                  <a:lnTo>
                    <a:pt x="6085" y="19678"/>
                  </a:lnTo>
                  <a:lnTo>
                    <a:pt x="6300" y="19678"/>
                  </a:lnTo>
                  <a:cubicBezTo>
                    <a:pt x="6443" y="20895"/>
                    <a:pt x="6551" y="21898"/>
                    <a:pt x="6622" y="22757"/>
                  </a:cubicBezTo>
                  <a:cubicBezTo>
                    <a:pt x="6622" y="22972"/>
                    <a:pt x="6622" y="23186"/>
                    <a:pt x="6658" y="23365"/>
                  </a:cubicBezTo>
                  <a:cubicBezTo>
                    <a:pt x="6658" y="23580"/>
                    <a:pt x="6694" y="23831"/>
                    <a:pt x="6730" y="24045"/>
                  </a:cubicBezTo>
                  <a:cubicBezTo>
                    <a:pt x="6730" y="24153"/>
                    <a:pt x="6765" y="24260"/>
                    <a:pt x="6765" y="24368"/>
                  </a:cubicBezTo>
                  <a:cubicBezTo>
                    <a:pt x="6801" y="24475"/>
                    <a:pt x="6801" y="24582"/>
                    <a:pt x="6837" y="24690"/>
                  </a:cubicBezTo>
                  <a:cubicBezTo>
                    <a:pt x="6873" y="24904"/>
                    <a:pt x="6909" y="25083"/>
                    <a:pt x="6909" y="25262"/>
                  </a:cubicBezTo>
                  <a:cubicBezTo>
                    <a:pt x="6909" y="25370"/>
                    <a:pt x="6944" y="25477"/>
                    <a:pt x="6944" y="25585"/>
                  </a:cubicBezTo>
                  <a:lnTo>
                    <a:pt x="6944" y="25620"/>
                  </a:lnTo>
                  <a:cubicBezTo>
                    <a:pt x="6944" y="25728"/>
                    <a:pt x="6980" y="25835"/>
                    <a:pt x="6980" y="25943"/>
                  </a:cubicBezTo>
                  <a:lnTo>
                    <a:pt x="7016" y="26086"/>
                  </a:lnTo>
                  <a:cubicBezTo>
                    <a:pt x="7016" y="26265"/>
                    <a:pt x="7052" y="26444"/>
                    <a:pt x="7052" y="26623"/>
                  </a:cubicBezTo>
                  <a:cubicBezTo>
                    <a:pt x="7088" y="27016"/>
                    <a:pt x="7123" y="27374"/>
                    <a:pt x="7123" y="27732"/>
                  </a:cubicBezTo>
                  <a:lnTo>
                    <a:pt x="7123" y="27768"/>
                  </a:lnTo>
                  <a:lnTo>
                    <a:pt x="7123" y="28090"/>
                  </a:lnTo>
                  <a:cubicBezTo>
                    <a:pt x="7123" y="28484"/>
                    <a:pt x="7195" y="28913"/>
                    <a:pt x="7231" y="29307"/>
                  </a:cubicBezTo>
                  <a:lnTo>
                    <a:pt x="7231" y="29343"/>
                  </a:lnTo>
                  <a:lnTo>
                    <a:pt x="7231" y="29522"/>
                  </a:lnTo>
                  <a:cubicBezTo>
                    <a:pt x="7231" y="29701"/>
                    <a:pt x="7267" y="29880"/>
                    <a:pt x="7267" y="30059"/>
                  </a:cubicBezTo>
                  <a:lnTo>
                    <a:pt x="7267" y="30238"/>
                  </a:lnTo>
                  <a:lnTo>
                    <a:pt x="7267" y="30488"/>
                  </a:lnTo>
                  <a:cubicBezTo>
                    <a:pt x="7267" y="30632"/>
                    <a:pt x="7267" y="30775"/>
                    <a:pt x="7302" y="30954"/>
                  </a:cubicBezTo>
                  <a:lnTo>
                    <a:pt x="7302" y="31670"/>
                  </a:lnTo>
                  <a:lnTo>
                    <a:pt x="7302" y="32350"/>
                  </a:lnTo>
                  <a:cubicBezTo>
                    <a:pt x="7302" y="32600"/>
                    <a:pt x="7338" y="32851"/>
                    <a:pt x="7338" y="33101"/>
                  </a:cubicBezTo>
                  <a:lnTo>
                    <a:pt x="7338" y="33245"/>
                  </a:lnTo>
                  <a:cubicBezTo>
                    <a:pt x="7338" y="33424"/>
                    <a:pt x="7338" y="33638"/>
                    <a:pt x="7374" y="33853"/>
                  </a:cubicBezTo>
                  <a:cubicBezTo>
                    <a:pt x="7410" y="34032"/>
                    <a:pt x="7410" y="34318"/>
                    <a:pt x="7446" y="34569"/>
                  </a:cubicBezTo>
                  <a:lnTo>
                    <a:pt x="7446" y="34748"/>
                  </a:lnTo>
                  <a:cubicBezTo>
                    <a:pt x="7446" y="34820"/>
                    <a:pt x="7446" y="34855"/>
                    <a:pt x="7481" y="34927"/>
                  </a:cubicBezTo>
                  <a:cubicBezTo>
                    <a:pt x="7481" y="34999"/>
                    <a:pt x="7517" y="35106"/>
                    <a:pt x="7517" y="35178"/>
                  </a:cubicBezTo>
                  <a:lnTo>
                    <a:pt x="7338" y="35178"/>
                  </a:lnTo>
                  <a:cubicBezTo>
                    <a:pt x="7267" y="35142"/>
                    <a:pt x="7195" y="35142"/>
                    <a:pt x="7159" y="35106"/>
                  </a:cubicBezTo>
                  <a:cubicBezTo>
                    <a:pt x="6944" y="35034"/>
                    <a:pt x="6765" y="34927"/>
                    <a:pt x="6586" y="34855"/>
                  </a:cubicBezTo>
                  <a:lnTo>
                    <a:pt x="6372" y="34712"/>
                  </a:lnTo>
                  <a:lnTo>
                    <a:pt x="6121" y="34569"/>
                  </a:lnTo>
                  <a:lnTo>
                    <a:pt x="5942" y="34497"/>
                  </a:lnTo>
                  <a:lnTo>
                    <a:pt x="5620" y="34318"/>
                  </a:lnTo>
                  <a:lnTo>
                    <a:pt x="5513" y="34283"/>
                  </a:lnTo>
                  <a:lnTo>
                    <a:pt x="5334" y="34175"/>
                  </a:lnTo>
                  <a:cubicBezTo>
                    <a:pt x="4797" y="33889"/>
                    <a:pt x="4296" y="33603"/>
                    <a:pt x="3794" y="33280"/>
                  </a:cubicBezTo>
                  <a:cubicBezTo>
                    <a:pt x="3723" y="33209"/>
                    <a:pt x="3615" y="33173"/>
                    <a:pt x="3544" y="33101"/>
                  </a:cubicBezTo>
                  <a:cubicBezTo>
                    <a:pt x="3436" y="33030"/>
                    <a:pt x="3365" y="32958"/>
                    <a:pt x="3258" y="32851"/>
                  </a:cubicBezTo>
                  <a:cubicBezTo>
                    <a:pt x="3222" y="32779"/>
                    <a:pt x="3222" y="32743"/>
                    <a:pt x="3186" y="32672"/>
                  </a:cubicBezTo>
                  <a:cubicBezTo>
                    <a:pt x="3079" y="32493"/>
                    <a:pt x="3007" y="32278"/>
                    <a:pt x="2971" y="32099"/>
                  </a:cubicBezTo>
                  <a:lnTo>
                    <a:pt x="2971" y="31992"/>
                  </a:lnTo>
                  <a:cubicBezTo>
                    <a:pt x="2971" y="31920"/>
                    <a:pt x="2935" y="31849"/>
                    <a:pt x="2935" y="31777"/>
                  </a:cubicBezTo>
                  <a:cubicBezTo>
                    <a:pt x="2900" y="31562"/>
                    <a:pt x="2864" y="31348"/>
                    <a:pt x="2792" y="31097"/>
                  </a:cubicBezTo>
                  <a:cubicBezTo>
                    <a:pt x="2721" y="30846"/>
                    <a:pt x="2685" y="30632"/>
                    <a:pt x="2649" y="30453"/>
                  </a:cubicBezTo>
                  <a:lnTo>
                    <a:pt x="2649" y="30345"/>
                  </a:lnTo>
                  <a:cubicBezTo>
                    <a:pt x="2649" y="30309"/>
                    <a:pt x="2613" y="30202"/>
                    <a:pt x="2613" y="30130"/>
                  </a:cubicBezTo>
                  <a:cubicBezTo>
                    <a:pt x="2577" y="30059"/>
                    <a:pt x="2577" y="29916"/>
                    <a:pt x="2542" y="29808"/>
                  </a:cubicBezTo>
                  <a:lnTo>
                    <a:pt x="2542" y="29773"/>
                  </a:lnTo>
                  <a:lnTo>
                    <a:pt x="2470" y="28949"/>
                  </a:lnTo>
                  <a:lnTo>
                    <a:pt x="2470" y="28806"/>
                  </a:lnTo>
                  <a:cubicBezTo>
                    <a:pt x="2434" y="28484"/>
                    <a:pt x="2398" y="28162"/>
                    <a:pt x="2327" y="27804"/>
                  </a:cubicBezTo>
                  <a:cubicBezTo>
                    <a:pt x="2327" y="27696"/>
                    <a:pt x="2327" y="27589"/>
                    <a:pt x="2291" y="27446"/>
                  </a:cubicBezTo>
                  <a:cubicBezTo>
                    <a:pt x="2255" y="27267"/>
                    <a:pt x="2255" y="27052"/>
                    <a:pt x="2219" y="26837"/>
                  </a:cubicBezTo>
                  <a:cubicBezTo>
                    <a:pt x="2184" y="26444"/>
                    <a:pt x="2148" y="26121"/>
                    <a:pt x="2112" y="25835"/>
                  </a:cubicBezTo>
                  <a:cubicBezTo>
                    <a:pt x="2076" y="25191"/>
                    <a:pt x="2005" y="24439"/>
                    <a:pt x="1897" y="23759"/>
                  </a:cubicBezTo>
                  <a:cubicBezTo>
                    <a:pt x="1790" y="23043"/>
                    <a:pt x="1683" y="22363"/>
                    <a:pt x="1575" y="21683"/>
                  </a:cubicBezTo>
                  <a:cubicBezTo>
                    <a:pt x="1575" y="21576"/>
                    <a:pt x="1539" y="21504"/>
                    <a:pt x="1539" y="21397"/>
                  </a:cubicBezTo>
                  <a:lnTo>
                    <a:pt x="1539" y="21289"/>
                  </a:lnTo>
                  <a:cubicBezTo>
                    <a:pt x="1539" y="21182"/>
                    <a:pt x="1504" y="21074"/>
                    <a:pt x="1468" y="20967"/>
                  </a:cubicBezTo>
                  <a:lnTo>
                    <a:pt x="1468" y="20860"/>
                  </a:lnTo>
                  <a:lnTo>
                    <a:pt x="1468" y="20573"/>
                  </a:lnTo>
                  <a:lnTo>
                    <a:pt x="1468" y="20466"/>
                  </a:lnTo>
                  <a:cubicBezTo>
                    <a:pt x="1468" y="20287"/>
                    <a:pt x="1432" y="20144"/>
                    <a:pt x="1432" y="19965"/>
                  </a:cubicBezTo>
                  <a:lnTo>
                    <a:pt x="1432" y="19893"/>
                  </a:lnTo>
                  <a:cubicBezTo>
                    <a:pt x="1396" y="19714"/>
                    <a:pt x="1360" y="19571"/>
                    <a:pt x="1360" y="19428"/>
                  </a:cubicBezTo>
                  <a:lnTo>
                    <a:pt x="1360" y="19356"/>
                  </a:lnTo>
                  <a:lnTo>
                    <a:pt x="1360" y="19285"/>
                  </a:lnTo>
                  <a:cubicBezTo>
                    <a:pt x="1360" y="19213"/>
                    <a:pt x="1360" y="19106"/>
                    <a:pt x="1325" y="18963"/>
                  </a:cubicBezTo>
                  <a:cubicBezTo>
                    <a:pt x="1289" y="18819"/>
                    <a:pt x="1325" y="18784"/>
                    <a:pt x="1325" y="18712"/>
                  </a:cubicBezTo>
                  <a:lnTo>
                    <a:pt x="1575" y="18712"/>
                  </a:lnTo>
                  <a:cubicBezTo>
                    <a:pt x="1593" y="18730"/>
                    <a:pt x="1602" y="18739"/>
                    <a:pt x="1611" y="18739"/>
                  </a:cubicBezTo>
                  <a:cubicBezTo>
                    <a:pt x="1620" y="18739"/>
                    <a:pt x="1629" y="18730"/>
                    <a:pt x="1647" y="18712"/>
                  </a:cubicBezTo>
                  <a:close/>
                  <a:moveTo>
                    <a:pt x="16645" y="16027"/>
                  </a:moveTo>
                  <a:lnTo>
                    <a:pt x="16645" y="16027"/>
                  </a:lnTo>
                  <a:cubicBezTo>
                    <a:pt x="16824" y="16099"/>
                    <a:pt x="17039" y="16135"/>
                    <a:pt x="17217" y="16171"/>
                  </a:cubicBezTo>
                  <a:lnTo>
                    <a:pt x="17325" y="16206"/>
                  </a:lnTo>
                  <a:lnTo>
                    <a:pt x="17683" y="16278"/>
                  </a:lnTo>
                  <a:lnTo>
                    <a:pt x="17826" y="16278"/>
                  </a:lnTo>
                  <a:lnTo>
                    <a:pt x="18256" y="16385"/>
                  </a:lnTo>
                  <a:lnTo>
                    <a:pt x="18327" y="16385"/>
                  </a:lnTo>
                  <a:lnTo>
                    <a:pt x="19329" y="16564"/>
                  </a:lnTo>
                  <a:lnTo>
                    <a:pt x="19687" y="16636"/>
                  </a:lnTo>
                  <a:lnTo>
                    <a:pt x="19974" y="16636"/>
                  </a:lnTo>
                  <a:cubicBezTo>
                    <a:pt x="19974" y="17101"/>
                    <a:pt x="20009" y="17602"/>
                    <a:pt x="20045" y="18247"/>
                  </a:cubicBezTo>
                  <a:cubicBezTo>
                    <a:pt x="20081" y="18569"/>
                    <a:pt x="20117" y="18891"/>
                    <a:pt x="20153" y="19213"/>
                  </a:cubicBezTo>
                  <a:lnTo>
                    <a:pt x="20153" y="19249"/>
                  </a:lnTo>
                  <a:cubicBezTo>
                    <a:pt x="20153" y="19392"/>
                    <a:pt x="20188" y="19571"/>
                    <a:pt x="20188" y="19750"/>
                  </a:cubicBezTo>
                  <a:cubicBezTo>
                    <a:pt x="20224" y="20001"/>
                    <a:pt x="20260" y="20287"/>
                    <a:pt x="20260" y="20573"/>
                  </a:cubicBezTo>
                  <a:lnTo>
                    <a:pt x="20260" y="20609"/>
                  </a:lnTo>
                  <a:lnTo>
                    <a:pt x="20260" y="20681"/>
                  </a:lnTo>
                  <a:cubicBezTo>
                    <a:pt x="20260" y="20860"/>
                    <a:pt x="20260" y="21003"/>
                    <a:pt x="20296" y="21182"/>
                  </a:cubicBezTo>
                  <a:cubicBezTo>
                    <a:pt x="20332" y="21647"/>
                    <a:pt x="20403" y="22184"/>
                    <a:pt x="20475" y="22721"/>
                  </a:cubicBezTo>
                  <a:cubicBezTo>
                    <a:pt x="20511" y="23151"/>
                    <a:pt x="20582" y="23687"/>
                    <a:pt x="20654" y="24224"/>
                  </a:cubicBezTo>
                  <a:cubicBezTo>
                    <a:pt x="20690" y="24761"/>
                    <a:pt x="20761" y="25298"/>
                    <a:pt x="20833" y="25835"/>
                  </a:cubicBezTo>
                  <a:lnTo>
                    <a:pt x="20904" y="26229"/>
                  </a:lnTo>
                  <a:lnTo>
                    <a:pt x="20904" y="26300"/>
                  </a:lnTo>
                  <a:lnTo>
                    <a:pt x="21048" y="27410"/>
                  </a:lnTo>
                  <a:lnTo>
                    <a:pt x="21262" y="28913"/>
                  </a:lnTo>
                  <a:lnTo>
                    <a:pt x="21262" y="29092"/>
                  </a:lnTo>
                  <a:lnTo>
                    <a:pt x="21262" y="29128"/>
                  </a:lnTo>
                  <a:lnTo>
                    <a:pt x="21405" y="30202"/>
                  </a:lnTo>
                  <a:lnTo>
                    <a:pt x="21405" y="30274"/>
                  </a:lnTo>
                  <a:cubicBezTo>
                    <a:pt x="21477" y="30918"/>
                    <a:pt x="21549" y="31562"/>
                    <a:pt x="21656" y="32207"/>
                  </a:cubicBezTo>
                  <a:lnTo>
                    <a:pt x="21692" y="32386"/>
                  </a:lnTo>
                  <a:lnTo>
                    <a:pt x="21692" y="32457"/>
                  </a:lnTo>
                  <a:lnTo>
                    <a:pt x="21692" y="32529"/>
                  </a:lnTo>
                  <a:lnTo>
                    <a:pt x="21728" y="32743"/>
                  </a:lnTo>
                  <a:cubicBezTo>
                    <a:pt x="21871" y="33853"/>
                    <a:pt x="21978" y="34855"/>
                    <a:pt x="22050" y="35786"/>
                  </a:cubicBezTo>
                  <a:cubicBezTo>
                    <a:pt x="22121" y="36287"/>
                    <a:pt x="22157" y="36788"/>
                    <a:pt x="22193" y="37325"/>
                  </a:cubicBezTo>
                  <a:cubicBezTo>
                    <a:pt x="22193" y="37468"/>
                    <a:pt x="22193" y="37612"/>
                    <a:pt x="22229" y="37755"/>
                  </a:cubicBezTo>
                  <a:cubicBezTo>
                    <a:pt x="22265" y="38113"/>
                    <a:pt x="22300" y="38471"/>
                    <a:pt x="22336" y="38829"/>
                  </a:cubicBezTo>
                  <a:cubicBezTo>
                    <a:pt x="22336" y="38936"/>
                    <a:pt x="22372" y="39079"/>
                    <a:pt x="22372" y="39187"/>
                  </a:cubicBezTo>
                  <a:lnTo>
                    <a:pt x="22408" y="39401"/>
                  </a:lnTo>
                  <a:lnTo>
                    <a:pt x="22408" y="39509"/>
                  </a:lnTo>
                  <a:lnTo>
                    <a:pt x="22265" y="39366"/>
                  </a:lnTo>
                  <a:lnTo>
                    <a:pt x="22229" y="39366"/>
                  </a:lnTo>
                  <a:lnTo>
                    <a:pt x="22014" y="39258"/>
                  </a:lnTo>
                  <a:cubicBezTo>
                    <a:pt x="21763" y="39151"/>
                    <a:pt x="21549" y="39043"/>
                    <a:pt x="21334" y="38936"/>
                  </a:cubicBezTo>
                  <a:cubicBezTo>
                    <a:pt x="21155" y="38829"/>
                    <a:pt x="20976" y="38685"/>
                    <a:pt x="20797" y="38578"/>
                  </a:cubicBezTo>
                  <a:cubicBezTo>
                    <a:pt x="20475" y="38363"/>
                    <a:pt x="20224" y="38113"/>
                    <a:pt x="19974" y="37826"/>
                  </a:cubicBezTo>
                  <a:cubicBezTo>
                    <a:pt x="19902" y="37719"/>
                    <a:pt x="19831" y="37612"/>
                    <a:pt x="19795" y="37504"/>
                  </a:cubicBezTo>
                  <a:cubicBezTo>
                    <a:pt x="19723" y="37325"/>
                    <a:pt x="19687" y="37182"/>
                    <a:pt x="19652" y="37003"/>
                  </a:cubicBezTo>
                  <a:cubicBezTo>
                    <a:pt x="19616" y="36860"/>
                    <a:pt x="19580" y="36717"/>
                    <a:pt x="19544" y="36502"/>
                  </a:cubicBezTo>
                  <a:cubicBezTo>
                    <a:pt x="19508" y="36323"/>
                    <a:pt x="19473" y="36108"/>
                    <a:pt x="19437" y="35929"/>
                  </a:cubicBezTo>
                  <a:cubicBezTo>
                    <a:pt x="19437" y="35822"/>
                    <a:pt x="19401" y="35679"/>
                    <a:pt x="19365" y="35571"/>
                  </a:cubicBezTo>
                  <a:cubicBezTo>
                    <a:pt x="19258" y="34963"/>
                    <a:pt x="19150" y="34318"/>
                    <a:pt x="19043" y="33710"/>
                  </a:cubicBezTo>
                  <a:lnTo>
                    <a:pt x="19043" y="33603"/>
                  </a:lnTo>
                  <a:lnTo>
                    <a:pt x="19007" y="33280"/>
                  </a:lnTo>
                  <a:lnTo>
                    <a:pt x="19007" y="33173"/>
                  </a:lnTo>
                  <a:cubicBezTo>
                    <a:pt x="18971" y="32994"/>
                    <a:pt x="18936" y="32779"/>
                    <a:pt x="18900" y="32565"/>
                  </a:cubicBezTo>
                  <a:lnTo>
                    <a:pt x="18828" y="32350"/>
                  </a:lnTo>
                  <a:lnTo>
                    <a:pt x="18828" y="32278"/>
                  </a:lnTo>
                  <a:cubicBezTo>
                    <a:pt x="18792" y="32063"/>
                    <a:pt x="18757" y="31849"/>
                    <a:pt x="18721" y="31634"/>
                  </a:cubicBezTo>
                  <a:cubicBezTo>
                    <a:pt x="18613" y="30990"/>
                    <a:pt x="18506" y="30274"/>
                    <a:pt x="18399" y="29558"/>
                  </a:cubicBezTo>
                  <a:cubicBezTo>
                    <a:pt x="18291" y="28913"/>
                    <a:pt x="18220" y="28377"/>
                    <a:pt x="18112" y="27804"/>
                  </a:cubicBezTo>
                  <a:cubicBezTo>
                    <a:pt x="18077" y="27553"/>
                    <a:pt x="18041" y="27231"/>
                    <a:pt x="18041" y="26909"/>
                  </a:cubicBezTo>
                  <a:cubicBezTo>
                    <a:pt x="18005" y="26623"/>
                    <a:pt x="18005" y="26193"/>
                    <a:pt x="17969" y="25835"/>
                  </a:cubicBezTo>
                  <a:cubicBezTo>
                    <a:pt x="17933" y="25441"/>
                    <a:pt x="17898" y="25119"/>
                    <a:pt x="17898" y="24797"/>
                  </a:cubicBezTo>
                  <a:cubicBezTo>
                    <a:pt x="17898" y="24582"/>
                    <a:pt x="17826" y="24332"/>
                    <a:pt x="17826" y="24117"/>
                  </a:cubicBezTo>
                  <a:cubicBezTo>
                    <a:pt x="17826" y="24010"/>
                    <a:pt x="17790" y="23902"/>
                    <a:pt x="17790" y="23795"/>
                  </a:cubicBezTo>
                  <a:cubicBezTo>
                    <a:pt x="17683" y="23079"/>
                    <a:pt x="17611" y="22435"/>
                    <a:pt x="17540" y="21790"/>
                  </a:cubicBezTo>
                  <a:cubicBezTo>
                    <a:pt x="17432" y="21110"/>
                    <a:pt x="17325" y="20394"/>
                    <a:pt x="17217" y="19750"/>
                  </a:cubicBezTo>
                  <a:cubicBezTo>
                    <a:pt x="17146" y="19320"/>
                    <a:pt x="17074" y="18784"/>
                    <a:pt x="16967" y="18247"/>
                  </a:cubicBezTo>
                  <a:lnTo>
                    <a:pt x="16967" y="18211"/>
                  </a:lnTo>
                  <a:cubicBezTo>
                    <a:pt x="16931" y="17996"/>
                    <a:pt x="16895" y="17746"/>
                    <a:pt x="16824" y="17531"/>
                  </a:cubicBezTo>
                  <a:cubicBezTo>
                    <a:pt x="16788" y="17316"/>
                    <a:pt x="16752" y="16994"/>
                    <a:pt x="16716" y="16743"/>
                  </a:cubicBezTo>
                  <a:cubicBezTo>
                    <a:pt x="16681" y="16457"/>
                    <a:pt x="16645" y="16242"/>
                    <a:pt x="16645" y="16027"/>
                  </a:cubicBezTo>
                  <a:close/>
                  <a:moveTo>
                    <a:pt x="44457" y="16350"/>
                  </a:moveTo>
                  <a:cubicBezTo>
                    <a:pt x="44422" y="16529"/>
                    <a:pt x="44422" y="16743"/>
                    <a:pt x="44422" y="16958"/>
                  </a:cubicBezTo>
                  <a:lnTo>
                    <a:pt x="44422" y="17173"/>
                  </a:lnTo>
                  <a:lnTo>
                    <a:pt x="44386" y="17495"/>
                  </a:lnTo>
                  <a:lnTo>
                    <a:pt x="44386" y="17567"/>
                  </a:lnTo>
                  <a:cubicBezTo>
                    <a:pt x="44386" y="17746"/>
                    <a:pt x="44350" y="17960"/>
                    <a:pt x="44350" y="18175"/>
                  </a:cubicBezTo>
                  <a:lnTo>
                    <a:pt x="44350" y="18318"/>
                  </a:lnTo>
                  <a:lnTo>
                    <a:pt x="44350" y="18676"/>
                  </a:lnTo>
                  <a:cubicBezTo>
                    <a:pt x="44350" y="18784"/>
                    <a:pt x="44314" y="18927"/>
                    <a:pt x="44314" y="19034"/>
                  </a:cubicBezTo>
                  <a:lnTo>
                    <a:pt x="44314" y="19142"/>
                  </a:lnTo>
                  <a:lnTo>
                    <a:pt x="44314" y="19320"/>
                  </a:lnTo>
                  <a:lnTo>
                    <a:pt x="44314" y="19499"/>
                  </a:lnTo>
                  <a:cubicBezTo>
                    <a:pt x="44314" y="19714"/>
                    <a:pt x="44278" y="19929"/>
                    <a:pt x="44243" y="20108"/>
                  </a:cubicBezTo>
                  <a:cubicBezTo>
                    <a:pt x="44207" y="20323"/>
                    <a:pt x="44207" y="20573"/>
                    <a:pt x="44171" y="20824"/>
                  </a:cubicBezTo>
                  <a:lnTo>
                    <a:pt x="44099" y="21397"/>
                  </a:lnTo>
                  <a:lnTo>
                    <a:pt x="44099" y="21504"/>
                  </a:lnTo>
                  <a:cubicBezTo>
                    <a:pt x="44064" y="21862"/>
                    <a:pt x="44028" y="22256"/>
                    <a:pt x="43956" y="22614"/>
                  </a:cubicBezTo>
                  <a:cubicBezTo>
                    <a:pt x="43885" y="23007"/>
                    <a:pt x="43849" y="23329"/>
                    <a:pt x="43813" y="23687"/>
                  </a:cubicBezTo>
                  <a:cubicBezTo>
                    <a:pt x="43813" y="23866"/>
                    <a:pt x="43777" y="24045"/>
                    <a:pt x="43777" y="24260"/>
                  </a:cubicBezTo>
                  <a:lnTo>
                    <a:pt x="43777" y="24296"/>
                  </a:lnTo>
                  <a:cubicBezTo>
                    <a:pt x="43777" y="24439"/>
                    <a:pt x="43741" y="24547"/>
                    <a:pt x="43741" y="24654"/>
                  </a:cubicBezTo>
                  <a:cubicBezTo>
                    <a:pt x="43706" y="24761"/>
                    <a:pt x="43741" y="24833"/>
                    <a:pt x="43706" y="24940"/>
                  </a:cubicBezTo>
                  <a:lnTo>
                    <a:pt x="43706" y="24976"/>
                  </a:lnTo>
                  <a:cubicBezTo>
                    <a:pt x="43670" y="25155"/>
                    <a:pt x="43634" y="25370"/>
                    <a:pt x="43634" y="25585"/>
                  </a:cubicBezTo>
                  <a:cubicBezTo>
                    <a:pt x="43598" y="25978"/>
                    <a:pt x="43562" y="26372"/>
                    <a:pt x="43527" y="26658"/>
                  </a:cubicBezTo>
                  <a:cubicBezTo>
                    <a:pt x="43491" y="27160"/>
                    <a:pt x="43419" y="27696"/>
                    <a:pt x="43348" y="28412"/>
                  </a:cubicBezTo>
                  <a:cubicBezTo>
                    <a:pt x="43312" y="28734"/>
                    <a:pt x="43276" y="29021"/>
                    <a:pt x="43205" y="29271"/>
                  </a:cubicBezTo>
                  <a:lnTo>
                    <a:pt x="43169" y="29594"/>
                  </a:lnTo>
                  <a:lnTo>
                    <a:pt x="43169" y="29665"/>
                  </a:lnTo>
                  <a:lnTo>
                    <a:pt x="43169" y="29773"/>
                  </a:lnTo>
                  <a:cubicBezTo>
                    <a:pt x="43133" y="29952"/>
                    <a:pt x="43097" y="30130"/>
                    <a:pt x="43061" y="30309"/>
                  </a:cubicBezTo>
                  <a:cubicBezTo>
                    <a:pt x="42954" y="30882"/>
                    <a:pt x="42882" y="31419"/>
                    <a:pt x="42775" y="31956"/>
                  </a:cubicBezTo>
                  <a:lnTo>
                    <a:pt x="42775" y="31992"/>
                  </a:lnTo>
                  <a:lnTo>
                    <a:pt x="42739" y="32278"/>
                  </a:lnTo>
                  <a:lnTo>
                    <a:pt x="42668" y="32922"/>
                  </a:lnTo>
                  <a:cubicBezTo>
                    <a:pt x="42596" y="33388"/>
                    <a:pt x="42524" y="33817"/>
                    <a:pt x="42417" y="34318"/>
                  </a:cubicBezTo>
                  <a:cubicBezTo>
                    <a:pt x="42381" y="34533"/>
                    <a:pt x="42345" y="34748"/>
                    <a:pt x="42274" y="34999"/>
                  </a:cubicBezTo>
                  <a:cubicBezTo>
                    <a:pt x="42274" y="35070"/>
                    <a:pt x="42238" y="35178"/>
                    <a:pt x="42238" y="35249"/>
                  </a:cubicBezTo>
                  <a:cubicBezTo>
                    <a:pt x="42166" y="35571"/>
                    <a:pt x="42095" y="35929"/>
                    <a:pt x="41987" y="36251"/>
                  </a:cubicBezTo>
                  <a:cubicBezTo>
                    <a:pt x="41880" y="36574"/>
                    <a:pt x="41773" y="36967"/>
                    <a:pt x="41665" y="37325"/>
                  </a:cubicBezTo>
                  <a:lnTo>
                    <a:pt x="41594" y="37433"/>
                  </a:lnTo>
                  <a:cubicBezTo>
                    <a:pt x="41486" y="37791"/>
                    <a:pt x="41343" y="38148"/>
                    <a:pt x="41200" y="38506"/>
                  </a:cubicBezTo>
                  <a:cubicBezTo>
                    <a:pt x="41164" y="38650"/>
                    <a:pt x="41093" y="38757"/>
                    <a:pt x="41057" y="38864"/>
                  </a:cubicBezTo>
                  <a:cubicBezTo>
                    <a:pt x="40985" y="38972"/>
                    <a:pt x="40914" y="39079"/>
                    <a:pt x="40842" y="39187"/>
                  </a:cubicBezTo>
                  <a:cubicBezTo>
                    <a:pt x="40735" y="39294"/>
                    <a:pt x="40627" y="39366"/>
                    <a:pt x="40520" y="39473"/>
                  </a:cubicBezTo>
                  <a:cubicBezTo>
                    <a:pt x="40448" y="39544"/>
                    <a:pt x="40377" y="39580"/>
                    <a:pt x="40269" y="39616"/>
                  </a:cubicBezTo>
                  <a:lnTo>
                    <a:pt x="40090" y="39723"/>
                  </a:lnTo>
                  <a:lnTo>
                    <a:pt x="39625" y="39867"/>
                  </a:lnTo>
                  <a:lnTo>
                    <a:pt x="39661" y="39544"/>
                  </a:lnTo>
                  <a:lnTo>
                    <a:pt x="39661" y="39473"/>
                  </a:lnTo>
                  <a:cubicBezTo>
                    <a:pt x="39661" y="39366"/>
                    <a:pt x="39661" y="39222"/>
                    <a:pt x="39697" y="39115"/>
                  </a:cubicBezTo>
                  <a:cubicBezTo>
                    <a:pt x="39732" y="38972"/>
                    <a:pt x="39732" y="38864"/>
                    <a:pt x="39732" y="38721"/>
                  </a:cubicBezTo>
                  <a:cubicBezTo>
                    <a:pt x="39768" y="38148"/>
                    <a:pt x="39840" y="37683"/>
                    <a:pt x="39876" y="37254"/>
                  </a:cubicBezTo>
                  <a:cubicBezTo>
                    <a:pt x="39947" y="36681"/>
                    <a:pt x="39983" y="36144"/>
                    <a:pt x="40055" y="35679"/>
                  </a:cubicBezTo>
                  <a:lnTo>
                    <a:pt x="40055" y="35607"/>
                  </a:lnTo>
                  <a:cubicBezTo>
                    <a:pt x="40090" y="35142"/>
                    <a:pt x="40162" y="34641"/>
                    <a:pt x="40198" y="34211"/>
                  </a:cubicBezTo>
                  <a:lnTo>
                    <a:pt x="40198" y="34068"/>
                  </a:lnTo>
                  <a:cubicBezTo>
                    <a:pt x="40269" y="33567"/>
                    <a:pt x="40305" y="33066"/>
                    <a:pt x="40377" y="32529"/>
                  </a:cubicBezTo>
                  <a:cubicBezTo>
                    <a:pt x="40413" y="32099"/>
                    <a:pt x="40448" y="31634"/>
                    <a:pt x="40484" y="31061"/>
                  </a:cubicBezTo>
                  <a:lnTo>
                    <a:pt x="40520" y="30417"/>
                  </a:lnTo>
                  <a:lnTo>
                    <a:pt x="40520" y="30345"/>
                  </a:lnTo>
                  <a:cubicBezTo>
                    <a:pt x="40520" y="30095"/>
                    <a:pt x="40556" y="29844"/>
                    <a:pt x="40592" y="29558"/>
                  </a:cubicBezTo>
                  <a:cubicBezTo>
                    <a:pt x="40627" y="29092"/>
                    <a:pt x="40663" y="28591"/>
                    <a:pt x="40699" y="28019"/>
                  </a:cubicBezTo>
                  <a:lnTo>
                    <a:pt x="40699" y="27840"/>
                  </a:lnTo>
                  <a:cubicBezTo>
                    <a:pt x="40699" y="27625"/>
                    <a:pt x="40735" y="27446"/>
                    <a:pt x="40770" y="27267"/>
                  </a:cubicBezTo>
                  <a:lnTo>
                    <a:pt x="40770" y="27124"/>
                  </a:lnTo>
                  <a:lnTo>
                    <a:pt x="40770" y="27052"/>
                  </a:lnTo>
                  <a:lnTo>
                    <a:pt x="40770" y="26981"/>
                  </a:lnTo>
                  <a:cubicBezTo>
                    <a:pt x="40770" y="26802"/>
                    <a:pt x="40806" y="26623"/>
                    <a:pt x="40806" y="26444"/>
                  </a:cubicBezTo>
                  <a:cubicBezTo>
                    <a:pt x="40842" y="25907"/>
                    <a:pt x="40878" y="25370"/>
                    <a:pt x="40914" y="24833"/>
                  </a:cubicBezTo>
                  <a:lnTo>
                    <a:pt x="40914" y="24690"/>
                  </a:lnTo>
                  <a:lnTo>
                    <a:pt x="40914" y="24654"/>
                  </a:lnTo>
                  <a:cubicBezTo>
                    <a:pt x="40949" y="23687"/>
                    <a:pt x="41021" y="22721"/>
                    <a:pt x="41057" y="21755"/>
                  </a:cubicBezTo>
                  <a:lnTo>
                    <a:pt x="41057" y="21504"/>
                  </a:lnTo>
                  <a:lnTo>
                    <a:pt x="41057" y="21397"/>
                  </a:lnTo>
                  <a:cubicBezTo>
                    <a:pt x="41057" y="21039"/>
                    <a:pt x="41093" y="20609"/>
                    <a:pt x="41093" y="20215"/>
                  </a:cubicBezTo>
                  <a:lnTo>
                    <a:pt x="41093" y="20036"/>
                  </a:lnTo>
                  <a:lnTo>
                    <a:pt x="41093" y="20001"/>
                  </a:lnTo>
                  <a:cubicBezTo>
                    <a:pt x="41093" y="19822"/>
                    <a:pt x="41128" y="19643"/>
                    <a:pt x="41164" y="19464"/>
                  </a:cubicBezTo>
                  <a:cubicBezTo>
                    <a:pt x="41164" y="19213"/>
                    <a:pt x="41200" y="18927"/>
                    <a:pt x="41200" y="18676"/>
                  </a:cubicBezTo>
                  <a:lnTo>
                    <a:pt x="41200" y="18640"/>
                  </a:lnTo>
                  <a:cubicBezTo>
                    <a:pt x="41200" y="18354"/>
                    <a:pt x="41272" y="17996"/>
                    <a:pt x="41272" y="17674"/>
                  </a:cubicBezTo>
                  <a:cubicBezTo>
                    <a:pt x="41307" y="17352"/>
                    <a:pt x="41307" y="17209"/>
                    <a:pt x="41307" y="16958"/>
                  </a:cubicBezTo>
                  <a:cubicBezTo>
                    <a:pt x="41630" y="16922"/>
                    <a:pt x="41880" y="16886"/>
                    <a:pt x="42202" y="16815"/>
                  </a:cubicBezTo>
                  <a:cubicBezTo>
                    <a:pt x="42489" y="16779"/>
                    <a:pt x="42882" y="16707"/>
                    <a:pt x="43205" y="16636"/>
                  </a:cubicBezTo>
                  <a:cubicBezTo>
                    <a:pt x="43562" y="16564"/>
                    <a:pt x="43885" y="16493"/>
                    <a:pt x="44207" y="16385"/>
                  </a:cubicBezTo>
                  <a:lnTo>
                    <a:pt x="44457" y="16350"/>
                  </a:lnTo>
                  <a:close/>
                  <a:moveTo>
                    <a:pt x="20475" y="16672"/>
                  </a:moveTo>
                  <a:lnTo>
                    <a:pt x="20904" y="16743"/>
                  </a:lnTo>
                  <a:lnTo>
                    <a:pt x="21012" y="16743"/>
                  </a:lnTo>
                  <a:lnTo>
                    <a:pt x="21441" y="16779"/>
                  </a:lnTo>
                  <a:lnTo>
                    <a:pt x="22408" y="16886"/>
                  </a:lnTo>
                  <a:cubicBezTo>
                    <a:pt x="22766" y="16958"/>
                    <a:pt x="23088" y="16994"/>
                    <a:pt x="23517" y="17030"/>
                  </a:cubicBezTo>
                  <a:lnTo>
                    <a:pt x="23875" y="17065"/>
                  </a:lnTo>
                  <a:lnTo>
                    <a:pt x="24305" y="17065"/>
                  </a:lnTo>
                  <a:lnTo>
                    <a:pt x="24305" y="18640"/>
                  </a:lnTo>
                  <a:lnTo>
                    <a:pt x="24305" y="19428"/>
                  </a:lnTo>
                  <a:cubicBezTo>
                    <a:pt x="24305" y="19714"/>
                    <a:pt x="24341" y="19929"/>
                    <a:pt x="24341" y="20144"/>
                  </a:cubicBezTo>
                  <a:lnTo>
                    <a:pt x="24341" y="20180"/>
                  </a:lnTo>
                  <a:lnTo>
                    <a:pt x="24341" y="20430"/>
                  </a:lnTo>
                  <a:lnTo>
                    <a:pt x="24341" y="20502"/>
                  </a:lnTo>
                  <a:cubicBezTo>
                    <a:pt x="24341" y="20538"/>
                    <a:pt x="24341" y="20573"/>
                    <a:pt x="24341" y="20609"/>
                  </a:cubicBezTo>
                  <a:lnTo>
                    <a:pt x="24341" y="20716"/>
                  </a:lnTo>
                  <a:lnTo>
                    <a:pt x="24341" y="20824"/>
                  </a:lnTo>
                  <a:lnTo>
                    <a:pt x="24341" y="20931"/>
                  </a:lnTo>
                  <a:lnTo>
                    <a:pt x="24341" y="21182"/>
                  </a:lnTo>
                  <a:cubicBezTo>
                    <a:pt x="24341" y="21361"/>
                    <a:pt x="24376" y="21540"/>
                    <a:pt x="24376" y="21719"/>
                  </a:cubicBezTo>
                  <a:cubicBezTo>
                    <a:pt x="24412" y="22148"/>
                    <a:pt x="24448" y="22649"/>
                    <a:pt x="24484" y="23365"/>
                  </a:cubicBezTo>
                  <a:cubicBezTo>
                    <a:pt x="24520" y="23902"/>
                    <a:pt x="24591" y="24403"/>
                    <a:pt x="24627" y="24940"/>
                  </a:cubicBezTo>
                  <a:cubicBezTo>
                    <a:pt x="24627" y="25227"/>
                    <a:pt x="24663" y="25549"/>
                    <a:pt x="24699" y="25871"/>
                  </a:cubicBezTo>
                  <a:cubicBezTo>
                    <a:pt x="24699" y="26050"/>
                    <a:pt x="24734" y="26229"/>
                    <a:pt x="24734" y="26444"/>
                  </a:cubicBezTo>
                  <a:cubicBezTo>
                    <a:pt x="24842" y="27446"/>
                    <a:pt x="24913" y="28484"/>
                    <a:pt x="24985" y="29558"/>
                  </a:cubicBezTo>
                  <a:cubicBezTo>
                    <a:pt x="25057" y="30632"/>
                    <a:pt x="25128" y="31705"/>
                    <a:pt x="25200" y="32743"/>
                  </a:cubicBezTo>
                  <a:lnTo>
                    <a:pt x="25200" y="32815"/>
                  </a:lnTo>
                  <a:cubicBezTo>
                    <a:pt x="25236" y="33316"/>
                    <a:pt x="25307" y="33782"/>
                    <a:pt x="25307" y="34283"/>
                  </a:cubicBezTo>
                  <a:lnTo>
                    <a:pt x="25343" y="35070"/>
                  </a:lnTo>
                  <a:lnTo>
                    <a:pt x="25343" y="35142"/>
                  </a:lnTo>
                  <a:lnTo>
                    <a:pt x="25558" y="35929"/>
                  </a:lnTo>
                  <a:cubicBezTo>
                    <a:pt x="25558" y="36323"/>
                    <a:pt x="25593" y="36753"/>
                    <a:pt x="25629" y="37075"/>
                  </a:cubicBezTo>
                  <a:lnTo>
                    <a:pt x="25629" y="37110"/>
                  </a:lnTo>
                  <a:cubicBezTo>
                    <a:pt x="25629" y="37289"/>
                    <a:pt x="25629" y="37433"/>
                    <a:pt x="25665" y="37576"/>
                  </a:cubicBezTo>
                  <a:lnTo>
                    <a:pt x="25665" y="37970"/>
                  </a:lnTo>
                  <a:lnTo>
                    <a:pt x="25665" y="38041"/>
                  </a:lnTo>
                  <a:cubicBezTo>
                    <a:pt x="25665" y="38363"/>
                    <a:pt x="25737" y="38721"/>
                    <a:pt x="25772" y="39079"/>
                  </a:cubicBezTo>
                  <a:cubicBezTo>
                    <a:pt x="25772" y="39294"/>
                    <a:pt x="25808" y="39544"/>
                    <a:pt x="25808" y="39723"/>
                  </a:cubicBezTo>
                  <a:cubicBezTo>
                    <a:pt x="25808" y="39795"/>
                    <a:pt x="25808" y="39902"/>
                    <a:pt x="25844" y="39974"/>
                  </a:cubicBezTo>
                  <a:lnTo>
                    <a:pt x="25916" y="40404"/>
                  </a:lnTo>
                  <a:lnTo>
                    <a:pt x="25916" y="40511"/>
                  </a:lnTo>
                  <a:lnTo>
                    <a:pt x="25916" y="40547"/>
                  </a:lnTo>
                  <a:lnTo>
                    <a:pt x="25916" y="40654"/>
                  </a:lnTo>
                  <a:lnTo>
                    <a:pt x="25916" y="40683"/>
                  </a:lnTo>
                  <a:lnTo>
                    <a:pt x="25916" y="40683"/>
                  </a:lnTo>
                  <a:lnTo>
                    <a:pt x="25558" y="40618"/>
                  </a:lnTo>
                  <a:lnTo>
                    <a:pt x="25414" y="40618"/>
                  </a:lnTo>
                  <a:cubicBezTo>
                    <a:pt x="25271" y="40583"/>
                    <a:pt x="25128" y="40511"/>
                    <a:pt x="24985" y="40475"/>
                  </a:cubicBezTo>
                  <a:lnTo>
                    <a:pt x="24448" y="40296"/>
                  </a:lnTo>
                  <a:lnTo>
                    <a:pt x="24162" y="40189"/>
                  </a:lnTo>
                  <a:cubicBezTo>
                    <a:pt x="23983" y="40153"/>
                    <a:pt x="23732" y="40081"/>
                    <a:pt x="23517" y="39974"/>
                  </a:cubicBezTo>
                  <a:lnTo>
                    <a:pt x="23338" y="39902"/>
                  </a:lnTo>
                  <a:lnTo>
                    <a:pt x="23231" y="39867"/>
                  </a:lnTo>
                  <a:lnTo>
                    <a:pt x="23088" y="39795"/>
                  </a:lnTo>
                  <a:cubicBezTo>
                    <a:pt x="23088" y="39688"/>
                    <a:pt x="23052" y="39580"/>
                    <a:pt x="23052" y="39437"/>
                  </a:cubicBezTo>
                  <a:lnTo>
                    <a:pt x="23052" y="39366"/>
                  </a:lnTo>
                  <a:cubicBezTo>
                    <a:pt x="23052" y="39222"/>
                    <a:pt x="23016" y="39115"/>
                    <a:pt x="22980" y="38972"/>
                  </a:cubicBezTo>
                  <a:lnTo>
                    <a:pt x="22980" y="38793"/>
                  </a:lnTo>
                  <a:cubicBezTo>
                    <a:pt x="22945" y="38471"/>
                    <a:pt x="22909" y="38148"/>
                    <a:pt x="22873" y="37826"/>
                  </a:cubicBezTo>
                  <a:lnTo>
                    <a:pt x="22873" y="37755"/>
                  </a:lnTo>
                  <a:cubicBezTo>
                    <a:pt x="22873" y="37647"/>
                    <a:pt x="22873" y="37504"/>
                    <a:pt x="22837" y="37361"/>
                  </a:cubicBezTo>
                  <a:cubicBezTo>
                    <a:pt x="22801" y="36788"/>
                    <a:pt x="22730" y="36287"/>
                    <a:pt x="22694" y="35822"/>
                  </a:cubicBezTo>
                  <a:cubicBezTo>
                    <a:pt x="22587" y="34820"/>
                    <a:pt x="22444" y="33782"/>
                    <a:pt x="22265" y="32672"/>
                  </a:cubicBezTo>
                  <a:cubicBezTo>
                    <a:pt x="22265" y="32493"/>
                    <a:pt x="22229" y="32278"/>
                    <a:pt x="22193" y="32099"/>
                  </a:cubicBezTo>
                  <a:lnTo>
                    <a:pt x="22193" y="32063"/>
                  </a:lnTo>
                  <a:cubicBezTo>
                    <a:pt x="22157" y="31884"/>
                    <a:pt x="22121" y="31670"/>
                    <a:pt x="22086" y="31491"/>
                  </a:cubicBezTo>
                  <a:cubicBezTo>
                    <a:pt x="22050" y="31133"/>
                    <a:pt x="22014" y="30775"/>
                    <a:pt x="21978" y="30417"/>
                  </a:cubicBezTo>
                  <a:lnTo>
                    <a:pt x="21978" y="30309"/>
                  </a:lnTo>
                  <a:lnTo>
                    <a:pt x="21978" y="30238"/>
                  </a:lnTo>
                  <a:cubicBezTo>
                    <a:pt x="21835" y="29665"/>
                    <a:pt x="21763" y="29021"/>
                    <a:pt x="21692" y="28448"/>
                  </a:cubicBezTo>
                  <a:cubicBezTo>
                    <a:pt x="21656" y="28198"/>
                    <a:pt x="21620" y="27947"/>
                    <a:pt x="21584" y="27696"/>
                  </a:cubicBezTo>
                  <a:lnTo>
                    <a:pt x="21584" y="27553"/>
                  </a:lnTo>
                  <a:lnTo>
                    <a:pt x="21549" y="27338"/>
                  </a:lnTo>
                  <a:lnTo>
                    <a:pt x="21513" y="27160"/>
                  </a:lnTo>
                  <a:lnTo>
                    <a:pt x="21477" y="26981"/>
                  </a:lnTo>
                  <a:lnTo>
                    <a:pt x="21334" y="26014"/>
                  </a:lnTo>
                  <a:lnTo>
                    <a:pt x="21334" y="25907"/>
                  </a:lnTo>
                  <a:lnTo>
                    <a:pt x="21262" y="25477"/>
                  </a:lnTo>
                  <a:cubicBezTo>
                    <a:pt x="21227" y="25119"/>
                    <a:pt x="21155" y="24761"/>
                    <a:pt x="21119" y="24475"/>
                  </a:cubicBezTo>
                  <a:lnTo>
                    <a:pt x="21119" y="24439"/>
                  </a:lnTo>
                  <a:lnTo>
                    <a:pt x="21083" y="24081"/>
                  </a:lnTo>
                  <a:cubicBezTo>
                    <a:pt x="21048" y="23580"/>
                    <a:pt x="20976" y="23043"/>
                    <a:pt x="20904" y="22578"/>
                  </a:cubicBezTo>
                  <a:cubicBezTo>
                    <a:pt x="20869" y="22327"/>
                    <a:pt x="20833" y="22077"/>
                    <a:pt x="20797" y="21790"/>
                  </a:cubicBezTo>
                  <a:cubicBezTo>
                    <a:pt x="20761" y="21540"/>
                    <a:pt x="20761" y="21361"/>
                    <a:pt x="20725" y="21182"/>
                  </a:cubicBezTo>
                  <a:lnTo>
                    <a:pt x="20725" y="21146"/>
                  </a:lnTo>
                  <a:lnTo>
                    <a:pt x="20725" y="21039"/>
                  </a:lnTo>
                  <a:cubicBezTo>
                    <a:pt x="20725" y="20824"/>
                    <a:pt x="20690" y="20645"/>
                    <a:pt x="20690" y="20430"/>
                  </a:cubicBezTo>
                  <a:cubicBezTo>
                    <a:pt x="20654" y="20144"/>
                    <a:pt x="20618" y="19857"/>
                    <a:pt x="20582" y="19535"/>
                  </a:cubicBezTo>
                  <a:lnTo>
                    <a:pt x="20582" y="19285"/>
                  </a:lnTo>
                  <a:lnTo>
                    <a:pt x="20582" y="19177"/>
                  </a:lnTo>
                  <a:cubicBezTo>
                    <a:pt x="20546" y="18891"/>
                    <a:pt x="20475" y="18533"/>
                    <a:pt x="20475" y="18175"/>
                  </a:cubicBezTo>
                  <a:cubicBezTo>
                    <a:pt x="20439" y="17638"/>
                    <a:pt x="20403" y="17137"/>
                    <a:pt x="20367" y="16672"/>
                  </a:cubicBezTo>
                  <a:close/>
                  <a:moveTo>
                    <a:pt x="40914" y="16994"/>
                  </a:moveTo>
                  <a:lnTo>
                    <a:pt x="40914" y="17137"/>
                  </a:lnTo>
                  <a:lnTo>
                    <a:pt x="40914" y="17423"/>
                  </a:lnTo>
                  <a:lnTo>
                    <a:pt x="40914" y="17531"/>
                  </a:lnTo>
                  <a:cubicBezTo>
                    <a:pt x="40914" y="17746"/>
                    <a:pt x="40878" y="17960"/>
                    <a:pt x="40842" y="18211"/>
                  </a:cubicBezTo>
                  <a:cubicBezTo>
                    <a:pt x="40842" y="18354"/>
                    <a:pt x="40806" y="18461"/>
                    <a:pt x="40806" y="18605"/>
                  </a:cubicBezTo>
                  <a:lnTo>
                    <a:pt x="40806" y="18712"/>
                  </a:lnTo>
                  <a:lnTo>
                    <a:pt x="40806" y="18748"/>
                  </a:lnTo>
                  <a:cubicBezTo>
                    <a:pt x="40770" y="19034"/>
                    <a:pt x="40735" y="19392"/>
                    <a:pt x="40699" y="19750"/>
                  </a:cubicBezTo>
                  <a:cubicBezTo>
                    <a:pt x="40663" y="20323"/>
                    <a:pt x="40627" y="20824"/>
                    <a:pt x="40592" y="21289"/>
                  </a:cubicBezTo>
                  <a:cubicBezTo>
                    <a:pt x="40592" y="21755"/>
                    <a:pt x="40520" y="22363"/>
                    <a:pt x="40484" y="23007"/>
                  </a:cubicBezTo>
                  <a:cubicBezTo>
                    <a:pt x="40484" y="23365"/>
                    <a:pt x="40448" y="23687"/>
                    <a:pt x="40413" y="24045"/>
                  </a:cubicBezTo>
                  <a:lnTo>
                    <a:pt x="40413" y="24224"/>
                  </a:lnTo>
                  <a:lnTo>
                    <a:pt x="40377" y="24547"/>
                  </a:lnTo>
                  <a:lnTo>
                    <a:pt x="40377" y="24797"/>
                  </a:lnTo>
                  <a:lnTo>
                    <a:pt x="40377" y="24904"/>
                  </a:lnTo>
                  <a:cubicBezTo>
                    <a:pt x="40341" y="25298"/>
                    <a:pt x="40341" y="25656"/>
                    <a:pt x="40305" y="26050"/>
                  </a:cubicBezTo>
                  <a:cubicBezTo>
                    <a:pt x="40234" y="26623"/>
                    <a:pt x="40198" y="27088"/>
                    <a:pt x="40162" y="27553"/>
                  </a:cubicBezTo>
                  <a:lnTo>
                    <a:pt x="40162" y="27732"/>
                  </a:lnTo>
                  <a:lnTo>
                    <a:pt x="40162" y="27840"/>
                  </a:lnTo>
                  <a:lnTo>
                    <a:pt x="40162" y="27947"/>
                  </a:lnTo>
                  <a:cubicBezTo>
                    <a:pt x="40126" y="28305"/>
                    <a:pt x="40090" y="28734"/>
                    <a:pt x="40055" y="29128"/>
                  </a:cubicBezTo>
                  <a:cubicBezTo>
                    <a:pt x="39983" y="29665"/>
                    <a:pt x="39947" y="30238"/>
                    <a:pt x="39911" y="30775"/>
                  </a:cubicBezTo>
                  <a:cubicBezTo>
                    <a:pt x="39876" y="31276"/>
                    <a:pt x="39840" y="31777"/>
                    <a:pt x="39768" y="32278"/>
                  </a:cubicBezTo>
                  <a:cubicBezTo>
                    <a:pt x="39732" y="32743"/>
                    <a:pt x="39697" y="33137"/>
                    <a:pt x="39661" y="33531"/>
                  </a:cubicBezTo>
                  <a:lnTo>
                    <a:pt x="39625" y="33746"/>
                  </a:lnTo>
                  <a:cubicBezTo>
                    <a:pt x="39553" y="34283"/>
                    <a:pt x="39518" y="34820"/>
                    <a:pt x="39446" y="35357"/>
                  </a:cubicBezTo>
                  <a:lnTo>
                    <a:pt x="39410" y="35643"/>
                  </a:lnTo>
                  <a:cubicBezTo>
                    <a:pt x="39374" y="36072"/>
                    <a:pt x="39303" y="36502"/>
                    <a:pt x="39267" y="36931"/>
                  </a:cubicBezTo>
                  <a:cubicBezTo>
                    <a:pt x="39267" y="37075"/>
                    <a:pt x="39231" y="37218"/>
                    <a:pt x="39231" y="37361"/>
                  </a:cubicBezTo>
                  <a:lnTo>
                    <a:pt x="39231" y="37397"/>
                  </a:lnTo>
                  <a:cubicBezTo>
                    <a:pt x="39196" y="37719"/>
                    <a:pt x="39160" y="38041"/>
                    <a:pt x="39124" y="38399"/>
                  </a:cubicBezTo>
                  <a:cubicBezTo>
                    <a:pt x="39088" y="38685"/>
                    <a:pt x="39052" y="39008"/>
                    <a:pt x="39017" y="39294"/>
                  </a:cubicBezTo>
                  <a:cubicBezTo>
                    <a:pt x="39017" y="39437"/>
                    <a:pt x="38945" y="39616"/>
                    <a:pt x="38945" y="39759"/>
                  </a:cubicBezTo>
                  <a:lnTo>
                    <a:pt x="38909" y="39974"/>
                  </a:lnTo>
                  <a:lnTo>
                    <a:pt x="38909" y="40046"/>
                  </a:lnTo>
                  <a:lnTo>
                    <a:pt x="38265" y="40260"/>
                  </a:lnTo>
                  <a:lnTo>
                    <a:pt x="38122" y="40296"/>
                  </a:lnTo>
                  <a:lnTo>
                    <a:pt x="38086" y="40296"/>
                  </a:lnTo>
                  <a:cubicBezTo>
                    <a:pt x="37764" y="40404"/>
                    <a:pt x="37477" y="40475"/>
                    <a:pt x="37191" y="40547"/>
                  </a:cubicBezTo>
                  <a:cubicBezTo>
                    <a:pt x="36905" y="40618"/>
                    <a:pt x="36582" y="40690"/>
                    <a:pt x="36332" y="40726"/>
                  </a:cubicBezTo>
                  <a:lnTo>
                    <a:pt x="36332" y="40690"/>
                  </a:lnTo>
                  <a:cubicBezTo>
                    <a:pt x="36332" y="40547"/>
                    <a:pt x="36332" y="40439"/>
                    <a:pt x="36332" y="40296"/>
                  </a:cubicBezTo>
                  <a:lnTo>
                    <a:pt x="36332" y="40046"/>
                  </a:lnTo>
                  <a:lnTo>
                    <a:pt x="36368" y="39509"/>
                  </a:lnTo>
                  <a:cubicBezTo>
                    <a:pt x="36368" y="39258"/>
                    <a:pt x="36404" y="39008"/>
                    <a:pt x="36439" y="38757"/>
                  </a:cubicBezTo>
                  <a:lnTo>
                    <a:pt x="36439" y="38685"/>
                  </a:lnTo>
                  <a:cubicBezTo>
                    <a:pt x="36439" y="38471"/>
                    <a:pt x="36439" y="38220"/>
                    <a:pt x="36475" y="38005"/>
                  </a:cubicBezTo>
                  <a:lnTo>
                    <a:pt x="36511" y="37612"/>
                  </a:lnTo>
                  <a:cubicBezTo>
                    <a:pt x="36547" y="37146"/>
                    <a:pt x="36582" y="36753"/>
                    <a:pt x="36582" y="36359"/>
                  </a:cubicBezTo>
                  <a:lnTo>
                    <a:pt x="36618" y="35679"/>
                  </a:lnTo>
                  <a:lnTo>
                    <a:pt x="36618" y="35571"/>
                  </a:lnTo>
                  <a:cubicBezTo>
                    <a:pt x="36618" y="35321"/>
                    <a:pt x="36654" y="35070"/>
                    <a:pt x="36690" y="34820"/>
                  </a:cubicBezTo>
                  <a:cubicBezTo>
                    <a:pt x="36726" y="34211"/>
                    <a:pt x="36761" y="33638"/>
                    <a:pt x="36761" y="33173"/>
                  </a:cubicBezTo>
                  <a:cubicBezTo>
                    <a:pt x="36761" y="32887"/>
                    <a:pt x="36797" y="32636"/>
                    <a:pt x="36797" y="32350"/>
                  </a:cubicBezTo>
                  <a:cubicBezTo>
                    <a:pt x="36797" y="32099"/>
                    <a:pt x="36797" y="31920"/>
                    <a:pt x="36833" y="31670"/>
                  </a:cubicBezTo>
                  <a:cubicBezTo>
                    <a:pt x="36869" y="31133"/>
                    <a:pt x="36905" y="30560"/>
                    <a:pt x="36940" y="29987"/>
                  </a:cubicBezTo>
                  <a:cubicBezTo>
                    <a:pt x="36940" y="29844"/>
                    <a:pt x="36940" y="29701"/>
                    <a:pt x="36976" y="29594"/>
                  </a:cubicBezTo>
                  <a:lnTo>
                    <a:pt x="36976" y="29486"/>
                  </a:lnTo>
                  <a:cubicBezTo>
                    <a:pt x="36976" y="29164"/>
                    <a:pt x="37012" y="28806"/>
                    <a:pt x="37048" y="28484"/>
                  </a:cubicBezTo>
                  <a:lnTo>
                    <a:pt x="37048" y="28448"/>
                  </a:lnTo>
                  <a:cubicBezTo>
                    <a:pt x="37084" y="27983"/>
                    <a:pt x="37119" y="27446"/>
                    <a:pt x="37119" y="26909"/>
                  </a:cubicBezTo>
                  <a:cubicBezTo>
                    <a:pt x="37155" y="26372"/>
                    <a:pt x="37155" y="25835"/>
                    <a:pt x="37191" y="25262"/>
                  </a:cubicBezTo>
                  <a:lnTo>
                    <a:pt x="37191" y="24654"/>
                  </a:lnTo>
                  <a:cubicBezTo>
                    <a:pt x="37227" y="23795"/>
                    <a:pt x="37263" y="22936"/>
                    <a:pt x="37263" y="22077"/>
                  </a:cubicBezTo>
                  <a:lnTo>
                    <a:pt x="37263" y="21361"/>
                  </a:lnTo>
                  <a:lnTo>
                    <a:pt x="37263" y="20430"/>
                  </a:lnTo>
                  <a:lnTo>
                    <a:pt x="37263" y="20323"/>
                  </a:lnTo>
                  <a:lnTo>
                    <a:pt x="37263" y="20072"/>
                  </a:lnTo>
                  <a:lnTo>
                    <a:pt x="37263" y="19822"/>
                  </a:lnTo>
                  <a:lnTo>
                    <a:pt x="37263" y="19607"/>
                  </a:lnTo>
                  <a:cubicBezTo>
                    <a:pt x="37263" y="19320"/>
                    <a:pt x="37298" y="19070"/>
                    <a:pt x="37298" y="18784"/>
                  </a:cubicBezTo>
                  <a:lnTo>
                    <a:pt x="37334" y="18390"/>
                  </a:lnTo>
                  <a:lnTo>
                    <a:pt x="37334" y="18247"/>
                  </a:lnTo>
                  <a:lnTo>
                    <a:pt x="37334" y="17924"/>
                  </a:lnTo>
                  <a:lnTo>
                    <a:pt x="37334" y="17746"/>
                  </a:lnTo>
                  <a:lnTo>
                    <a:pt x="37334" y="17388"/>
                  </a:lnTo>
                  <a:lnTo>
                    <a:pt x="37334" y="17316"/>
                  </a:lnTo>
                  <a:lnTo>
                    <a:pt x="37943" y="17280"/>
                  </a:lnTo>
                  <a:cubicBezTo>
                    <a:pt x="38623" y="17244"/>
                    <a:pt x="39339" y="17173"/>
                    <a:pt x="39947" y="17101"/>
                  </a:cubicBezTo>
                  <a:lnTo>
                    <a:pt x="40914" y="16994"/>
                  </a:lnTo>
                  <a:close/>
                  <a:moveTo>
                    <a:pt x="37084" y="17388"/>
                  </a:moveTo>
                  <a:lnTo>
                    <a:pt x="37084" y="17567"/>
                  </a:lnTo>
                  <a:lnTo>
                    <a:pt x="37084" y="17746"/>
                  </a:lnTo>
                  <a:lnTo>
                    <a:pt x="37084" y="17853"/>
                  </a:lnTo>
                  <a:lnTo>
                    <a:pt x="37084" y="18103"/>
                  </a:lnTo>
                  <a:lnTo>
                    <a:pt x="37084" y="18354"/>
                  </a:lnTo>
                  <a:lnTo>
                    <a:pt x="37084" y="18640"/>
                  </a:lnTo>
                  <a:lnTo>
                    <a:pt x="37048" y="19142"/>
                  </a:lnTo>
                  <a:lnTo>
                    <a:pt x="37048" y="19428"/>
                  </a:lnTo>
                  <a:cubicBezTo>
                    <a:pt x="37048" y="19571"/>
                    <a:pt x="37048" y="19750"/>
                    <a:pt x="37012" y="19893"/>
                  </a:cubicBezTo>
                  <a:lnTo>
                    <a:pt x="37012" y="19929"/>
                  </a:lnTo>
                  <a:lnTo>
                    <a:pt x="37012" y="20180"/>
                  </a:lnTo>
                  <a:lnTo>
                    <a:pt x="37012" y="20466"/>
                  </a:lnTo>
                  <a:lnTo>
                    <a:pt x="37012" y="20609"/>
                  </a:lnTo>
                  <a:lnTo>
                    <a:pt x="37012" y="20681"/>
                  </a:lnTo>
                  <a:lnTo>
                    <a:pt x="37012" y="20895"/>
                  </a:lnTo>
                  <a:lnTo>
                    <a:pt x="37012" y="21110"/>
                  </a:lnTo>
                  <a:lnTo>
                    <a:pt x="37012" y="21683"/>
                  </a:lnTo>
                  <a:lnTo>
                    <a:pt x="37012" y="21719"/>
                  </a:lnTo>
                  <a:cubicBezTo>
                    <a:pt x="37012" y="22220"/>
                    <a:pt x="36976" y="22757"/>
                    <a:pt x="36976" y="23329"/>
                  </a:cubicBezTo>
                  <a:cubicBezTo>
                    <a:pt x="36905" y="24332"/>
                    <a:pt x="36869" y="25370"/>
                    <a:pt x="36797" y="26515"/>
                  </a:cubicBezTo>
                  <a:cubicBezTo>
                    <a:pt x="36761" y="27088"/>
                    <a:pt x="36726" y="27625"/>
                    <a:pt x="36690" y="28126"/>
                  </a:cubicBezTo>
                  <a:cubicBezTo>
                    <a:pt x="36654" y="28663"/>
                    <a:pt x="36618" y="29164"/>
                    <a:pt x="36547" y="29808"/>
                  </a:cubicBezTo>
                  <a:lnTo>
                    <a:pt x="36547" y="29952"/>
                  </a:lnTo>
                  <a:cubicBezTo>
                    <a:pt x="36511" y="30381"/>
                    <a:pt x="36475" y="30882"/>
                    <a:pt x="36439" y="31348"/>
                  </a:cubicBezTo>
                  <a:cubicBezTo>
                    <a:pt x="36404" y="31777"/>
                    <a:pt x="36368" y="32314"/>
                    <a:pt x="36368" y="32994"/>
                  </a:cubicBezTo>
                  <a:cubicBezTo>
                    <a:pt x="36296" y="33782"/>
                    <a:pt x="36260" y="34641"/>
                    <a:pt x="36189" y="35357"/>
                  </a:cubicBezTo>
                  <a:lnTo>
                    <a:pt x="36117" y="35321"/>
                  </a:lnTo>
                  <a:lnTo>
                    <a:pt x="36081" y="36072"/>
                  </a:lnTo>
                  <a:cubicBezTo>
                    <a:pt x="36046" y="36645"/>
                    <a:pt x="35974" y="37218"/>
                    <a:pt x="35938" y="37683"/>
                  </a:cubicBezTo>
                  <a:lnTo>
                    <a:pt x="35902" y="38220"/>
                  </a:lnTo>
                  <a:lnTo>
                    <a:pt x="35902" y="38399"/>
                  </a:lnTo>
                  <a:cubicBezTo>
                    <a:pt x="35867" y="38650"/>
                    <a:pt x="35867" y="38936"/>
                    <a:pt x="35831" y="39222"/>
                  </a:cubicBezTo>
                  <a:cubicBezTo>
                    <a:pt x="35795" y="39473"/>
                    <a:pt x="35759" y="39831"/>
                    <a:pt x="35723" y="40189"/>
                  </a:cubicBezTo>
                  <a:lnTo>
                    <a:pt x="35723" y="40296"/>
                  </a:lnTo>
                  <a:cubicBezTo>
                    <a:pt x="35723" y="40439"/>
                    <a:pt x="35688" y="40547"/>
                    <a:pt x="35688" y="40654"/>
                  </a:cubicBezTo>
                  <a:cubicBezTo>
                    <a:pt x="35688" y="40762"/>
                    <a:pt x="35688" y="40762"/>
                    <a:pt x="35688" y="40797"/>
                  </a:cubicBezTo>
                  <a:lnTo>
                    <a:pt x="35688" y="40905"/>
                  </a:lnTo>
                  <a:lnTo>
                    <a:pt x="35151" y="40940"/>
                  </a:lnTo>
                  <a:lnTo>
                    <a:pt x="34900" y="40940"/>
                  </a:lnTo>
                  <a:cubicBezTo>
                    <a:pt x="34650" y="40940"/>
                    <a:pt x="34399" y="40976"/>
                    <a:pt x="34148" y="40976"/>
                  </a:cubicBezTo>
                  <a:lnTo>
                    <a:pt x="33182" y="40976"/>
                  </a:lnTo>
                  <a:cubicBezTo>
                    <a:pt x="33182" y="40976"/>
                    <a:pt x="33182" y="40940"/>
                    <a:pt x="33182" y="40905"/>
                  </a:cubicBezTo>
                  <a:lnTo>
                    <a:pt x="33182" y="40690"/>
                  </a:lnTo>
                  <a:lnTo>
                    <a:pt x="33182" y="40332"/>
                  </a:lnTo>
                  <a:lnTo>
                    <a:pt x="33182" y="39795"/>
                  </a:lnTo>
                  <a:lnTo>
                    <a:pt x="33182" y="39580"/>
                  </a:lnTo>
                  <a:lnTo>
                    <a:pt x="33182" y="38471"/>
                  </a:lnTo>
                  <a:lnTo>
                    <a:pt x="33182" y="38041"/>
                  </a:lnTo>
                  <a:lnTo>
                    <a:pt x="33182" y="36860"/>
                  </a:lnTo>
                  <a:lnTo>
                    <a:pt x="33182" y="36466"/>
                  </a:lnTo>
                  <a:lnTo>
                    <a:pt x="33182" y="35428"/>
                  </a:lnTo>
                  <a:lnTo>
                    <a:pt x="33182" y="35321"/>
                  </a:lnTo>
                  <a:lnTo>
                    <a:pt x="33182" y="34927"/>
                  </a:lnTo>
                  <a:lnTo>
                    <a:pt x="33182" y="33674"/>
                  </a:lnTo>
                  <a:lnTo>
                    <a:pt x="33182" y="33352"/>
                  </a:lnTo>
                  <a:lnTo>
                    <a:pt x="33182" y="31777"/>
                  </a:lnTo>
                  <a:lnTo>
                    <a:pt x="33182" y="31562"/>
                  </a:lnTo>
                  <a:lnTo>
                    <a:pt x="33182" y="30274"/>
                  </a:lnTo>
                  <a:lnTo>
                    <a:pt x="33182" y="29594"/>
                  </a:lnTo>
                  <a:lnTo>
                    <a:pt x="33182" y="28627"/>
                  </a:lnTo>
                  <a:lnTo>
                    <a:pt x="33182" y="27661"/>
                  </a:lnTo>
                  <a:lnTo>
                    <a:pt x="33182" y="27016"/>
                  </a:lnTo>
                  <a:lnTo>
                    <a:pt x="33182" y="25656"/>
                  </a:lnTo>
                  <a:lnTo>
                    <a:pt x="33182" y="25406"/>
                  </a:lnTo>
                  <a:lnTo>
                    <a:pt x="33182" y="24976"/>
                  </a:lnTo>
                  <a:lnTo>
                    <a:pt x="33182" y="24511"/>
                  </a:lnTo>
                  <a:lnTo>
                    <a:pt x="33182" y="23866"/>
                  </a:lnTo>
                  <a:lnTo>
                    <a:pt x="33182" y="22972"/>
                  </a:lnTo>
                  <a:lnTo>
                    <a:pt x="33182" y="22470"/>
                  </a:lnTo>
                  <a:lnTo>
                    <a:pt x="33182" y="22399"/>
                  </a:lnTo>
                  <a:lnTo>
                    <a:pt x="33182" y="22184"/>
                  </a:lnTo>
                  <a:cubicBezTo>
                    <a:pt x="33182" y="21576"/>
                    <a:pt x="33218" y="20931"/>
                    <a:pt x="33218" y="20430"/>
                  </a:cubicBezTo>
                  <a:cubicBezTo>
                    <a:pt x="33254" y="19929"/>
                    <a:pt x="33254" y="19499"/>
                    <a:pt x="33254" y="19034"/>
                  </a:cubicBezTo>
                  <a:lnTo>
                    <a:pt x="33254" y="18784"/>
                  </a:lnTo>
                  <a:lnTo>
                    <a:pt x="33254" y="18171"/>
                  </a:lnTo>
                  <a:lnTo>
                    <a:pt x="33003" y="18533"/>
                  </a:lnTo>
                  <a:lnTo>
                    <a:pt x="33003" y="18998"/>
                  </a:lnTo>
                  <a:lnTo>
                    <a:pt x="33003" y="19177"/>
                  </a:lnTo>
                  <a:lnTo>
                    <a:pt x="33003" y="19249"/>
                  </a:lnTo>
                  <a:lnTo>
                    <a:pt x="33003" y="19499"/>
                  </a:lnTo>
                  <a:lnTo>
                    <a:pt x="33003" y="19786"/>
                  </a:lnTo>
                  <a:lnTo>
                    <a:pt x="33003" y="20323"/>
                  </a:lnTo>
                  <a:lnTo>
                    <a:pt x="33003" y="20573"/>
                  </a:lnTo>
                  <a:lnTo>
                    <a:pt x="33003" y="21039"/>
                  </a:lnTo>
                  <a:lnTo>
                    <a:pt x="33003" y="21182"/>
                  </a:lnTo>
                  <a:lnTo>
                    <a:pt x="33003" y="21325"/>
                  </a:lnTo>
                  <a:cubicBezTo>
                    <a:pt x="33003" y="21611"/>
                    <a:pt x="33003" y="21862"/>
                    <a:pt x="32967" y="22112"/>
                  </a:cubicBezTo>
                  <a:cubicBezTo>
                    <a:pt x="32967" y="22614"/>
                    <a:pt x="32931" y="23115"/>
                    <a:pt x="32896" y="23723"/>
                  </a:cubicBezTo>
                  <a:lnTo>
                    <a:pt x="32896" y="25298"/>
                  </a:lnTo>
                  <a:lnTo>
                    <a:pt x="32896" y="25406"/>
                  </a:lnTo>
                  <a:lnTo>
                    <a:pt x="32896" y="26730"/>
                  </a:lnTo>
                  <a:lnTo>
                    <a:pt x="32896" y="27303"/>
                  </a:lnTo>
                  <a:lnTo>
                    <a:pt x="32896" y="27732"/>
                  </a:lnTo>
                  <a:lnTo>
                    <a:pt x="32896" y="28269"/>
                  </a:lnTo>
                  <a:lnTo>
                    <a:pt x="32896" y="29128"/>
                  </a:lnTo>
                  <a:lnTo>
                    <a:pt x="32896" y="29415"/>
                  </a:lnTo>
                  <a:lnTo>
                    <a:pt x="32896" y="29880"/>
                  </a:lnTo>
                  <a:cubicBezTo>
                    <a:pt x="32896" y="30381"/>
                    <a:pt x="32896" y="30882"/>
                    <a:pt x="32860" y="31491"/>
                  </a:cubicBezTo>
                  <a:lnTo>
                    <a:pt x="32860" y="31670"/>
                  </a:lnTo>
                  <a:cubicBezTo>
                    <a:pt x="32860" y="32099"/>
                    <a:pt x="32824" y="32565"/>
                    <a:pt x="32824" y="33030"/>
                  </a:cubicBezTo>
                  <a:lnTo>
                    <a:pt x="32824" y="33245"/>
                  </a:lnTo>
                  <a:lnTo>
                    <a:pt x="32824" y="34676"/>
                  </a:lnTo>
                  <a:lnTo>
                    <a:pt x="32824" y="35285"/>
                  </a:lnTo>
                  <a:lnTo>
                    <a:pt x="32824" y="35464"/>
                  </a:lnTo>
                  <a:lnTo>
                    <a:pt x="32824" y="36287"/>
                  </a:lnTo>
                  <a:lnTo>
                    <a:pt x="32824" y="37254"/>
                  </a:lnTo>
                  <a:lnTo>
                    <a:pt x="32824" y="37468"/>
                  </a:lnTo>
                  <a:lnTo>
                    <a:pt x="32824" y="37826"/>
                  </a:lnTo>
                  <a:lnTo>
                    <a:pt x="32824" y="38399"/>
                  </a:lnTo>
                  <a:lnTo>
                    <a:pt x="32824" y="39366"/>
                  </a:lnTo>
                  <a:lnTo>
                    <a:pt x="32824" y="39759"/>
                  </a:lnTo>
                  <a:lnTo>
                    <a:pt x="32824" y="40225"/>
                  </a:lnTo>
                  <a:lnTo>
                    <a:pt x="32824" y="40654"/>
                  </a:lnTo>
                  <a:lnTo>
                    <a:pt x="32824" y="40940"/>
                  </a:lnTo>
                  <a:cubicBezTo>
                    <a:pt x="32824" y="40976"/>
                    <a:pt x="32824" y="41012"/>
                    <a:pt x="32824" y="41048"/>
                  </a:cubicBezTo>
                  <a:lnTo>
                    <a:pt x="29960" y="41048"/>
                  </a:lnTo>
                  <a:cubicBezTo>
                    <a:pt x="29960" y="41012"/>
                    <a:pt x="29960" y="40976"/>
                    <a:pt x="29960" y="40940"/>
                  </a:cubicBezTo>
                  <a:lnTo>
                    <a:pt x="29960" y="40726"/>
                  </a:lnTo>
                  <a:lnTo>
                    <a:pt x="29960" y="40332"/>
                  </a:lnTo>
                  <a:cubicBezTo>
                    <a:pt x="29960" y="40117"/>
                    <a:pt x="29960" y="39902"/>
                    <a:pt x="29925" y="39723"/>
                  </a:cubicBezTo>
                  <a:lnTo>
                    <a:pt x="29925" y="39616"/>
                  </a:lnTo>
                  <a:cubicBezTo>
                    <a:pt x="29889" y="39115"/>
                    <a:pt x="29853" y="38614"/>
                    <a:pt x="29817" y="38005"/>
                  </a:cubicBezTo>
                  <a:cubicBezTo>
                    <a:pt x="29817" y="37719"/>
                    <a:pt x="29781" y="37468"/>
                    <a:pt x="29781" y="37254"/>
                  </a:cubicBezTo>
                  <a:cubicBezTo>
                    <a:pt x="29781" y="37039"/>
                    <a:pt x="29781" y="36753"/>
                    <a:pt x="29781" y="36430"/>
                  </a:cubicBezTo>
                  <a:cubicBezTo>
                    <a:pt x="29781" y="36108"/>
                    <a:pt x="29781" y="35679"/>
                    <a:pt x="29817" y="35321"/>
                  </a:cubicBezTo>
                  <a:lnTo>
                    <a:pt x="29817" y="35285"/>
                  </a:lnTo>
                  <a:lnTo>
                    <a:pt x="29817" y="34820"/>
                  </a:lnTo>
                  <a:cubicBezTo>
                    <a:pt x="29853" y="33817"/>
                    <a:pt x="29853" y="32815"/>
                    <a:pt x="29853" y="31849"/>
                  </a:cubicBezTo>
                  <a:lnTo>
                    <a:pt x="29853" y="28520"/>
                  </a:lnTo>
                  <a:lnTo>
                    <a:pt x="29853" y="26945"/>
                  </a:lnTo>
                  <a:lnTo>
                    <a:pt x="29853" y="25835"/>
                  </a:lnTo>
                  <a:lnTo>
                    <a:pt x="29853" y="25334"/>
                  </a:lnTo>
                  <a:lnTo>
                    <a:pt x="29853" y="24296"/>
                  </a:lnTo>
                  <a:lnTo>
                    <a:pt x="29853" y="24260"/>
                  </a:lnTo>
                  <a:cubicBezTo>
                    <a:pt x="29853" y="23616"/>
                    <a:pt x="29817" y="22972"/>
                    <a:pt x="29817" y="22363"/>
                  </a:cubicBezTo>
                  <a:cubicBezTo>
                    <a:pt x="29817" y="21719"/>
                    <a:pt x="29817" y="21110"/>
                    <a:pt x="29817" y="20609"/>
                  </a:cubicBezTo>
                  <a:lnTo>
                    <a:pt x="29817" y="19177"/>
                  </a:lnTo>
                  <a:lnTo>
                    <a:pt x="29817" y="19034"/>
                  </a:lnTo>
                  <a:lnTo>
                    <a:pt x="29817" y="18426"/>
                  </a:lnTo>
                  <a:lnTo>
                    <a:pt x="29817" y="18390"/>
                  </a:lnTo>
                  <a:lnTo>
                    <a:pt x="29817" y="18103"/>
                  </a:lnTo>
                  <a:lnTo>
                    <a:pt x="29817" y="17781"/>
                  </a:lnTo>
                  <a:lnTo>
                    <a:pt x="29817" y="17710"/>
                  </a:lnTo>
                  <a:lnTo>
                    <a:pt x="29817" y="17495"/>
                  </a:lnTo>
                  <a:lnTo>
                    <a:pt x="29817" y="17423"/>
                  </a:lnTo>
                  <a:lnTo>
                    <a:pt x="30139" y="17423"/>
                  </a:lnTo>
                  <a:lnTo>
                    <a:pt x="31106" y="17459"/>
                  </a:lnTo>
                  <a:cubicBezTo>
                    <a:pt x="31500" y="17459"/>
                    <a:pt x="31858" y="17459"/>
                    <a:pt x="32180" y="17495"/>
                  </a:cubicBezTo>
                  <a:lnTo>
                    <a:pt x="33254" y="17495"/>
                  </a:lnTo>
                  <a:lnTo>
                    <a:pt x="33254" y="17459"/>
                  </a:lnTo>
                  <a:lnTo>
                    <a:pt x="34793" y="17459"/>
                  </a:lnTo>
                  <a:lnTo>
                    <a:pt x="35902" y="17423"/>
                  </a:lnTo>
                  <a:lnTo>
                    <a:pt x="36582" y="17388"/>
                  </a:lnTo>
                  <a:close/>
                  <a:moveTo>
                    <a:pt x="24806" y="17101"/>
                  </a:moveTo>
                  <a:lnTo>
                    <a:pt x="25200" y="17137"/>
                  </a:lnTo>
                  <a:lnTo>
                    <a:pt x="25737" y="17173"/>
                  </a:lnTo>
                  <a:cubicBezTo>
                    <a:pt x="26130" y="17173"/>
                    <a:pt x="26488" y="17209"/>
                    <a:pt x="26775" y="17244"/>
                  </a:cubicBezTo>
                  <a:lnTo>
                    <a:pt x="26846" y="17244"/>
                  </a:lnTo>
                  <a:lnTo>
                    <a:pt x="27741" y="17316"/>
                  </a:lnTo>
                  <a:lnTo>
                    <a:pt x="29209" y="17388"/>
                  </a:lnTo>
                  <a:lnTo>
                    <a:pt x="29209" y="17781"/>
                  </a:lnTo>
                  <a:lnTo>
                    <a:pt x="29209" y="17996"/>
                  </a:lnTo>
                  <a:lnTo>
                    <a:pt x="29209" y="18963"/>
                  </a:lnTo>
                  <a:lnTo>
                    <a:pt x="29209" y="19464"/>
                  </a:lnTo>
                  <a:lnTo>
                    <a:pt x="29209" y="19714"/>
                  </a:lnTo>
                  <a:lnTo>
                    <a:pt x="29209" y="20323"/>
                  </a:lnTo>
                  <a:lnTo>
                    <a:pt x="29209" y="22077"/>
                  </a:lnTo>
                  <a:lnTo>
                    <a:pt x="29209" y="23580"/>
                  </a:lnTo>
                  <a:lnTo>
                    <a:pt x="29245" y="25799"/>
                  </a:lnTo>
                  <a:lnTo>
                    <a:pt x="29245" y="26909"/>
                  </a:lnTo>
                  <a:lnTo>
                    <a:pt x="29245" y="29307"/>
                  </a:lnTo>
                  <a:lnTo>
                    <a:pt x="29245" y="29987"/>
                  </a:lnTo>
                  <a:lnTo>
                    <a:pt x="29245" y="30918"/>
                  </a:lnTo>
                  <a:lnTo>
                    <a:pt x="29245" y="30990"/>
                  </a:lnTo>
                  <a:lnTo>
                    <a:pt x="29245" y="33137"/>
                  </a:lnTo>
                  <a:cubicBezTo>
                    <a:pt x="29245" y="33603"/>
                    <a:pt x="29245" y="34068"/>
                    <a:pt x="29209" y="34712"/>
                  </a:cubicBezTo>
                  <a:cubicBezTo>
                    <a:pt x="29209" y="34891"/>
                    <a:pt x="29209" y="35106"/>
                    <a:pt x="29173" y="35321"/>
                  </a:cubicBezTo>
                  <a:lnTo>
                    <a:pt x="29173" y="35500"/>
                  </a:lnTo>
                  <a:cubicBezTo>
                    <a:pt x="29173" y="35750"/>
                    <a:pt x="29137" y="36001"/>
                    <a:pt x="29137" y="36287"/>
                  </a:cubicBezTo>
                  <a:lnTo>
                    <a:pt x="29137" y="37862"/>
                  </a:lnTo>
                  <a:lnTo>
                    <a:pt x="29137" y="38292"/>
                  </a:lnTo>
                  <a:lnTo>
                    <a:pt x="29137" y="38327"/>
                  </a:lnTo>
                  <a:lnTo>
                    <a:pt x="29137" y="38614"/>
                  </a:lnTo>
                  <a:lnTo>
                    <a:pt x="29137" y="38972"/>
                  </a:lnTo>
                  <a:lnTo>
                    <a:pt x="29137" y="39366"/>
                  </a:lnTo>
                  <a:lnTo>
                    <a:pt x="29137" y="39723"/>
                  </a:lnTo>
                  <a:cubicBezTo>
                    <a:pt x="29137" y="39902"/>
                    <a:pt x="29137" y="40081"/>
                    <a:pt x="29173" y="40296"/>
                  </a:cubicBezTo>
                  <a:lnTo>
                    <a:pt x="29173" y="40547"/>
                  </a:lnTo>
                  <a:lnTo>
                    <a:pt x="29173" y="40690"/>
                  </a:lnTo>
                  <a:cubicBezTo>
                    <a:pt x="29173" y="40797"/>
                    <a:pt x="29173" y="40869"/>
                    <a:pt x="29173" y="40976"/>
                  </a:cubicBezTo>
                  <a:cubicBezTo>
                    <a:pt x="29173" y="41012"/>
                    <a:pt x="29209" y="41012"/>
                    <a:pt x="29209" y="41048"/>
                  </a:cubicBezTo>
                  <a:lnTo>
                    <a:pt x="28958" y="41084"/>
                  </a:lnTo>
                  <a:lnTo>
                    <a:pt x="28421" y="41084"/>
                  </a:lnTo>
                  <a:lnTo>
                    <a:pt x="27992" y="41048"/>
                  </a:lnTo>
                  <a:lnTo>
                    <a:pt x="27920" y="41048"/>
                  </a:lnTo>
                  <a:cubicBezTo>
                    <a:pt x="27777" y="41048"/>
                    <a:pt x="27634" y="41048"/>
                    <a:pt x="27491" y="41012"/>
                  </a:cubicBezTo>
                  <a:lnTo>
                    <a:pt x="27455" y="41012"/>
                  </a:lnTo>
                  <a:lnTo>
                    <a:pt x="26488" y="40833"/>
                  </a:lnTo>
                  <a:lnTo>
                    <a:pt x="26453" y="40833"/>
                  </a:lnTo>
                  <a:cubicBezTo>
                    <a:pt x="26453" y="40762"/>
                    <a:pt x="26453" y="40654"/>
                    <a:pt x="26453" y="40583"/>
                  </a:cubicBezTo>
                  <a:lnTo>
                    <a:pt x="26453" y="40475"/>
                  </a:lnTo>
                  <a:lnTo>
                    <a:pt x="26453" y="40260"/>
                  </a:lnTo>
                  <a:lnTo>
                    <a:pt x="26453" y="40153"/>
                  </a:lnTo>
                  <a:lnTo>
                    <a:pt x="26453" y="40046"/>
                  </a:lnTo>
                  <a:lnTo>
                    <a:pt x="26453" y="39938"/>
                  </a:lnTo>
                  <a:lnTo>
                    <a:pt x="26453" y="39867"/>
                  </a:lnTo>
                  <a:cubicBezTo>
                    <a:pt x="26453" y="39688"/>
                    <a:pt x="26417" y="39509"/>
                    <a:pt x="26417" y="39330"/>
                  </a:cubicBezTo>
                  <a:cubicBezTo>
                    <a:pt x="26381" y="39008"/>
                    <a:pt x="26345" y="38757"/>
                    <a:pt x="26345" y="38542"/>
                  </a:cubicBezTo>
                  <a:lnTo>
                    <a:pt x="26345" y="38220"/>
                  </a:lnTo>
                  <a:lnTo>
                    <a:pt x="26345" y="38077"/>
                  </a:lnTo>
                  <a:lnTo>
                    <a:pt x="26345" y="37862"/>
                  </a:lnTo>
                  <a:lnTo>
                    <a:pt x="26345" y="37719"/>
                  </a:lnTo>
                  <a:cubicBezTo>
                    <a:pt x="26345" y="37468"/>
                    <a:pt x="26309" y="37254"/>
                    <a:pt x="26309" y="37003"/>
                  </a:cubicBezTo>
                  <a:lnTo>
                    <a:pt x="26309" y="36788"/>
                  </a:lnTo>
                  <a:lnTo>
                    <a:pt x="26274" y="36216"/>
                  </a:lnTo>
                  <a:cubicBezTo>
                    <a:pt x="26274" y="35929"/>
                    <a:pt x="26238" y="35679"/>
                    <a:pt x="26238" y="35428"/>
                  </a:cubicBezTo>
                  <a:lnTo>
                    <a:pt x="26238" y="35357"/>
                  </a:lnTo>
                  <a:cubicBezTo>
                    <a:pt x="26238" y="35106"/>
                    <a:pt x="26238" y="34891"/>
                    <a:pt x="26202" y="34676"/>
                  </a:cubicBezTo>
                  <a:cubicBezTo>
                    <a:pt x="26130" y="33817"/>
                    <a:pt x="26095" y="32958"/>
                    <a:pt x="26023" y="32099"/>
                  </a:cubicBezTo>
                  <a:lnTo>
                    <a:pt x="25772" y="31455"/>
                  </a:lnTo>
                  <a:cubicBezTo>
                    <a:pt x="25737" y="30882"/>
                    <a:pt x="25701" y="30309"/>
                    <a:pt x="25665" y="29808"/>
                  </a:cubicBezTo>
                  <a:lnTo>
                    <a:pt x="25665" y="29701"/>
                  </a:lnTo>
                  <a:cubicBezTo>
                    <a:pt x="25629" y="29236"/>
                    <a:pt x="25593" y="28770"/>
                    <a:pt x="25558" y="28305"/>
                  </a:cubicBezTo>
                  <a:lnTo>
                    <a:pt x="25558" y="28019"/>
                  </a:lnTo>
                  <a:cubicBezTo>
                    <a:pt x="25522" y="27625"/>
                    <a:pt x="25486" y="27195"/>
                    <a:pt x="25450" y="26802"/>
                  </a:cubicBezTo>
                  <a:lnTo>
                    <a:pt x="25343" y="25441"/>
                  </a:lnTo>
                  <a:lnTo>
                    <a:pt x="25307" y="25155"/>
                  </a:lnTo>
                  <a:cubicBezTo>
                    <a:pt x="25271" y="24725"/>
                    <a:pt x="25236" y="24296"/>
                    <a:pt x="25200" y="23974"/>
                  </a:cubicBezTo>
                  <a:cubicBezTo>
                    <a:pt x="25164" y="23401"/>
                    <a:pt x="25092" y="22721"/>
                    <a:pt x="25021" y="22077"/>
                  </a:cubicBezTo>
                  <a:lnTo>
                    <a:pt x="24985" y="21504"/>
                  </a:lnTo>
                  <a:lnTo>
                    <a:pt x="24985" y="21289"/>
                  </a:lnTo>
                  <a:cubicBezTo>
                    <a:pt x="24949" y="21003"/>
                    <a:pt x="24913" y="20716"/>
                    <a:pt x="24878" y="20430"/>
                  </a:cubicBezTo>
                  <a:cubicBezTo>
                    <a:pt x="24842" y="20180"/>
                    <a:pt x="24842" y="19965"/>
                    <a:pt x="24806" y="19750"/>
                  </a:cubicBezTo>
                  <a:lnTo>
                    <a:pt x="24806" y="19678"/>
                  </a:lnTo>
                  <a:lnTo>
                    <a:pt x="24806" y="19392"/>
                  </a:lnTo>
                  <a:lnTo>
                    <a:pt x="24806" y="19356"/>
                  </a:lnTo>
                  <a:cubicBezTo>
                    <a:pt x="24806" y="19320"/>
                    <a:pt x="24806" y="19285"/>
                    <a:pt x="24806" y="19285"/>
                  </a:cubicBezTo>
                  <a:lnTo>
                    <a:pt x="24806" y="19177"/>
                  </a:lnTo>
                  <a:lnTo>
                    <a:pt x="24806" y="18963"/>
                  </a:lnTo>
                  <a:lnTo>
                    <a:pt x="24806" y="18784"/>
                  </a:lnTo>
                  <a:lnTo>
                    <a:pt x="24806" y="18712"/>
                  </a:lnTo>
                  <a:lnTo>
                    <a:pt x="24806" y="18068"/>
                  </a:lnTo>
                  <a:lnTo>
                    <a:pt x="24806" y="17853"/>
                  </a:lnTo>
                  <a:lnTo>
                    <a:pt x="24806" y="17101"/>
                  </a:lnTo>
                  <a:close/>
                  <a:moveTo>
                    <a:pt x="33325" y="0"/>
                  </a:moveTo>
                  <a:cubicBezTo>
                    <a:pt x="33289" y="0"/>
                    <a:pt x="33254" y="9"/>
                    <a:pt x="33218" y="27"/>
                  </a:cubicBezTo>
                  <a:cubicBezTo>
                    <a:pt x="33110" y="27"/>
                    <a:pt x="33039" y="63"/>
                    <a:pt x="32931" y="99"/>
                  </a:cubicBezTo>
                  <a:cubicBezTo>
                    <a:pt x="32860" y="135"/>
                    <a:pt x="32788" y="206"/>
                    <a:pt x="32717" y="242"/>
                  </a:cubicBezTo>
                  <a:cubicBezTo>
                    <a:pt x="32681" y="278"/>
                    <a:pt x="32645" y="314"/>
                    <a:pt x="32609" y="349"/>
                  </a:cubicBezTo>
                  <a:lnTo>
                    <a:pt x="32573" y="385"/>
                  </a:lnTo>
                  <a:lnTo>
                    <a:pt x="32251" y="385"/>
                  </a:lnTo>
                  <a:cubicBezTo>
                    <a:pt x="32144" y="385"/>
                    <a:pt x="32037" y="421"/>
                    <a:pt x="31929" y="457"/>
                  </a:cubicBezTo>
                  <a:cubicBezTo>
                    <a:pt x="31893" y="457"/>
                    <a:pt x="31858" y="492"/>
                    <a:pt x="31786" y="528"/>
                  </a:cubicBezTo>
                  <a:cubicBezTo>
                    <a:pt x="31750" y="528"/>
                    <a:pt x="31714" y="564"/>
                    <a:pt x="31679" y="600"/>
                  </a:cubicBezTo>
                  <a:lnTo>
                    <a:pt x="31643" y="636"/>
                  </a:lnTo>
                  <a:cubicBezTo>
                    <a:pt x="31535" y="707"/>
                    <a:pt x="31464" y="815"/>
                    <a:pt x="31428" y="922"/>
                  </a:cubicBezTo>
                  <a:cubicBezTo>
                    <a:pt x="31392" y="1029"/>
                    <a:pt x="31356" y="1137"/>
                    <a:pt x="31321" y="1244"/>
                  </a:cubicBezTo>
                  <a:cubicBezTo>
                    <a:pt x="31285" y="1423"/>
                    <a:pt x="31249" y="1602"/>
                    <a:pt x="31285" y="1781"/>
                  </a:cubicBezTo>
                  <a:lnTo>
                    <a:pt x="31177" y="1781"/>
                  </a:lnTo>
                  <a:cubicBezTo>
                    <a:pt x="31034" y="1781"/>
                    <a:pt x="30855" y="1853"/>
                    <a:pt x="30712" y="1924"/>
                  </a:cubicBezTo>
                  <a:cubicBezTo>
                    <a:pt x="30569" y="1960"/>
                    <a:pt x="30462" y="2032"/>
                    <a:pt x="30354" y="2139"/>
                  </a:cubicBezTo>
                  <a:cubicBezTo>
                    <a:pt x="30283" y="2211"/>
                    <a:pt x="30211" y="2318"/>
                    <a:pt x="30175" y="2425"/>
                  </a:cubicBezTo>
                  <a:cubicBezTo>
                    <a:pt x="30139" y="2497"/>
                    <a:pt x="30104" y="2569"/>
                    <a:pt x="30104" y="2640"/>
                  </a:cubicBezTo>
                  <a:cubicBezTo>
                    <a:pt x="30068" y="2676"/>
                    <a:pt x="30068" y="2748"/>
                    <a:pt x="30068" y="2819"/>
                  </a:cubicBezTo>
                  <a:cubicBezTo>
                    <a:pt x="30068" y="2927"/>
                    <a:pt x="30068" y="3070"/>
                    <a:pt x="30104" y="3213"/>
                  </a:cubicBezTo>
                  <a:lnTo>
                    <a:pt x="30068" y="3249"/>
                  </a:lnTo>
                  <a:cubicBezTo>
                    <a:pt x="29960" y="3320"/>
                    <a:pt x="29853" y="3428"/>
                    <a:pt x="29781" y="3535"/>
                  </a:cubicBezTo>
                  <a:cubicBezTo>
                    <a:pt x="29746" y="3607"/>
                    <a:pt x="29710" y="3678"/>
                    <a:pt x="29674" y="3750"/>
                  </a:cubicBezTo>
                  <a:cubicBezTo>
                    <a:pt x="29674" y="3821"/>
                    <a:pt x="29638" y="3893"/>
                    <a:pt x="29638" y="3965"/>
                  </a:cubicBezTo>
                  <a:cubicBezTo>
                    <a:pt x="29674" y="4036"/>
                    <a:pt x="29674" y="4144"/>
                    <a:pt x="29710" y="4215"/>
                  </a:cubicBezTo>
                  <a:cubicBezTo>
                    <a:pt x="29710" y="4251"/>
                    <a:pt x="29746" y="4323"/>
                    <a:pt x="29746" y="4358"/>
                  </a:cubicBezTo>
                  <a:cubicBezTo>
                    <a:pt x="29817" y="4501"/>
                    <a:pt x="29853" y="4609"/>
                    <a:pt x="29925" y="4716"/>
                  </a:cubicBezTo>
                  <a:cubicBezTo>
                    <a:pt x="29996" y="4895"/>
                    <a:pt x="30068" y="5074"/>
                    <a:pt x="30104" y="5253"/>
                  </a:cubicBezTo>
                  <a:lnTo>
                    <a:pt x="30104" y="5325"/>
                  </a:lnTo>
                  <a:lnTo>
                    <a:pt x="30068" y="5396"/>
                  </a:lnTo>
                  <a:cubicBezTo>
                    <a:pt x="29960" y="5540"/>
                    <a:pt x="29853" y="5647"/>
                    <a:pt x="29781" y="5790"/>
                  </a:cubicBezTo>
                  <a:cubicBezTo>
                    <a:pt x="29710" y="5969"/>
                    <a:pt x="29674" y="6112"/>
                    <a:pt x="29638" y="6291"/>
                  </a:cubicBezTo>
                  <a:cubicBezTo>
                    <a:pt x="29638" y="6399"/>
                    <a:pt x="29602" y="6506"/>
                    <a:pt x="29567" y="6613"/>
                  </a:cubicBezTo>
                  <a:lnTo>
                    <a:pt x="29567" y="6649"/>
                  </a:lnTo>
                  <a:lnTo>
                    <a:pt x="29567" y="6721"/>
                  </a:lnTo>
                  <a:lnTo>
                    <a:pt x="29567" y="6828"/>
                  </a:lnTo>
                  <a:lnTo>
                    <a:pt x="29388" y="6936"/>
                  </a:lnTo>
                  <a:lnTo>
                    <a:pt x="29352" y="6971"/>
                  </a:lnTo>
                  <a:lnTo>
                    <a:pt x="29137" y="7079"/>
                  </a:lnTo>
                  <a:cubicBezTo>
                    <a:pt x="29030" y="7150"/>
                    <a:pt x="28887" y="7222"/>
                    <a:pt x="28779" y="7329"/>
                  </a:cubicBezTo>
                  <a:cubicBezTo>
                    <a:pt x="28672" y="7401"/>
                    <a:pt x="28600" y="7508"/>
                    <a:pt x="28493" y="7616"/>
                  </a:cubicBezTo>
                  <a:cubicBezTo>
                    <a:pt x="28421" y="7723"/>
                    <a:pt x="28385" y="7830"/>
                    <a:pt x="28350" y="7938"/>
                  </a:cubicBezTo>
                  <a:cubicBezTo>
                    <a:pt x="28278" y="8081"/>
                    <a:pt x="28242" y="8188"/>
                    <a:pt x="28206" y="8332"/>
                  </a:cubicBezTo>
                  <a:lnTo>
                    <a:pt x="28171" y="8475"/>
                  </a:lnTo>
                  <a:lnTo>
                    <a:pt x="28171" y="8546"/>
                  </a:lnTo>
                  <a:lnTo>
                    <a:pt x="27168" y="8546"/>
                  </a:lnTo>
                  <a:lnTo>
                    <a:pt x="26775" y="8618"/>
                  </a:lnTo>
                  <a:lnTo>
                    <a:pt x="26381" y="8654"/>
                  </a:lnTo>
                  <a:lnTo>
                    <a:pt x="25916" y="8654"/>
                  </a:lnTo>
                  <a:cubicBezTo>
                    <a:pt x="25629" y="8689"/>
                    <a:pt x="25343" y="8725"/>
                    <a:pt x="25057" y="8797"/>
                  </a:cubicBezTo>
                  <a:cubicBezTo>
                    <a:pt x="25057" y="8761"/>
                    <a:pt x="25057" y="8761"/>
                    <a:pt x="25057" y="8761"/>
                  </a:cubicBezTo>
                  <a:cubicBezTo>
                    <a:pt x="25021" y="8654"/>
                    <a:pt x="24949" y="8546"/>
                    <a:pt x="24842" y="8475"/>
                  </a:cubicBezTo>
                  <a:cubicBezTo>
                    <a:pt x="24734" y="8403"/>
                    <a:pt x="24627" y="8332"/>
                    <a:pt x="24484" y="8296"/>
                  </a:cubicBezTo>
                  <a:cubicBezTo>
                    <a:pt x="24412" y="8260"/>
                    <a:pt x="24305" y="8260"/>
                    <a:pt x="24197" y="8260"/>
                  </a:cubicBezTo>
                  <a:lnTo>
                    <a:pt x="24090" y="8260"/>
                  </a:lnTo>
                  <a:lnTo>
                    <a:pt x="24090" y="8153"/>
                  </a:lnTo>
                  <a:lnTo>
                    <a:pt x="24090" y="8117"/>
                  </a:lnTo>
                  <a:cubicBezTo>
                    <a:pt x="24054" y="8045"/>
                    <a:pt x="24054" y="7974"/>
                    <a:pt x="24054" y="7902"/>
                  </a:cubicBezTo>
                  <a:cubicBezTo>
                    <a:pt x="23983" y="7687"/>
                    <a:pt x="23875" y="7508"/>
                    <a:pt x="23732" y="7401"/>
                  </a:cubicBezTo>
                  <a:lnTo>
                    <a:pt x="23840" y="7115"/>
                  </a:lnTo>
                  <a:cubicBezTo>
                    <a:pt x="23911" y="6971"/>
                    <a:pt x="23983" y="6792"/>
                    <a:pt x="24019" y="6613"/>
                  </a:cubicBezTo>
                  <a:cubicBezTo>
                    <a:pt x="24019" y="6542"/>
                    <a:pt x="24019" y="6470"/>
                    <a:pt x="24019" y="6399"/>
                  </a:cubicBezTo>
                  <a:cubicBezTo>
                    <a:pt x="24019" y="6220"/>
                    <a:pt x="24019" y="6076"/>
                    <a:pt x="24019" y="5933"/>
                  </a:cubicBezTo>
                  <a:cubicBezTo>
                    <a:pt x="23983" y="5862"/>
                    <a:pt x="23983" y="5826"/>
                    <a:pt x="23983" y="5754"/>
                  </a:cubicBezTo>
                  <a:cubicBezTo>
                    <a:pt x="23947" y="5719"/>
                    <a:pt x="23911" y="5647"/>
                    <a:pt x="23875" y="5575"/>
                  </a:cubicBezTo>
                  <a:cubicBezTo>
                    <a:pt x="23875" y="5504"/>
                    <a:pt x="23840" y="5468"/>
                    <a:pt x="23804" y="5432"/>
                  </a:cubicBezTo>
                  <a:cubicBezTo>
                    <a:pt x="23804" y="5396"/>
                    <a:pt x="23768" y="5396"/>
                    <a:pt x="23768" y="5361"/>
                  </a:cubicBezTo>
                  <a:cubicBezTo>
                    <a:pt x="23732" y="5325"/>
                    <a:pt x="23732" y="5289"/>
                    <a:pt x="23696" y="5253"/>
                  </a:cubicBezTo>
                  <a:cubicBezTo>
                    <a:pt x="23732" y="5182"/>
                    <a:pt x="23768" y="5110"/>
                    <a:pt x="23804" y="5074"/>
                  </a:cubicBezTo>
                  <a:cubicBezTo>
                    <a:pt x="23875" y="4967"/>
                    <a:pt x="23911" y="4895"/>
                    <a:pt x="23947" y="4788"/>
                  </a:cubicBezTo>
                  <a:cubicBezTo>
                    <a:pt x="23983" y="4716"/>
                    <a:pt x="23983" y="4645"/>
                    <a:pt x="24019" y="4609"/>
                  </a:cubicBezTo>
                  <a:cubicBezTo>
                    <a:pt x="24019" y="4501"/>
                    <a:pt x="24019" y="4430"/>
                    <a:pt x="24019" y="4358"/>
                  </a:cubicBezTo>
                  <a:cubicBezTo>
                    <a:pt x="23983" y="4287"/>
                    <a:pt x="23983" y="4215"/>
                    <a:pt x="23947" y="4144"/>
                  </a:cubicBezTo>
                  <a:cubicBezTo>
                    <a:pt x="23947" y="4072"/>
                    <a:pt x="23911" y="4000"/>
                    <a:pt x="23875" y="3929"/>
                  </a:cubicBezTo>
                  <a:cubicBezTo>
                    <a:pt x="23875" y="3821"/>
                    <a:pt x="23875" y="3750"/>
                    <a:pt x="23875" y="3642"/>
                  </a:cubicBezTo>
                  <a:lnTo>
                    <a:pt x="23875" y="3607"/>
                  </a:lnTo>
                  <a:lnTo>
                    <a:pt x="23875" y="3535"/>
                  </a:lnTo>
                  <a:cubicBezTo>
                    <a:pt x="23875" y="3428"/>
                    <a:pt x="23875" y="3320"/>
                    <a:pt x="23875" y="3213"/>
                  </a:cubicBezTo>
                  <a:cubicBezTo>
                    <a:pt x="23875" y="3105"/>
                    <a:pt x="23840" y="2998"/>
                    <a:pt x="23804" y="2891"/>
                  </a:cubicBezTo>
                  <a:cubicBezTo>
                    <a:pt x="23768" y="2783"/>
                    <a:pt x="23696" y="2676"/>
                    <a:pt x="23589" y="2604"/>
                  </a:cubicBezTo>
                  <a:cubicBezTo>
                    <a:pt x="23517" y="2533"/>
                    <a:pt x="23446" y="2461"/>
                    <a:pt x="23374" y="2390"/>
                  </a:cubicBezTo>
                  <a:cubicBezTo>
                    <a:pt x="23267" y="2318"/>
                    <a:pt x="23124" y="2282"/>
                    <a:pt x="23016" y="2211"/>
                  </a:cubicBezTo>
                  <a:cubicBezTo>
                    <a:pt x="22801" y="2175"/>
                    <a:pt x="22623" y="2139"/>
                    <a:pt x="22408" y="2103"/>
                  </a:cubicBezTo>
                  <a:lnTo>
                    <a:pt x="22336" y="2103"/>
                  </a:lnTo>
                  <a:cubicBezTo>
                    <a:pt x="22265" y="2103"/>
                    <a:pt x="22229" y="2103"/>
                    <a:pt x="22157" y="2067"/>
                  </a:cubicBezTo>
                  <a:cubicBezTo>
                    <a:pt x="22157" y="2067"/>
                    <a:pt x="22157" y="2032"/>
                    <a:pt x="22157" y="1996"/>
                  </a:cubicBezTo>
                  <a:cubicBezTo>
                    <a:pt x="22157" y="1888"/>
                    <a:pt x="22121" y="1745"/>
                    <a:pt x="22086" y="1638"/>
                  </a:cubicBezTo>
                  <a:cubicBezTo>
                    <a:pt x="22050" y="1566"/>
                    <a:pt x="22014" y="1495"/>
                    <a:pt x="21978" y="1459"/>
                  </a:cubicBezTo>
                  <a:cubicBezTo>
                    <a:pt x="21907" y="1387"/>
                    <a:pt x="21835" y="1316"/>
                    <a:pt x="21799" y="1244"/>
                  </a:cubicBezTo>
                  <a:cubicBezTo>
                    <a:pt x="21656" y="1137"/>
                    <a:pt x="21513" y="1065"/>
                    <a:pt x="21370" y="1029"/>
                  </a:cubicBezTo>
                  <a:cubicBezTo>
                    <a:pt x="21262" y="994"/>
                    <a:pt x="21155" y="958"/>
                    <a:pt x="21048" y="958"/>
                  </a:cubicBezTo>
                  <a:lnTo>
                    <a:pt x="20976" y="958"/>
                  </a:lnTo>
                  <a:lnTo>
                    <a:pt x="20797" y="922"/>
                  </a:lnTo>
                  <a:cubicBezTo>
                    <a:pt x="20761" y="886"/>
                    <a:pt x="20725" y="886"/>
                    <a:pt x="20654" y="850"/>
                  </a:cubicBezTo>
                  <a:cubicBezTo>
                    <a:pt x="20618" y="815"/>
                    <a:pt x="20582" y="779"/>
                    <a:pt x="20546" y="743"/>
                  </a:cubicBezTo>
                  <a:cubicBezTo>
                    <a:pt x="20439" y="671"/>
                    <a:pt x="20332" y="564"/>
                    <a:pt x="20224" y="492"/>
                  </a:cubicBezTo>
                  <a:cubicBezTo>
                    <a:pt x="20117" y="421"/>
                    <a:pt x="19974" y="385"/>
                    <a:pt x="19831" y="385"/>
                  </a:cubicBezTo>
                  <a:lnTo>
                    <a:pt x="19616" y="385"/>
                  </a:lnTo>
                  <a:cubicBezTo>
                    <a:pt x="19544" y="385"/>
                    <a:pt x="19437" y="421"/>
                    <a:pt x="19365" y="457"/>
                  </a:cubicBezTo>
                  <a:cubicBezTo>
                    <a:pt x="19222" y="528"/>
                    <a:pt x="19115" y="600"/>
                    <a:pt x="19007" y="707"/>
                  </a:cubicBezTo>
                  <a:cubicBezTo>
                    <a:pt x="18864" y="815"/>
                    <a:pt x="18792" y="958"/>
                    <a:pt x="18721" y="1101"/>
                  </a:cubicBezTo>
                  <a:cubicBezTo>
                    <a:pt x="18685" y="1208"/>
                    <a:pt x="18649" y="1316"/>
                    <a:pt x="18649" y="1459"/>
                  </a:cubicBezTo>
                  <a:cubicBezTo>
                    <a:pt x="18613" y="1531"/>
                    <a:pt x="18613" y="1602"/>
                    <a:pt x="18649" y="1638"/>
                  </a:cubicBezTo>
                  <a:lnTo>
                    <a:pt x="18578" y="1638"/>
                  </a:lnTo>
                  <a:cubicBezTo>
                    <a:pt x="18470" y="1674"/>
                    <a:pt x="18399" y="1710"/>
                    <a:pt x="18327" y="1745"/>
                  </a:cubicBezTo>
                  <a:cubicBezTo>
                    <a:pt x="18148" y="1817"/>
                    <a:pt x="18005" y="1924"/>
                    <a:pt x="17862" y="2032"/>
                  </a:cubicBezTo>
                  <a:cubicBezTo>
                    <a:pt x="17719" y="2175"/>
                    <a:pt x="17611" y="2354"/>
                    <a:pt x="17540" y="2533"/>
                  </a:cubicBezTo>
                  <a:cubicBezTo>
                    <a:pt x="17468" y="2676"/>
                    <a:pt x="17468" y="2855"/>
                    <a:pt x="17468" y="3034"/>
                  </a:cubicBezTo>
                  <a:cubicBezTo>
                    <a:pt x="17504" y="3249"/>
                    <a:pt x="17540" y="3463"/>
                    <a:pt x="17647" y="3642"/>
                  </a:cubicBezTo>
                  <a:cubicBezTo>
                    <a:pt x="17719" y="3786"/>
                    <a:pt x="17826" y="3929"/>
                    <a:pt x="17933" y="4072"/>
                  </a:cubicBezTo>
                  <a:cubicBezTo>
                    <a:pt x="18041" y="4144"/>
                    <a:pt x="18148" y="4251"/>
                    <a:pt x="18291" y="4358"/>
                  </a:cubicBezTo>
                  <a:lnTo>
                    <a:pt x="18399" y="4466"/>
                  </a:lnTo>
                  <a:lnTo>
                    <a:pt x="18435" y="4537"/>
                  </a:lnTo>
                  <a:lnTo>
                    <a:pt x="18470" y="4609"/>
                  </a:lnTo>
                  <a:cubicBezTo>
                    <a:pt x="18506" y="4716"/>
                    <a:pt x="18542" y="4788"/>
                    <a:pt x="18578" y="4859"/>
                  </a:cubicBezTo>
                  <a:cubicBezTo>
                    <a:pt x="18613" y="4967"/>
                    <a:pt x="18685" y="5074"/>
                    <a:pt x="18757" y="5182"/>
                  </a:cubicBezTo>
                  <a:lnTo>
                    <a:pt x="18792" y="5217"/>
                  </a:lnTo>
                  <a:lnTo>
                    <a:pt x="18792" y="5253"/>
                  </a:lnTo>
                  <a:cubicBezTo>
                    <a:pt x="18864" y="5361"/>
                    <a:pt x="18936" y="5468"/>
                    <a:pt x="19007" y="5575"/>
                  </a:cubicBezTo>
                  <a:cubicBezTo>
                    <a:pt x="19007" y="5611"/>
                    <a:pt x="19007" y="5611"/>
                    <a:pt x="19007" y="5647"/>
                  </a:cubicBezTo>
                  <a:lnTo>
                    <a:pt x="19007" y="5683"/>
                  </a:lnTo>
                  <a:cubicBezTo>
                    <a:pt x="19007" y="5754"/>
                    <a:pt x="19007" y="5790"/>
                    <a:pt x="18971" y="5826"/>
                  </a:cubicBezTo>
                  <a:lnTo>
                    <a:pt x="18971" y="5897"/>
                  </a:lnTo>
                  <a:cubicBezTo>
                    <a:pt x="18936" y="6005"/>
                    <a:pt x="18900" y="6148"/>
                    <a:pt x="18900" y="6291"/>
                  </a:cubicBezTo>
                  <a:cubicBezTo>
                    <a:pt x="18900" y="6470"/>
                    <a:pt x="18900" y="6613"/>
                    <a:pt x="18936" y="6757"/>
                  </a:cubicBezTo>
                  <a:cubicBezTo>
                    <a:pt x="18971" y="6900"/>
                    <a:pt x="19007" y="7043"/>
                    <a:pt x="19079" y="7186"/>
                  </a:cubicBezTo>
                  <a:lnTo>
                    <a:pt x="19079" y="7222"/>
                  </a:lnTo>
                  <a:cubicBezTo>
                    <a:pt x="19150" y="7365"/>
                    <a:pt x="19222" y="7508"/>
                    <a:pt x="19294" y="7687"/>
                  </a:cubicBezTo>
                  <a:lnTo>
                    <a:pt x="19437" y="7974"/>
                  </a:lnTo>
                  <a:cubicBezTo>
                    <a:pt x="19437" y="8045"/>
                    <a:pt x="19473" y="8081"/>
                    <a:pt x="19473" y="8153"/>
                  </a:cubicBezTo>
                  <a:cubicBezTo>
                    <a:pt x="19473" y="8153"/>
                    <a:pt x="19473" y="8188"/>
                    <a:pt x="19473" y="8224"/>
                  </a:cubicBezTo>
                  <a:cubicBezTo>
                    <a:pt x="19473" y="8260"/>
                    <a:pt x="19473" y="8296"/>
                    <a:pt x="19473" y="8332"/>
                  </a:cubicBezTo>
                  <a:cubicBezTo>
                    <a:pt x="19508" y="8439"/>
                    <a:pt x="19544" y="8546"/>
                    <a:pt x="19580" y="8654"/>
                  </a:cubicBezTo>
                  <a:cubicBezTo>
                    <a:pt x="19652" y="8833"/>
                    <a:pt x="19759" y="8976"/>
                    <a:pt x="19902" y="9155"/>
                  </a:cubicBezTo>
                  <a:lnTo>
                    <a:pt x="20045" y="9370"/>
                  </a:lnTo>
                  <a:lnTo>
                    <a:pt x="20117" y="9441"/>
                  </a:lnTo>
                  <a:cubicBezTo>
                    <a:pt x="20153" y="9513"/>
                    <a:pt x="20224" y="9584"/>
                    <a:pt x="20260" y="9656"/>
                  </a:cubicBezTo>
                  <a:lnTo>
                    <a:pt x="20224" y="9656"/>
                  </a:lnTo>
                  <a:cubicBezTo>
                    <a:pt x="20117" y="9692"/>
                    <a:pt x="19974" y="9763"/>
                    <a:pt x="19866" y="9799"/>
                  </a:cubicBezTo>
                  <a:cubicBezTo>
                    <a:pt x="19759" y="9871"/>
                    <a:pt x="19652" y="9942"/>
                    <a:pt x="19544" y="10050"/>
                  </a:cubicBezTo>
                  <a:cubicBezTo>
                    <a:pt x="19473" y="10121"/>
                    <a:pt x="19437" y="10157"/>
                    <a:pt x="19365" y="10229"/>
                  </a:cubicBezTo>
                  <a:lnTo>
                    <a:pt x="19186" y="10229"/>
                  </a:lnTo>
                  <a:cubicBezTo>
                    <a:pt x="19222" y="10193"/>
                    <a:pt x="19222" y="10157"/>
                    <a:pt x="19186" y="10157"/>
                  </a:cubicBezTo>
                  <a:cubicBezTo>
                    <a:pt x="19186" y="10050"/>
                    <a:pt x="19150" y="9978"/>
                    <a:pt x="19115" y="9871"/>
                  </a:cubicBezTo>
                  <a:lnTo>
                    <a:pt x="19115" y="9763"/>
                  </a:lnTo>
                  <a:cubicBezTo>
                    <a:pt x="19115" y="9728"/>
                    <a:pt x="19115" y="9692"/>
                    <a:pt x="19079" y="9656"/>
                  </a:cubicBezTo>
                  <a:lnTo>
                    <a:pt x="19079" y="9692"/>
                  </a:lnTo>
                  <a:cubicBezTo>
                    <a:pt x="19043" y="9620"/>
                    <a:pt x="19007" y="9513"/>
                    <a:pt x="19007" y="9405"/>
                  </a:cubicBezTo>
                  <a:cubicBezTo>
                    <a:pt x="18971" y="9298"/>
                    <a:pt x="18971" y="9298"/>
                    <a:pt x="18936" y="9262"/>
                  </a:cubicBezTo>
                  <a:cubicBezTo>
                    <a:pt x="18936" y="9155"/>
                    <a:pt x="18900" y="9047"/>
                    <a:pt x="18864" y="8940"/>
                  </a:cubicBezTo>
                  <a:cubicBezTo>
                    <a:pt x="18864" y="8868"/>
                    <a:pt x="18792" y="8797"/>
                    <a:pt x="18757" y="8725"/>
                  </a:cubicBezTo>
                  <a:cubicBezTo>
                    <a:pt x="18685" y="8689"/>
                    <a:pt x="18649" y="8654"/>
                    <a:pt x="18578" y="8654"/>
                  </a:cubicBezTo>
                  <a:lnTo>
                    <a:pt x="18542" y="8654"/>
                  </a:lnTo>
                  <a:lnTo>
                    <a:pt x="18363" y="8582"/>
                  </a:lnTo>
                  <a:lnTo>
                    <a:pt x="18256" y="8582"/>
                  </a:lnTo>
                  <a:cubicBezTo>
                    <a:pt x="18041" y="8510"/>
                    <a:pt x="17754" y="8403"/>
                    <a:pt x="17504" y="8332"/>
                  </a:cubicBezTo>
                  <a:lnTo>
                    <a:pt x="17468" y="8332"/>
                  </a:lnTo>
                  <a:cubicBezTo>
                    <a:pt x="17182" y="8296"/>
                    <a:pt x="16895" y="8188"/>
                    <a:pt x="16609" y="8117"/>
                  </a:cubicBezTo>
                  <a:lnTo>
                    <a:pt x="16502" y="8117"/>
                  </a:lnTo>
                  <a:lnTo>
                    <a:pt x="16502" y="7651"/>
                  </a:lnTo>
                  <a:cubicBezTo>
                    <a:pt x="16537" y="7472"/>
                    <a:pt x="16537" y="7258"/>
                    <a:pt x="16502" y="7079"/>
                  </a:cubicBezTo>
                  <a:cubicBezTo>
                    <a:pt x="16502" y="6864"/>
                    <a:pt x="16430" y="6685"/>
                    <a:pt x="16323" y="6542"/>
                  </a:cubicBezTo>
                  <a:cubicBezTo>
                    <a:pt x="16287" y="6506"/>
                    <a:pt x="16215" y="6470"/>
                    <a:pt x="16179" y="6434"/>
                  </a:cubicBezTo>
                  <a:lnTo>
                    <a:pt x="16072" y="6399"/>
                  </a:lnTo>
                  <a:lnTo>
                    <a:pt x="15929" y="6363"/>
                  </a:lnTo>
                  <a:cubicBezTo>
                    <a:pt x="15607" y="6220"/>
                    <a:pt x="15285" y="6148"/>
                    <a:pt x="14998" y="6076"/>
                  </a:cubicBezTo>
                  <a:lnTo>
                    <a:pt x="14676" y="6005"/>
                  </a:lnTo>
                  <a:lnTo>
                    <a:pt x="14604" y="5933"/>
                  </a:lnTo>
                  <a:lnTo>
                    <a:pt x="14497" y="5933"/>
                  </a:lnTo>
                  <a:lnTo>
                    <a:pt x="14354" y="5897"/>
                  </a:lnTo>
                  <a:lnTo>
                    <a:pt x="14211" y="5897"/>
                  </a:lnTo>
                  <a:cubicBezTo>
                    <a:pt x="14139" y="5862"/>
                    <a:pt x="14032" y="5862"/>
                    <a:pt x="13924" y="5862"/>
                  </a:cubicBezTo>
                  <a:cubicBezTo>
                    <a:pt x="13817" y="5862"/>
                    <a:pt x="13745" y="5897"/>
                    <a:pt x="13638" y="5933"/>
                  </a:cubicBezTo>
                  <a:lnTo>
                    <a:pt x="13602" y="5969"/>
                  </a:lnTo>
                  <a:lnTo>
                    <a:pt x="13531" y="5969"/>
                  </a:lnTo>
                  <a:lnTo>
                    <a:pt x="13387" y="6041"/>
                  </a:lnTo>
                  <a:lnTo>
                    <a:pt x="12922" y="6255"/>
                  </a:lnTo>
                  <a:lnTo>
                    <a:pt x="12779" y="6327"/>
                  </a:lnTo>
                  <a:cubicBezTo>
                    <a:pt x="12743" y="6291"/>
                    <a:pt x="12707" y="6255"/>
                    <a:pt x="12672" y="6220"/>
                  </a:cubicBezTo>
                  <a:cubicBezTo>
                    <a:pt x="12528" y="6184"/>
                    <a:pt x="12421" y="6148"/>
                    <a:pt x="12314" y="6112"/>
                  </a:cubicBezTo>
                  <a:cubicBezTo>
                    <a:pt x="12135" y="6076"/>
                    <a:pt x="11991" y="6076"/>
                    <a:pt x="11848" y="6041"/>
                  </a:cubicBezTo>
                  <a:lnTo>
                    <a:pt x="10667" y="6041"/>
                  </a:lnTo>
                  <a:cubicBezTo>
                    <a:pt x="10631" y="6041"/>
                    <a:pt x="10595" y="6041"/>
                    <a:pt x="10560" y="6076"/>
                  </a:cubicBezTo>
                  <a:lnTo>
                    <a:pt x="10524" y="6076"/>
                  </a:lnTo>
                  <a:lnTo>
                    <a:pt x="10166" y="6220"/>
                  </a:lnTo>
                  <a:lnTo>
                    <a:pt x="9951" y="6327"/>
                  </a:lnTo>
                  <a:lnTo>
                    <a:pt x="9915" y="6327"/>
                  </a:lnTo>
                  <a:lnTo>
                    <a:pt x="9414" y="6578"/>
                  </a:lnTo>
                  <a:lnTo>
                    <a:pt x="8734" y="6864"/>
                  </a:lnTo>
                  <a:lnTo>
                    <a:pt x="8591" y="6828"/>
                  </a:lnTo>
                  <a:cubicBezTo>
                    <a:pt x="8484" y="6757"/>
                    <a:pt x="8340" y="6721"/>
                    <a:pt x="8233" y="6649"/>
                  </a:cubicBezTo>
                  <a:cubicBezTo>
                    <a:pt x="8090" y="6613"/>
                    <a:pt x="7947" y="6542"/>
                    <a:pt x="7803" y="6506"/>
                  </a:cubicBezTo>
                  <a:cubicBezTo>
                    <a:pt x="7660" y="6470"/>
                    <a:pt x="7553" y="6434"/>
                    <a:pt x="7446" y="6434"/>
                  </a:cubicBezTo>
                  <a:lnTo>
                    <a:pt x="7338" y="6434"/>
                  </a:lnTo>
                  <a:cubicBezTo>
                    <a:pt x="7231" y="6434"/>
                    <a:pt x="7159" y="6506"/>
                    <a:pt x="7088" y="6542"/>
                  </a:cubicBezTo>
                  <a:lnTo>
                    <a:pt x="7088" y="6578"/>
                  </a:lnTo>
                  <a:lnTo>
                    <a:pt x="6801" y="6792"/>
                  </a:lnTo>
                  <a:lnTo>
                    <a:pt x="6515" y="7043"/>
                  </a:lnTo>
                  <a:lnTo>
                    <a:pt x="6443" y="7043"/>
                  </a:lnTo>
                  <a:lnTo>
                    <a:pt x="6157" y="7293"/>
                  </a:lnTo>
                  <a:lnTo>
                    <a:pt x="6121" y="7293"/>
                  </a:lnTo>
                  <a:cubicBezTo>
                    <a:pt x="5978" y="7437"/>
                    <a:pt x="5799" y="7544"/>
                    <a:pt x="5656" y="7687"/>
                  </a:cubicBezTo>
                  <a:cubicBezTo>
                    <a:pt x="5620" y="7723"/>
                    <a:pt x="5548" y="7795"/>
                    <a:pt x="5513" y="7866"/>
                  </a:cubicBezTo>
                  <a:lnTo>
                    <a:pt x="5477" y="7866"/>
                  </a:lnTo>
                  <a:cubicBezTo>
                    <a:pt x="5441" y="7866"/>
                    <a:pt x="5405" y="7902"/>
                    <a:pt x="5334" y="7902"/>
                  </a:cubicBezTo>
                  <a:lnTo>
                    <a:pt x="5262" y="7902"/>
                  </a:lnTo>
                  <a:lnTo>
                    <a:pt x="5083" y="7938"/>
                  </a:lnTo>
                  <a:lnTo>
                    <a:pt x="4761" y="8045"/>
                  </a:lnTo>
                  <a:cubicBezTo>
                    <a:pt x="4654" y="8081"/>
                    <a:pt x="4510" y="8153"/>
                    <a:pt x="4367" y="8188"/>
                  </a:cubicBezTo>
                  <a:lnTo>
                    <a:pt x="4331" y="8188"/>
                  </a:lnTo>
                  <a:cubicBezTo>
                    <a:pt x="4224" y="8188"/>
                    <a:pt x="4117" y="8224"/>
                    <a:pt x="4009" y="8260"/>
                  </a:cubicBezTo>
                  <a:lnTo>
                    <a:pt x="3580" y="8439"/>
                  </a:lnTo>
                  <a:cubicBezTo>
                    <a:pt x="3472" y="8475"/>
                    <a:pt x="3329" y="8546"/>
                    <a:pt x="3222" y="8618"/>
                  </a:cubicBezTo>
                  <a:cubicBezTo>
                    <a:pt x="3186" y="8618"/>
                    <a:pt x="3114" y="8654"/>
                    <a:pt x="3079" y="8689"/>
                  </a:cubicBezTo>
                  <a:cubicBezTo>
                    <a:pt x="3043" y="8725"/>
                    <a:pt x="3007" y="8725"/>
                    <a:pt x="3007" y="8797"/>
                  </a:cubicBezTo>
                  <a:cubicBezTo>
                    <a:pt x="2971" y="8833"/>
                    <a:pt x="2971" y="8868"/>
                    <a:pt x="2971" y="8904"/>
                  </a:cubicBezTo>
                  <a:cubicBezTo>
                    <a:pt x="2935" y="8976"/>
                    <a:pt x="2935" y="9047"/>
                    <a:pt x="2971" y="9119"/>
                  </a:cubicBezTo>
                  <a:cubicBezTo>
                    <a:pt x="2971" y="9262"/>
                    <a:pt x="3007" y="9405"/>
                    <a:pt x="3043" y="9584"/>
                  </a:cubicBezTo>
                  <a:lnTo>
                    <a:pt x="2363" y="9584"/>
                  </a:lnTo>
                  <a:cubicBezTo>
                    <a:pt x="2327" y="9620"/>
                    <a:pt x="2291" y="9620"/>
                    <a:pt x="2291" y="9620"/>
                  </a:cubicBezTo>
                  <a:lnTo>
                    <a:pt x="2148" y="9728"/>
                  </a:lnTo>
                  <a:lnTo>
                    <a:pt x="2112" y="9799"/>
                  </a:lnTo>
                  <a:lnTo>
                    <a:pt x="2040" y="9799"/>
                  </a:lnTo>
                  <a:lnTo>
                    <a:pt x="2040" y="9835"/>
                  </a:lnTo>
                  <a:lnTo>
                    <a:pt x="1826" y="10014"/>
                  </a:lnTo>
                  <a:cubicBezTo>
                    <a:pt x="1683" y="10121"/>
                    <a:pt x="1539" y="10264"/>
                    <a:pt x="1432" y="10372"/>
                  </a:cubicBezTo>
                  <a:lnTo>
                    <a:pt x="1432" y="10408"/>
                  </a:lnTo>
                  <a:cubicBezTo>
                    <a:pt x="1325" y="10479"/>
                    <a:pt x="1253" y="10551"/>
                    <a:pt x="1181" y="10622"/>
                  </a:cubicBezTo>
                  <a:cubicBezTo>
                    <a:pt x="1181" y="10658"/>
                    <a:pt x="1146" y="10694"/>
                    <a:pt x="1146" y="10730"/>
                  </a:cubicBezTo>
                  <a:cubicBezTo>
                    <a:pt x="1110" y="10766"/>
                    <a:pt x="1074" y="10801"/>
                    <a:pt x="1074" y="10837"/>
                  </a:cubicBezTo>
                  <a:cubicBezTo>
                    <a:pt x="1074" y="10909"/>
                    <a:pt x="1074" y="10945"/>
                    <a:pt x="1074" y="11016"/>
                  </a:cubicBezTo>
                  <a:cubicBezTo>
                    <a:pt x="1074" y="11088"/>
                    <a:pt x="1074" y="11159"/>
                    <a:pt x="1110" y="11231"/>
                  </a:cubicBezTo>
                  <a:lnTo>
                    <a:pt x="1110" y="11302"/>
                  </a:lnTo>
                  <a:cubicBezTo>
                    <a:pt x="1110" y="11338"/>
                    <a:pt x="1110" y="11410"/>
                    <a:pt x="1146" y="11481"/>
                  </a:cubicBezTo>
                  <a:cubicBezTo>
                    <a:pt x="1217" y="11768"/>
                    <a:pt x="1289" y="12054"/>
                    <a:pt x="1360" y="12305"/>
                  </a:cubicBezTo>
                  <a:cubicBezTo>
                    <a:pt x="1396" y="12412"/>
                    <a:pt x="1432" y="12555"/>
                    <a:pt x="1432" y="12663"/>
                  </a:cubicBezTo>
                  <a:cubicBezTo>
                    <a:pt x="1396" y="12663"/>
                    <a:pt x="1360" y="12663"/>
                    <a:pt x="1360" y="12698"/>
                  </a:cubicBezTo>
                  <a:cubicBezTo>
                    <a:pt x="1253" y="12734"/>
                    <a:pt x="1181" y="12806"/>
                    <a:pt x="1146" y="12877"/>
                  </a:cubicBezTo>
                  <a:lnTo>
                    <a:pt x="1110" y="12913"/>
                  </a:lnTo>
                  <a:lnTo>
                    <a:pt x="1002" y="13021"/>
                  </a:lnTo>
                  <a:cubicBezTo>
                    <a:pt x="895" y="13128"/>
                    <a:pt x="788" y="13271"/>
                    <a:pt x="680" y="13379"/>
                  </a:cubicBezTo>
                  <a:cubicBezTo>
                    <a:pt x="501" y="13558"/>
                    <a:pt x="322" y="13772"/>
                    <a:pt x="179" y="13987"/>
                  </a:cubicBezTo>
                  <a:cubicBezTo>
                    <a:pt x="108" y="14059"/>
                    <a:pt x="72" y="14166"/>
                    <a:pt x="36" y="14273"/>
                  </a:cubicBezTo>
                  <a:cubicBezTo>
                    <a:pt x="0" y="14381"/>
                    <a:pt x="0" y="14488"/>
                    <a:pt x="36" y="14596"/>
                  </a:cubicBezTo>
                  <a:lnTo>
                    <a:pt x="72" y="14810"/>
                  </a:lnTo>
                  <a:cubicBezTo>
                    <a:pt x="143" y="15025"/>
                    <a:pt x="179" y="15240"/>
                    <a:pt x="251" y="15455"/>
                  </a:cubicBezTo>
                  <a:cubicBezTo>
                    <a:pt x="251" y="15490"/>
                    <a:pt x="287" y="15562"/>
                    <a:pt x="287" y="15634"/>
                  </a:cubicBezTo>
                  <a:lnTo>
                    <a:pt x="322" y="15777"/>
                  </a:lnTo>
                  <a:lnTo>
                    <a:pt x="358" y="15956"/>
                  </a:lnTo>
                  <a:lnTo>
                    <a:pt x="358" y="16027"/>
                  </a:lnTo>
                  <a:lnTo>
                    <a:pt x="501" y="16564"/>
                  </a:lnTo>
                  <a:cubicBezTo>
                    <a:pt x="573" y="16815"/>
                    <a:pt x="644" y="17101"/>
                    <a:pt x="752" y="17316"/>
                  </a:cubicBezTo>
                  <a:lnTo>
                    <a:pt x="788" y="17459"/>
                  </a:lnTo>
                  <a:lnTo>
                    <a:pt x="823" y="17638"/>
                  </a:lnTo>
                  <a:lnTo>
                    <a:pt x="823" y="17674"/>
                  </a:lnTo>
                  <a:lnTo>
                    <a:pt x="931" y="18068"/>
                  </a:lnTo>
                  <a:cubicBezTo>
                    <a:pt x="788" y="18103"/>
                    <a:pt x="680" y="18175"/>
                    <a:pt x="609" y="18282"/>
                  </a:cubicBezTo>
                  <a:cubicBezTo>
                    <a:pt x="573" y="18318"/>
                    <a:pt x="537" y="18354"/>
                    <a:pt x="537" y="18426"/>
                  </a:cubicBezTo>
                  <a:cubicBezTo>
                    <a:pt x="537" y="18461"/>
                    <a:pt x="537" y="18497"/>
                    <a:pt x="537" y="18569"/>
                  </a:cubicBezTo>
                  <a:cubicBezTo>
                    <a:pt x="537" y="18569"/>
                    <a:pt x="537" y="18605"/>
                    <a:pt x="537" y="18640"/>
                  </a:cubicBezTo>
                  <a:cubicBezTo>
                    <a:pt x="537" y="18748"/>
                    <a:pt x="573" y="18819"/>
                    <a:pt x="573" y="18891"/>
                  </a:cubicBezTo>
                  <a:cubicBezTo>
                    <a:pt x="573" y="18998"/>
                    <a:pt x="609" y="19106"/>
                    <a:pt x="644" y="19213"/>
                  </a:cubicBezTo>
                  <a:cubicBezTo>
                    <a:pt x="644" y="19320"/>
                    <a:pt x="644" y="19356"/>
                    <a:pt x="680" y="19428"/>
                  </a:cubicBezTo>
                  <a:cubicBezTo>
                    <a:pt x="680" y="19464"/>
                    <a:pt x="716" y="19499"/>
                    <a:pt x="716" y="19571"/>
                  </a:cubicBezTo>
                  <a:cubicBezTo>
                    <a:pt x="752" y="19786"/>
                    <a:pt x="823" y="20001"/>
                    <a:pt x="859" y="20287"/>
                  </a:cubicBezTo>
                  <a:lnTo>
                    <a:pt x="859" y="20323"/>
                  </a:lnTo>
                  <a:cubicBezTo>
                    <a:pt x="895" y="20538"/>
                    <a:pt x="931" y="20788"/>
                    <a:pt x="931" y="20967"/>
                  </a:cubicBezTo>
                  <a:lnTo>
                    <a:pt x="931" y="21039"/>
                  </a:lnTo>
                  <a:cubicBezTo>
                    <a:pt x="967" y="21325"/>
                    <a:pt x="1002" y="21611"/>
                    <a:pt x="1074" y="21862"/>
                  </a:cubicBezTo>
                  <a:lnTo>
                    <a:pt x="1074" y="21898"/>
                  </a:lnTo>
                  <a:lnTo>
                    <a:pt x="1146" y="22649"/>
                  </a:lnTo>
                  <a:lnTo>
                    <a:pt x="1146" y="22685"/>
                  </a:lnTo>
                  <a:cubicBezTo>
                    <a:pt x="1217" y="23437"/>
                    <a:pt x="1253" y="24081"/>
                    <a:pt x="1289" y="24725"/>
                  </a:cubicBezTo>
                  <a:cubicBezTo>
                    <a:pt x="1289" y="25012"/>
                    <a:pt x="1325" y="25298"/>
                    <a:pt x="1325" y="25513"/>
                  </a:cubicBezTo>
                  <a:lnTo>
                    <a:pt x="1325" y="25728"/>
                  </a:lnTo>
                  <a:cubicBezTo>
                    <a:pt x="1325" y="26086"/>
                    <a:pt x="1360" y="26408"/>
                    <a:pt x="1396" y="26766"/>
                  </a:cubicBezTo>
                  <a:cubicBezTo>
                    <a:pt x="1396" y="27016"/>
                    <a:pt x="1432" y="27267"/>
                    <a:pt x="1432" y="27517"/>
                  </a:cubicBezTo>
                  <a:lnTo>
                    <a:pt x="1432" y="27732"/>
                  </a:lnTo>
                  <a:cubicBezTo>
                    <a:pt x="1468" y="28126"/>
                    <a:pt x="1504" y="28484"/>
                    <a:pt x="1504" y="28806"/>
                  </a:cubicBezTo>
                  <a:lnTo>
                    <a:pt x="1504" y="29092"/>
                  </a:lnTo>
                  <a:lnTo>
                    <a:pt x="1504" y="29164"/>
                  </a:lnTo>
                  <a:cubicBezTo>
                    <a:pt x="1504" y="29379"/>
                    <a:pt x="1539" y="29594"/>
                    <a:pt x="1575" y="29773"/>
                  </a:cubicBezTo>
                  <a:cubicBezTo>
                    <a:pt x="1575" y="30130"/>
                    <a:pt x="1647" y="30488"/>
                    <a:pt x="1683" y="30918"/>
                  </a:cubicBezTo>
                  <a:cubicBezTo>
                    <a:pt x="1718" y="31061"/>
                    <a:pt x="1754" y="31204"/>
                    <a:pt x="1754" y="31348"/>
                  </a:cubicBezTo>
                  <a:lnTo>
                    <a:pt x="1754" y="31419"/>
                  </a:lnTo>
                  <a:cubicBezTo>
                    <a:pt x="1754" y="31526"/>
                    <a:pt x="1790" y="31634"/>
                    <a:pt x="1826" y="31777"/>
                  </a:cubicBezTo>
                  <a:lnTo>
                    <a:pt x="1862" y="31992"/>
                  </a:lnTo>
                  <a:lnTo>
                    <a:pt x="1862" y="32063"/>
                  </a:lnTo>
                  <a:lnTo>
                    <a:pt x="1862" y="32242"/>
                  </a:lnTo>
                  <a:cubicBezTo>
                    <a:pt x="1862" y="32421"/>
                    <a:pt x="1897" y="32600"/>
                    <a:pt x="1933" y="32779"/>
                  </a:cubicBezTo>
                  <a:cubicBezTo>
                    <a:pt x="1969" y="32887"/>
                    <a:pt x="2005" y="33030"/>
                    <a:pt x="2076" y="33137"/>
                  </a:cubicBezTo>
                  <a:lnTo>
                    <a:pt x="2148" y="33280"/>
                  </a:lnTo>
                  <a:cubicBezTo>
                    <a:pt x="2184" y="33352"/>
                    <a:pt x="2219" y="33424"/>
                    <a:pt x="2291" y="33459"/>
                  </a:cubicBezTo>
                  <a:lnTo>
                    <a:pt x="2327" y="33531"/>
                  </a:lnTo>
                  <a:cubicBezTo>
                    <a:pt x="2398" y="33603"/>
                    <a:pt x="2470" y="33674"/>
                    <a:pt x="2542" y="33746"/>
                  </a:cubicBezTo>
                  <a:cubicBezTo>
                    <a:pt x="2613" y="33817"/>
                    <a:pt x="2721" y="33889"/>
                    <a:pt x="2792" y="33961"/>
                  </a:cubicBezTo>
                  <a:lnTo>
                    <a:pt x="2864" y="33996"/>
                  </a:lnTo>
                  <a:cubicBezTo>
                    <a:pt x="2900" y="34032"/>
                    <a:pt x="2935" y="34068"/>
                    <a:pt x="3007" y="34104"/>
                  </a:cubicBezTo>
                  <a:lnTo>
                    <a:pt x="3114" y="34175"/>
                  </a:lnTo>
                  <a:lnTo>
                    <a:pt x="3258" y="34247"/>
                  </a:lnTo>
                  <a:lnTo>
                    <a:pt x="3401" y="34354"/>
                  </a:lnTo>
                  <a:lnTo>
                    <a:pt x="3436" y="34354"/>
                  </a:lnTo>
                  <a:cubicBezTo>
                    <a:pt x="3723" y="34533"/>
                    <a:pt x="4009" y="34641"/>
                    <a:pt x="4260" y="34820"/>
                  </a:cubicBezTo>
                  <a:lnTo>
                    <a:pt x="4331" y="34855"/>
                  </a:lnTo>
                  <a:lnTo>
                    <a:pt x="5226" y="35285"/>
                  </a:lnTo>
                  <a:lnTo>
                    <a:pt x="5513" y="35428"/>
                  </a:lnTo>
                  <a:lnTo>
                    <a:pt x="5656" y="35500"/>
                  </a:lnTo>
                  <a:lnTo>
                    <a:pt x="6050" y="35679"/>
                  </a:lnTo>
                  <a:lnTo>
                    <a:pt x="6121" y="35714"/>
                  </a:lnTo>
                  <a:lnTo>
                    <a:pt x="6479" y="35858"/>
                  </a:lnTo>
                  <a:cubicBezTo>
                    <a:pt x="6551" y="35929"/>
                    <a:pt x="6658" y="35965"/>
                    <a:pt x="6730" y="36001"/>
                  </a:cubicBezTo>
                  <a:lnTo>
                    <a:pt x="8161" y="36001"/>
                  </a:lnTo>
                  <a:cubicBezTo>
                    <a:pt x="8269" y="36001"/>
                    <a:pt x="8340" y="36001"/>
                    <a:pt x="8412" y="35965"/>
                  </a:cubicBezTo>
                  <a:cubicBezTo>
                    <a:pt x="8770" y="35893"/>
                    <a:pt x="9128" y="35822"/>
                    <a:pt x="9486" y="35750"/>
                  </a:cubicBezTo>
                  <a:cubicBezTo>
                    <a:pt x="9772" y="35679"/>
                    <a:pt x="10094" y="35643"/>
                    <a:pt x="10381" y="35535"/>
                  </a:cubicBezTo>
                  <a:lnTo>
                    <a:pt x="10631" y="35500"/>
                  </a:lnTo>
                  <a:lnTo>
                    <a:pt x="10739" y="35500"/>
                  </a:lnTo>
                  <a:lnTo>
                    <a:pt x="11383" y="35321"/>
                  </a:lnTo>
                  <a:cubicBezTo>
                    <a:pt x="11705" y="35249"/>
                    <a:pt x="12063" y="35142"/>
                    <a:pt x="12421" y="35034"/>
                  </a:cubicBezTo>
                  <a:cubicBezTo>
                    <a:pt x="12779" y="34963"/>
                    <a:pt x="13101" y="34855"/>
                    <a:pt x="13423" y="34748"/>
                  </a:cubicBezTo>
                  <a:lnTo>
                    <a:pt x="13602" y="34712"/>
                  </a:lnTo>
                  <a:lnTo>
                    <a:pt x="13638" y="34712"/>
                  </a:lnTo>
                  <a:lnTo>
                    <a:pt x="14390" y="34462"/>
                  </a:lnTo>
                  <a:cubicBezTo>
                    <a:pt x="14676" y="34390"/>
                    <a:pt x="14962" y="34318"/>
                    <a:pt x="15285" y="34247"/>
                  </a:cubicBezTo>
                  <a:lnTo>
                    <a:pt x="15750" y="34139"/>
                  </a:lnTo>
                  <a:lnTo>
                    <a:pt x="15786" y="34139"/>
                  </a:lnTo>
                  <a:lnTo>
                    <a:pt x="16323" y="34032"/>
                  </a:lnTo>
                  <a:lnTo>
                    <a:pt x="16394" y="34032"/>
                  </a:lnTo>
                  <a:lnTo>
                    <a:pt x="16824" y="33925"/>
                  </a:lnTo>
                  <a:cubicBezTo>
                    <a:pt x="16967" y="33889"/>
                    <a:pt x="17110" y="33853"/>
                    <a:pt x="17253" y="33817"/>
                  </a:cubicBezTo>
                  <a:cubicBezTo>
                    <a:pt x="17361" y="33782"/>
                    <a:pt x="17504" y="33746"/>
                    <a:pt x="17611" y="33710"/>
                  </a:cubicBezTo>
                  <a:lnTo>
                    <a:pt x="17719" y="33638"/>
                  </a:lnTo>
                  <a:lnTo>
                    <a:pt x="17719" y="33782"/>
                  </a:lnTo>
                  <a:cubicBezTo>
                    <a:pt x="17826" y="34354"/>
                    <a:pt x="17933" y="34999"/>
                    <a:pt x="18077" y="35714"/>
                  </a:cubicBezTo>
                  <a:cubicBezTo>
                    <a:pt x="18077" y="35822"/>
                    <a:pt x="18112" y="35965"/>
                    <a:pt x="18148" y="36108"/>
                  </a:cubicBezTo>
                  <a:cubicBezTo>
                    <a:pt x="18184" y="36287"/>
                    <a:pt x="18220" y="36502"/>
                    <a:pt x="18256" y="36681"/>
                  </a:cubicBezTo>
                  <a:cubicBezTo>
                    <a:pt x="18291" y="36860"/>
                    <a:pt x="18327" y="37003"/>
                    <a:pt x="18363" y="37146"/>
                  </a:cubicBezTo>
                  <a:lnTo>
                    <a:pt x="18363" y="37182"/>
                  </a:lnTo>
                  <a:cubicBezTo>
                    <a:pt x="18399" y="37325"/>
                    <a:pt x="18435" y="37468"/>
                    <a:pt x="18470" y="37612"/>
                  </a:cubicBezTo>
                  <a:cubicBezTo>
                    <a:pt x="18506" y="37755"/>
                    <a:pt x="18578" y="37934"/>
                    <a:pt x="18649" y="38077"/>
                  </a:cubicBezTo>
                  <a:cubicBezTo>
                    <a:pt x="18685" y="38148"/>
                    <a:pt x="18757" y="38220"/>
                    <a:pt x="18792" y="38292"/>
                  </a:cubicBezTo>
                  <a:cubicBezTo>
                    <a:pt x="18900" y="38435"/>
                    <a:pt x="19007" y="38578"/>
                    <a:pt x="19150" y="38685"/>
                  </a:cubicBezTo>
                  <a:cubicBezTo>
                    <a:pt x="19222" y="38757"/>
                    <a:pt x="19294" y="38829"/>
                    <a:pt x="19365" y="38864"/>
                  </a:cubicBezTo>
                  <a:cubicBezTo>
                    <a:pt x="19473" y="39008"/>
                    <a:pt x="19616" y="39115"/>
                    <a:pt x="19795" y="39222"/>
                  </a:cubicBezTo>
                  <a:lnTo>
                    <a:pt x="19831" y="39258"/>
                  </a:lnTo>
                  <a:lnTo>
                    <a:pt x="19974" y="39366"/>
                  </a:lnTo>
                  <a:lnTo>
                    <a:pt x="20045" y="39401"/>
                  </a:lnTo>
                  <a:lnTo>
                    <a:pt x="20188" y="39509"/>
                  </a:lnTo>
                  <a:lnTo>
                    <a:pt x="20439" y="39688"/>
                  </a:lnTo>
                  <a:lnTo>
                    <a:pt x="20582" y="39759"/>
                  </a:lnTo>
                  <a:lnTo>
                    <a:pt x="20654" y="39759"/>
                  </a:lnTo>
                  <a:cubicBezTo>
                    <a:pt x="20797" y="39831"/>
                    <a:pt x="20940" y="39902"/>
                    <a:pt x="21083" y="39974"/>
                  </a:cubicBezTo>
                  <a:lnTo>
                    <a:pt x="21334" y="40117"/>
                  </a:lnTo>
                  <a:lnTo>
                    <a:pt x="21405" y="40117"/>
                  </a:lnTo>
                  <a:lnTo>
                    <a:pt x="22050" y="40439"/>
                  </a:lnTo>
                  <a:lnTo>
                    <a:pt x="22193" y="40511"/>
                  </a:lnTo>
                  <a:lnTo>
                    <a:pt x="22229" y="40511"/>
                  </a:lnTo>
                  <a:lnTo>
                    <a:pt x="22336" y="40547"/>
                  </a:lnTo>
                  <a:lnTo>
                    <a:pt x="22551" y="40654"/>
                  </a:lnTo>
                  <a:lnTo>
                    <a:pt x="22658" y="40690"/>
                  </a:lnTo>
                  <a:lnTo>
                    <a:pt x="23016" y="40797"/>
                  </a:lnTo>
                  <a:lnTo>
                    <a:pt x="23768" y="41048"/>
                  </a:lnTo>
                  <a:lnTo>
                    <a:pt x="24054" y="41155"/>
                  </a:lnTo>
                  <a:lnTo>
                    <a:pt x="24090" y="41155"/>
                  </a:lnTo>
                  <a:lnTo>
                    <a:pt x="24484" y="41298"/>
                  </a:lnTo>
                  <a:cubicBezTo>
                    <a:pt x="24663" y="41334"/>
                    <a:pt x="24842" y="41406"/>
                    <a:pt x="25021" y="41442"/>
                  </a:cubicBezTo>
                  <a:cubicBezTo>
                    <a:pt x="25343" y="41513"/>
                    <a:pt x="25665" y="41585"/>
                    <a:pt x="25987" y="41656"/>
                  </a:cubicBezTo>
                  <a:lnTo>
                    <a:pt x="26023" y="41656"/>
                  </a:lnTo>
                  <a:cubicBezTo>
                    <a:pt x="26309" y="41692"/>
                    <a:pt x="26667" y="41764"/>
                    <a:pt x="26989" y="41835"/>
                  </a:cubicBezTo>
                  <a:cubicBezTo>
                    <a:pt x="27168" y="41835"/>
                    <a:pt x="27383" y="41871"/>
                    <a:pt x="27598" y="41907"/>
                  </a:cubicBezTo>
                  <a:cubicBezTo>
                    <a:pt x="27813" y="41907"/>
                    <a:pt x="27956" y="41907"/>
                    <a:pt x="28135" y="41943"/>
                  </a:cubicBezTo>
                  <a:cubicBezTo>
                    <a:pt x="28708" y="41979"/>
                    <a:pt x="29280" y="41979"/>
                    <a:pt x="29853" y="41979"/>
                  </a:cubicBezTo>
                  <a:lnTo>
                    <a:pt x="33540" y="41979"/>
                  </a:lnTo>
                  <a:cubicBezTo>
                    <a:pt x="33898" y="41979"/>
                    <a:pt x="34256" y="41979"/>
                    <a:pt x="34578" y="41943"/>
                  </a:cubicBezTo>
                  <a:cubicBezTo>
                    <a:pt x="34936" y="41907"/>
                    <a:pt x="35258" y="41907"/>
                    <a:pt x="35616" y="41871"/>
                  </a:cubicBezTo>
                  <a:cubicBezTo>
                    <a:pt x="35938" y="41800"/>
                    <a:pt x="36332" y="41764"/>
                    <a:pt x="36761" y="41692"/>
                  </a:cubicBezTo>
                  <a:cubicBezTo>
                    <a:pt x="37334" y="41585"/>
                    <a:pt x="37907" y="41406"/>
                    <a:pt x="38480" y="41227"/>
                  </a:cubicBezTo>
                  <a:lnTo>
                    <a:pt x="38659" y="41191"/>
                  </a:lnTo>
                  <a:lnTo>
                    <a:pt x="39303" y="40976"/>
                  </a:lnTo>
                  <a:lnTo>
                    <a:pt x="39625" y="40869"/>
                  </a:lnTo>
                  <a:lnTo>
                    <a:pt x="39697" y="40869"/>
                  </a:lnTo>
                  <a:cubicBezTo>
                    <a:pt x="39804" y="40833"/>
                    <a:pt x="39947" y="40797"/>
                    <a:pt x="40055" y="40726"/>
                  </a:cubicBezTo>
                  <a:cubicBezTo>
                    <a:pt x="40269" y="40654"/>
                    <a:pt x="40448" y="40583"/>
                    <a:pt x="40627" y="40475"/>
                  </a:cubicBezTo>
                  <a:cubicBezTo>
                    <a:pt x="40699" y="40439"/>
                    <a:pt x="40770" y="40404"/>
                    <a:pt x="40842" y="40368"/>
                  </a:cubicBezTo>
                  <a:cubicBezTo>
                    <a:pt x="40914" y="40296"/>
                    <a:pt x="41021" y="40225"/>
                    <a:pt x="41093" y="40153"/>
                  </a:cubicBezTo>
                  <a:cubicBezTo>
                    <a:pt x="41164" y="40117"/>
                    <a:pt x="41236" y="40046"/>
                    <a:pt x="41272" y="39974"/>
                  </a:cubicBezTo>
                  <a:cubicBezTo>
                    <a:pt x="41415" y="39831"/>
                    <a:pt x="41486" y="39723"/>
                    <a:pt x="41594" y="39580"/>
                  </a:cubicBezTo>
                  <a:cubicBezTo>
                    <a:pt x="41665" y="39401"/>
                    <a:pt x="41773" y="39258"/>
                    <a:pt x="41809" y="39079"/>
                  </a:cubicBezTo>
                  <a:cubicBezTo>
                    <a:pt x="41880" y="38900"/>
                    <a:pt x="41952" y="38757"/>
                    <a:pt x="42023" y="38614"/>
                  </a:cubicBezTo>
                  <a:cubicBezTo>
                    <a:pt x="42238" y="37970"/>
                    <a:pt x="42453" y="37289"/>
                    <a:pt x="42632" y="36681"/>
                  </a:cubicBezTo>
                  <a:cubicBezTo>
                    <a:pt x="42739" y="36359"/>
                    <a:pt x="42811" y="36072"/>
                    <a:pt x="42882" y="35750"/>
                  </a:cubicBezTo>
                  <a:cubicBezTo>
                    <a:pt x="42918" y="35571"/>
                    <a:pt x="42918" y="35428"/>
                    <a:pt x="42954" y="35285"/>
                  </a:cubicBezTo>
                  <a:lnTo>
                    <a:pt x="42954" y="35213"/>
                  </a:lnTo>
                  <a:lnTo>
                    <a:pt x="43061" y="34748"/>
                  </a:lnTo>
                  <a:cubicBezTo>
                    <a:pt x="43169" y="34318"/>
                    <a:pt x="43240" y="33817"/>
                    <a:pt x="43312" y="33352"/>
                  </a:cubicBezTo>
                  <a:lnTo>
                    <a:pt x="43312" y="33316"/>
                  </a:lnTo>
                  <a:cubicBezTo>
                    <a:pt x="43312" y="33137"/>
                    <a:pt x="43383" y="32994"/>
                    <a:pt x="43383" y="32851"/>
                  </a:cubicBezTo>
                  <a:lnTo>
                    <a:pt x="43491" y="32207"/>
                  </a:lnTo>
                  <a:lnTo>
                    <a:pt x="43491" y="32099"/>
                  </a:lnTo>
                  <a:lnTo>
                    <a:pt x="43491" y="32063"/>
                  </a:lnTo>
                  <a:cubicBezTo>
                    <a:pt x="43562" y="31670"/>
                    <a:pt x="43634" y="31276"/>
                    <a:pt x="43706" y="30846"/>
                  </a:cubicBezTo>
                  <a:cubicBezTo>
                    <a:pt x="43741" y="30667"/>
                    <a:pt x="43777" y="30488"/>
                    <a:pt x="43813" y="30345"/>
                  </a:cubicBezTo>
                  <a:cubicBezTo>
                    <a:pt x="43885" y="29844"/>
                    <a:pt x="43992" y="29307"/>
                    <a:pt x="44064" y="28806"/>
                  </a:cubicBezTo>
                  <a:cubicBezTo>
                    <a:pt x="44171" y="28126"/>
                    <a:pt x="44207" y="27410"/>
                    <a:pt x="44278" y="26766"/>
                  </a:cubicBezTo>
                  <a:cubicBezTo>
                    <a:pt x="44314" y="26336"/>
                    <a:pt x="44350" y="25978"/>
                    <a:pt x="44350" y="25692"/>
                  </a:cubicBezTo>
                  <a:cubicBezTo>
                    <a:pt x="44350" y="25441"/>
                    <a:pt x="44422" y="25227"/>
                    <a:pt x="44422" y="25012"/>
                  </a:cubicBezTo>
                  <a:cubicBezTo>
                    <a:pt x="44422" y="24940"/>
                    <a:pt x="44422" y="24833"/>
                    <a:pt x="44457" y="24725"/>
                  </a:cubicBezTo>
                  <a:cubicBezTo>
                    <a:pt x="44493" y="24618"/>
                    <a:pt x="44493" y="24475"/>
                    <a:pt x="44493" y="24368"/>
                  </a:cubicBezTo>
                  <a:cubicBezTo>
                    <a:pt x="44565" y="24045"/>
                    <a:pt x="44601" y="23652"/>
                    <a:pt x="44636" y="23258"/>
                  </a:cubicBezTo>
                  <a:cubicBezTo>
                    <a:pt x="44672" y="22900"/>
                    <a:pt x="44744" y="22506"/>
                    <a:pt x="44779" y="22184"/>
                  </a:cubicBezTo>
                  <a:cubicBezTo>
                    <a:pt x="44815" y="22005"/>
                    <a:pt x="44815" y="21826"/>
                    <a:pt x="44851" y="21647"/>
                  </a:cubicBezTo>
                  <a:lnTo>
                    <a:pt x="44851" y="21611"/>
                  </a:lnTo>
                  <a:cubicBezTo>
                    <a:pt x="44851" y="21468"/>
                    <a:pt x="44887" y="21325"/>
                    <a:pt x="44887" y="21182"/>
                  </a:cubicBezTo>
                  <a:cubicBezTo>
                    <a:pt x="44958" y="20538"/>
                    <a:pt x="45030" y="19893"/>
                    <a:pt x="45066" y="19213"/>
                  </a:cubicBezTo>
                  <a:cubicBezTo>
                    <a:pt x="45066" y="18998"/>
                    <a:pt x="45102" y="18748"/>
                    <a:pt x="45102" y="18497"/>
                  </a:cubicBezTo>
                  <a:cubicBezTo>
                    <a:pt x="45102" y="18247"/>
                    <a:pt x="45102" y="17996"/>
                    <a:pt x="45137" y="17781"/>
                  </a:cubicBezTo>
                  <a:cubicBezTo>
                    <a:pt x="45173" y="17531"/>
                    <a:pt x="45173" y="17244"/>
                    <a:pt x="45173" y="17030"/>
                  </a:cubicBezTo>
                  <a:lnTo>
                    <a:pt x="45173" y="16994"/>
                  </a:lnTo>
                  <a:lnTo>
                    <a:pt x="45173" y="16350"/>
                  </a:lnTo>
                  <a:cubicBezTo>
                    <a:pt x="45173" y="16314"/>
                    <a:pt x="45173" y="16278"/>
                    <a:pt x="45173" y="16242"/>
                  </a:cubicBezTo>
                  <a:lnTo>
                    <a:pt x="45531" y="16171"/>
                  </a:lnTo>
                  <a:cubicBezTo>
                    <a:pt x="45889" y="16063"/>
                    <a:pt x="46211" y="15920"/>
                    <a:pt x="46462" y="15669"/>
                  </a:cubicBezTo>
                  <a:cubicBezTo>
                    <a:pt x="46533" y="15562"/>
                    <a:pt x="46641" y="15490"/>
                    <a:pt x="46677" y="15383"/>
                  </a:cubicBezTo>
                  <a:cubicBezTo>
                    <a:pt x="46748" y="15276"/>
                    <a:pt x="46784" y="15204"/>
                    <a:pt x="46820" y="15097"/>
                  </a:cubicBezTo>
                  <a:lnTo>
                    <a:pt x="46856" y="15025"/>
                  </a:lnTo>
                  <a:cubicBezTo>
                    <a:pt x="46891" y="14918"/>
                    <a:pt x="46927" y="14775"/>
                    <a:pt x="46963" y="14667"/>
                  </a:cubicBezTo>
                  <a:cubicBezTo>
                    <a:pt x="46999" y="14488"/>
                    <a:pt x="47035" y="14273"/>
                    <a:pt x="47070" y="14094"/>
                  </a:cubicBezTo>
                  <a:lnTo>
                    <a:pt x="47070" y="14059"/>
                  </a:lnTo>
                  <a:cubicBezTo>
                    <a:pt x="47106" y="13808"/>
                    <a:pt x="47106" y="13593"/>
                    <a:pt x="47106" y="13379"/>
                  </a:cubicBezTo>
                  <a:lnTo>
                    <a:pt x="47106" y="13092"/>
                  </a:lnTo>
                  <a:lnTo>
                    <a:pt x="47106" y="12949"/>
                  </a:lnTo>
                  <a:lnTo>
                    <a:pt x="47106" y="12698"/>
                  </a:lnTo>
                  <a:cubicBezTo>
                    <a:pt x="47178" y="12591"/>
                    <a:pt x="47249" y="12484"/>
                    <a:pt x="47285" y="12376"/>
                  </a:cubicBezTo>
                  <a:cubicBezTo>
                    <a:pt x="47249" y="12305"/>
                    <a:pt x="47249" y="12233"/>
                    <a:pt x="47214" y="12162"/>
                  </a:cubicBezTo>
                  <a:cubicBezTo>
                    <a:pt x="47214" y="12126"/>
                    <a:pt x="47214" y="12090"/>
                    <a:pt x="47178" y="12054"/>
                  </a:cubicBezTo>
                  <a:cubicBezTo>
                    <a:pt x="47178" y="11983"/>
                    <a:pt x="47142" y="11911"/>
                    <a:pt x="47106" y="11875"/>
                  </a:cubicBezTo>
                  <a:lnTo>
                    <a:pt x="47070" y="11804"/>
                  </a:lnTo>
                  <a:cubicBezTo>
                    <a:pt x="46999" y="11696"/>
                    <a:pt x="46963" y="11625"/>
                    <a:pt x="46891" y="11589"/>
                  </a:cubicBezTo>
                  <a:cubicBezTo>
                    <a:pt x="46748" y="11446"/>
                    <a:pt x="46641" y="11374"/>
                    <a:pt x="46498" y="11302"/>
                  </a:cubicBezTo>
                  <a:cubicBezTo>
                    <a:pt x="46390" y="11231"/>
                    <a:pt x="46283" y="11195"/>
                    <a:pt x="46140" y="11124"/>
                  </a:cubicBezTo>
                  <a:cubicBezTo>
                    <a:pt x="45889" y="11016"/>
                    <a:pt x="45603" y="10909"/>
                    <a:pt x="45316" y="10801"/>
                  </a:cubicBezTo>
                  <a:lnTo>
                    <a:pt x="45209" y="10766"/>
                  </a:lnTo>
                  <a:lnTo>
                    <a:pt x="45137" y="10730"/>
                  </a:lnTo>
                  <a:cubicBezTo>
                    <a:pt x="45066" y="10694"/>
                    <a:pt x="44994" y="10694"/>
                    <a:pt x="44887" y="10658"/>
                  </a:cubicBezTo>
                  <a:lnTo>
                    <a:pt x="44851" y="10658"/>
                  </a:lnTo>
                  <a:cubicBezTo>
                    <a:pt x="44744" y="10658"/>
                    <a:pt x="44672" y="10622"/>
                    <a:pt x="44601" y="10587"/>
                  </a:cubicBezTo>
                  <a:lnTo>
                    <a:pt x="44314" y="10479"/>
                  </a:lnTo>
                  <a:lnTo>
                    <a:pt x="44135" y="10408"/>
                  </a:lnTo>
                  <a:lnTo>
                    <a:pt x="44028" y="10372"/>
                  </a:lnTo>
                  <a:lnTo>
                    <a:pt x="43920" y="10372"/>
                  </a:lnTo>
                  <a:lnTo>
                    <a:pt x="43741" y="10336"/>
                  </a:lnTo>
                  <a:lnTo>
                    <a:pt x="43598" y="10300"/>
                  </a:lnTo>
                  <a:lnTo>
                    <a:pt x="43491" y="10300"/>
                  </a:lnTo>
                  <a:lnTo>
                    <a:pt x="43240" y="10264"/>
                  </a:lnTo>
                  <a:lnTo>
                    <a:pt x="43205" y="10264"/>
                  </a:lnTo>
                  <a:cubicBezTo>
                    <a:pt x="43061" y="10264"/>
                    <a:pt x="42954" y="10229"/>
                    <a:pt x="42811" y="10193"/>
                  </a:cubicBezTo>
                  <a:lnTo>
                    <a:pt x="42775" y="10193"/>
                  </a:lnTo>
                  <a:lnTo>
                    <a:pt x="42775" y="10157"/>
                  </a:lnTo>
                  <a:cubicBezTo>
                    <a:pt x="42703" y="9978"/>
                    <a:pt x="42596" y="9763"/>
                    <a:pt x="42489" y="9584"/>
                  </a:cubicBezTo>
                  <a:cubicBezTo>
                    <a:pt x="42417" y="9513"/>
                    <a:pt x="42381" y="9441"/>
                    <a:pt x="42274" y="9370"/>
                  </a:cubicBezTo>
                  <a:lnTo>
                    <a:pt x="42166" y="9262"/>
                  </a:lnTo>
                  <a:lnTo>
                    <a:pt x="42345" y="9083"/>
                  </a:lnTo>
                  <a:cubicBezTo>
                    <a:pt x="42453" y="9012"/>
                    <a:pt x="42560" y="8940"/>
                    <a:pt x="42668" y="8833"/>
                  </a:cubicBezTo>
                  <a:cubicBezTo>
                    <a:pt x="42775" y="8761"/>
                    <a:pt x="42847" y="8689"/>
                    <a:pt x="42954" y="8618"/>
                  </a:cubicBezTo>
                  <a:cubicBezTo>
                    <a:pt x="43026" y="8510"/>
                    <a:pt x="43097" y="8403"/>
                    <a:pt x="43169" y="8296"/>
                  </a:cubicBezTo>
                  <a:cubicBezTo>
                    <a:pt x="43240" y="8153"/>
                    <a:pt x="43276" y="8009"/>
                    <a:pt x="43312" y="7902"/>
                  </a:cubicBezTo>
                  <a:lnTo>
                    <a:pt x="43312" y="7723"/>
                  </a:lnTo>
                  <a:lnTo>
                    <a:pt x="43312" y="7580"/>
                  </a:lnTo>
                  <a:cubicBezTo>
                    <a:pt x="43312" y="7580"/>
                    <a:pt x="43312" y="7544"/>
                    <a:pt x="43312" y="7544"/>
                  </a:cubicBezTo>
                  <a:lnTo>
                    <a:pt x="43348" y="7472"/>
                  </a:lnTo>
                  <a:cubicBezTo>
                    <a:pt x="43419" y="7401"/>
                    <a:pt x="43455" y="7365"/>
                    <a:pt x="43491" y="7293"/>
                  </a:cubicBezTo>
                  <a:cubicBezTo>
                    <a:pt x="43598" y="7115"/>
                    <a:pt x="43670" y="6936"/>
                    <a:pt x="43670" y="6757"/>
                  </a:cubicBezTo>
                  <a:cubicBezTo>
                    <a:pt x="43634" y="6578"/>
                    <a:pt x="43562" y="6399"/>
                    <a:pt x="43455" y="6291"/>
                  </a:cubicBezTo>
                  <a:cubicBezTo>
                    <a:pt x="43383" y="6220"/>
                    <a:pt x="43348" y="6184"/>
                    <a:pt x="43276" y="6184"/>
                  </a:cubicBezTo>
                  <a:lnTo>
                    <a:pt x="43312" y="6112"/>
                  </a:lnTo>
                  <a:cubicBezTo>
                    <a:pt x="43348" y="6041"/>
                    <a:pt x="43419" y="5933"/>
                    <a:pt x="43419" y="5826"/>
                  </a:cubicBezTo>
                  <a:lnTo>
                    <a:pt x="43419" y="5754"/>
                  </a:lnTo>
                  <a:cubicBezTo>
                    <a:pt x="43455" y="5719"/>
                    <a:pt x="43455" y="5647"/>
                    <a:pt x="43491" y="5611"/>
                  </a:cubicBezTo>
                  <a:lnTo>
                    <a:pt x="43527" y="5540"/>
                  </a:lnTo>
                  <a:cubicBezTo>
                    <a:pt x="43562" y="5504"/>
                    <a:pt x="43634" y="5432"/>
                    <a:pt x="43670" y="5361"/>
                  </a:cubicBezTo>
                  <a:lnTo>
                    <a:pt x="43741" y="5325"/>
                  </a:lnTo>
                  <a:cubicBezTo>
                    <a:pt x="43849" y="5182"/>
                    <a:pt x="43920" y="5074"/>
                    <a:pt x="44028" y="4967"/>
                  </a:cubicBezTo>
                  <a:cubicBezTo>
                    <a:pt x="44064" y="4895"/>
                    <a:pt x="44064" y="4824"/>
                    <a:pt x="44099" y="4752"/>
                  </a:cubicBezTo>
                  <a:cubicBezTo>
                    <a:pt x="44135" y="4680"/>
                    <a:pt x="44135" y="4609"/>
                    <a:pt x="44135" y="4537"/>
                  </a:cubicBezTo>
                  <a:cubicBezTo>
                    <a:pt x="44135" y="4501"/>
                    <a:pt x="44135" y="4466"/>
                    <a:pt x="44135" y="4466"/>
                  </a:cubicBezTo>
                  <a:cubicBezTo>
                    <a:pt x="44135" y="4394"/>
                    <a:pt x="44135" y="4358"/>
                    <a:pt x="44099" y="4323"/>
                  </a:cubicBezTo>
                  <a:cubicBezTo>
                    <a:pt x="44064" y="4287"/>
                    <a:pt x="44064" y="4251"/>
                    <a:pt x="44028" y="4215"/>
                  </a:cubicBezTo>
                  <a:cubicBezTo>
                    <a:pt x="44028" y="4144"/>
                    <a:pt x="44064" y="4072"/>
                    <a:pt x="44099" y="4036"/>
                  </a:cubicBezTo>
                  <a:lnTo>
                    <a:pt x="44135" y="3929"/>
                  </a:lnTo>
                  <a:cubicBezTo>
                    <a:pt x="44135" y="3893"/>
                    <a:pt x="44171" y="3857"/>
                    <a:pt x="44171" y="3821"/>
                  </a:cubicBezTo>
                  <a:lnTo>
                    <a:pt x="44207" y="3750"/>
                  </a:lnTo>
                  <a:cubicBezTo>
                    <a:pt x="44243" y="3607"/>
                    <a:pt x="44314" y="3428"/>
                    <a:pt x="44314" y="3284"/>
                  </a:cubicBezTo>
                  <a:cubicBezTo>
                    <a:pt x="44314" y="3213"/>
                    <a:pt x="44314" y="3141"/>
                    <a:pt x="44314" y="3070"/>
                  </a:cubicBezTo>
                  <a:cubicBezTo>
                    <a:pt x="44314" y="2998"/>
                    <a:pt x="44278" y="2891"/>
                    <a:pt x="44243" y="2819"/>
                  </a:cubicBezTo>
                  <a:cubicBezTo>
                    <a:pt x="44207" y="2748"/>
                    <a:pt x="44171" y="2676"/>
                    <a:pt x="44135" y="2604"/>
                  </a:cubicBezTo>
                  <a:cubicBezTo>
                    <a:pt x="44064" y="2569"/>
                    <a:pt x="43992" y="2497"/>
                    <a:pt x="43956" y="2461"/>
                  </a:cubicBezTo>
                  <a:cubicBezTo>
                    <a:pt x="43777" y="2354"/>
                    <a:pt x="43634" y="2282"/>
                    <a:pt x="43455" y="2246"/>
                  </a:cubicBezTo>
                  <a:cubicBezTo>
                    <a:pt x="43348" y="2211"/>
                    <a:pt x="43205" y="2211"/>
                    <a:pt x="43097" y="2175"/>
                  </a:cubicBezTo>
                  <a:lnTo>
                    <a:pt x="42954" y="2175"/>
                  </a:lnTo>
                  <a:cubicBezTo>
                    <a:pt x="42918" y="2175"/>
                    <a:pt x="42882" y="2175"/>
                    <a:pt x="42811" y="2139"/>
                  </a:cubicBezTo>
                  <a:lnTo>
                    <a:pt x="42775" y="2103"/>
                  </a:lnTo>
                  <a:lnTo>
                    <a:pt x="42668" y="1924"/>
                  </a:lnTo>
                  <a:lnTo>
                    <a:pt x="42668" y="1888"/>
                  </a:lnTo>
                  <a:cubicBezTo>
                    <a:pt x="42632" y="1817"/>
                    <a:pt x="42560" y="1710"/>
                    <a:pt x="42489" y="1638"/>
                  </a:cubicBezTo>
                  <a:lnTo>
                    <a:pt x="42417" y="1566"/>
                  </a:lnTo>
                  <a:cubicBezTo>
                    <a:pt x="42381" y="1531"/>
                    <a:pt x="42310" y="1495"/>
                    <a:pt x="42274" y="1459"/>
                  </a:cubicBezTo>
                  <a:cubicBezTo>
                    <a:pt x="42202" y="1423"/>
                    <a:pt x="42095" y="1387"/>
                    <a:pt x="41987" y="1352"/>
                  </a:cubicBezTo>
                  <a:cubicBezTo>
                    <a:pt x="41880" y="1316"/>
                    <a:pt x="41773" y="1280"/>
                    <a:pt x="41701" y="1280"/>
                  </a:cubicBezTo>
                  <a:lnTo>
                    <a:pt x="41630" y="1280"/>
                  </a:lnTo>
                  <a:cubicBezTo>
                    <a:pt x="41558" y="1280"/>
                    <a:pt x="41451" y="1316"/>
                    <a:pt x="41379" y="1316"/>
                  </a:cubicBezTo>
                  <a:cubicBezTo>
                    <a:pt x="41272" y="1352"/>
                    <a:pt x="41200" y="1352"/>
                    <a:pt x="41093" y="1423"/>
                  </a:cubicBezTo>
                  <a:cubicBezTo>
                    <a:pt x="41021" y="1459"/>
                    <a:pt x="40949" y="1495"/>
                    <a:pt x="40878" y="1531"/>
                  </a:cubicBezTo>
                  <a:lnTo>
                    <a:pt x="40806" y="1495"/>
                  </a:lnTo>
                  <a:cubicBezTo>
                    <a:pt x="40735" y="1459"/>
                    <a:pt x="40663" y="1423"/>
                    <a:pt x="40592" y="1423"/>
                  </a:cubicBezTo>
                  <a:cubicBezTo>
                    <a:pt x="40484" y="1352"/>
                    <a:pt x="40341" y="1352"/>
                    <a:pt x="40234" y="1352"/>
                  </a:cubicBezTo>
                  <a:lnTo>
                    <a:pt x="40090" y="1352"/>
                  </a:lnTo>
                  <a:cubicBezTo>
                    <a:pt x="39947" y="1352"/>
                    <a:pt x="39804" y="1423"/>
                    <a:pt x="39661" y="1495"/>
                  </a:cubicBezTo>
                  <a:cubicBezTo>
                    <a:pt x="39553" y="1566"/>
                    <a:pt x="39446" y="1674"/>
                    <a:pt x="39339" y="1745"/>
                  </a:cubicBezTo>
                  <a:lnTo>
                    <a:pt x="38981" y="1745"/>
                  </a:lnTo>
                  <a:lnTo>
                    <a:pt x="38909" y="1781"/>
                  </a:lnTo>
                  <a:cubicBezTo>
                    <a:pt x="38694" y="1888"/>
                    <a:pt x="38551" y="2032"/>
                    <a:pt x="38444" y="2246"/>
                  </a:cubicBezTo>
                  <a:cubicBezTo>
                    <a:pt x="38336" y="2461"/>
                    <a:pt x="38301" y="2676"/>
                    <a:pt x="38336" y="2891"/>
                  </a:cubicBezTo>
                  <a:cubicBezTo>
                    <a:pt x="38336" y="3034"/>
                    <a:pt x="38372" y="3141"/>
                    <a:pt x="38408" y="3249"/>
                  </a:cubicBezTo>
                  <a:cubicBezTo>
                    <a:pt x="38408" y="3356"/>
                    <a:pt x="38444" y="3428"/>
                    <a:pt x="38480" y="3535"/>
                  </a:cubicBezTo>
                  <a:cubicBezTo>
                    <a:pt x="38480" y="3535"/>
                    <a:pt x="38515" y="3571"/>
                    <a:pt x="38515" y="3571"/>
                  </a:cubicBezTo>
                  <a:cubicBezTo>
                    <a:pt x="38480" y="3607"/>
                    <a:pt x="38444" y="3678"/>
                    <a:pt x="38444" y="3714"/>
                  </a:cubicBezTo>
                  <a:cubicBezTo>
                    <a:pt x="38408" y="3786"/>
                    <a:pt x="38372" y="3857"/>
                    <a:pt x="38372" y="3929"/>
                  </a:cubicBezTo>
                  <a:cubicBezTo>
                    <a:pt x="38336" y="4000"/>
                    <a:pt x="38336" y="4072"/>
                    <a:pt x="38336" y="4144"/>
                  </a:cubicBezTo>
                  <a:cubicBezTo>
                    <a:pt x="38301" y="4287"/>
                    <a:pt x="38301" y="4430"/>
                    <a:pt x="38336" y="4537"/>
                  </a:cubicBezTo>
                  <a:cubicBezTo>
                    <a:pt x="38336" y="4645"/>
                    <a:pt x="38336" y="4752"/>
                    <a:pt x="38372" y="4824"/>
                  </a:cubicBezTo>
                  <a:lnTo>
                    <a:pt x="38372" y="4859"/>
                  </a:lnTo>
                  <a:cubicBezTo>
                    <a:pt x="38372" y="4931"/>
                    <a:pt x="38372" y="4967"/>
                    <a:pt x="38408" y="5038"/>
                  </a:cubicBezTo>
                  <a:lnTo>
                    <a:pt x="38408" y="5074"/>
                  </a:lnTo>
                  <a:cubicBezTo>
                    <a:pt x="38372" y="5110"/>
                    <a:pt x="38372" y="5146"/>
                    <a:pt x="38408" y="5146"/>
                  </a:cubicBezTo>
                  <a:lnTo>
                    <a:pt x="38408" y="5289"/>
                  </a:lnTo>
                  <a:cubicBezTo>
                    <a:pt x="38408" y="5325"/>
                    <a:pt x="38408" y="5396"/>
                    <a:pt x="38372" y="5468"/>
                  </a:cubicBezTo>
                  <a:lnTo>
                    <a:pt x="38336" y="5575"/>
                  </a:lnTo>
                  <a:cubicBezTo>
                    <a:pt x="38336" y="5683"/>
                    <a:pt x="38301" y="5790"/>
                    <a:pt x="38301" y="5862"/>
                  </a:cubicBezTo>
                  <a:lnTo>
                    <a:pt x="38301" y="5933"/>
                  </a:lnTo>
                  <a:cubicBezTo>
                    <a:pt x="38301" y="6112"/>
                    <a:pt x="38265" y="6363"/>
                    <a:pt x="38229" y="6613"/>
                  </a:cubicBezTo>
                  <a:cubicBezTo>
                    <a:pt x="38193" y="6685"/>
                    <a:pt x="38193" y="6792"/>
                    <a:pt x="38157" y="6864"/>
                  </a:cubicBezTo>
                  <a:lnTo>
                    <a:pt x="38157" y="6900"/>
                  </a:lnTo>
                  <a:lnTo>
                    <a:pt x="38122" y="6971"/>
                  </a:lnTo>
                  <a:lnTo>
                    <a:pt x="37907" y="7079"/>
                  </a:lnTo>
                  <a:cubicBezTo>
                    <a:pt x="37871" y="7115"/>
                    <a:pt x="37835" y="7115"/>
                    <a:pt x="37800" y="7150"/>
                  </a:cubicBezTo>
                  <a:cubicBezTo>
                    <a:pt x="37692" y="7222"/>
                    <a:pt x="37621" y="7258"/>
                    <a:pt x="37549" y="7329"/>
                  </a:cubicBezTo>
                  <a:cubicBezTo>
                    <a:pt x="37477" y="7401"/>
                    <a:pt x="37442" y="7472"/>
                    <a:pt x="37370" y="7544"/>
                  </a:cubicBezTo>
                  <a:cubicBezTo>
                    <a:pt x="37263" y="7687"/>
                    <a:pt x="37191" y="7830"/>
                    <a:pt x="37155" y="7974"/>
                  </a:cubicBezTo>
                  <a:cubicBezTo>
                    <a:pt x="37084" y="8153"/>
                    <a:pt x="37048" y="8332"/>
                    <a:pt x="37048" y="8546"/>
                  </a:cubicBezTo>
                  <a:lnTo>
                    <a:pt x="36905" y="8582"/>
                  </a:lnTo>
                  <a:lnTo>
                    <a:pt x="36869" y="8582"/>
                  </a:lnTo>
                  <a:lnTo>
                    <a:pt x="36726" y="8618"/>
                  </a:lnTo>
                  <a:lnTo>
                    <a:pt x="36511" y="8689"/>
                  </a:lnTo>
                  <a:lnTo>
                    <a:pt x="36189" y="8689"/>
                  </a:lnTo>
                  <a:cubicBezTo>
                    <a:pt x="36046" y="8654"/>
                    <a:pt x="35938" y="8582"/>
                    <a:pt x="35795" y="8546"/>
                  </a:cubicBezTo>
                  <a:cubicBezTo>
                    <a:pt x="35652" y="8510"/>
                    <a:pt x="35473" y="8475"/>
                    <a:pt x="35330" y="8475"/>
                  </a:cubicBezTo>
                  <a:cubicBezTo>
                    <a:pt x="35186" y="8475"/>
                    <a:pt x="35008" y="8439"/>
                    <a:pt x="34793" y="8439"/>
                  </a:cubicBezTo>
                  <a:cubicBezTo>
                    <a:pt x="34829" y="8367"/>
                    <a:pt x="34829" y="8296"/>
                    <a:pt x="34829" y="8224"/>
                  </a:cubicBezTo>
                  <a:cubicBezTo>
                    <a:pt x="34864" y="8117"/>
                    <a:pt x="34864" y="8009"/>
                    <a:pt x="34829" y="7902"/>
                  </a:cubicBezTo>
                  <a:cubicBezTo>
                    <a:pt x="34793" y="7759"/>
                    <a:pt x="34721" y="7580"/>
                    <a:pt x="34614" y="7472"/>
                  </a:cubicBezTo>
                  <a:cubicBezTo>
                    <a:pt x="34614" y="7437"/>
                    <a:pt x="34650" y="7365"/>
                    <a:pt x="34650" y="7329"/>
                  </a:cubicBezTo>
                  <a:cubicBezTo>
                    <a:pt x="34685" y="7222"/>
                    <a:pt x="34721" y="7115"/>
                    <a:pt x="34721" y="7007"/>
                  </a:cubicBezTo>
                  <a:cubicBezTo>
                    <a:pt x="34721" y="6900"/>
                    <a:pt x="34721" y="6792"/>
                    <a:pt x="34721" y="6685"/>
                  </a:cubicBezTo>
                  <a:lnTo>
                    <a:pt x="34685" y="6578"/>
                  </a:lnTo>
                  <a:cubicBezTo>
                    <a:pt x="34650" y="6542"/>
                    <a:pt x="34650" y="6506"/>
                    <a:pt x="34614" y="6470"/>
                  </a:cubicBezTo>
                  <a:cubicBezTo>
                    <a:pt x="34542" y="6399"/>
                    <a:pt x="34471" y="6327"/>
                    <a:pt x="34399" y="6255"/>
                  </a:cubicBezTo>
                  <a:cubicBezTo>
                    <a:pt x="34256" y="6184"/>
                    <a:pt x="34148" y="6112"/>
                    <a:pt x="34005" y="6076"/>
                  </a:cubicBezTo>
                  <a:lnTo>
                    <a:pt x="34005" y="6041"/>
                  </a:lnTo>
                  <a:lnTo>
                    <a:pt x="34005" y="6005"/>
                  </a:lnTo>
                  <a:cubicBezTo>
                    <a:pt x="34113" y="5897"/>
                    <a:pt x="34148" y="5754"/>
                    <a:pt x="34220" y="5611"/>
                  </a:cubicBezTo>
                  <a:cubicBezTo>
                    <a:pt x="34220" y="5540"/>
                    <a:pt x="34220" y="5468"/>
                    <a:pt x="34220" y="5396"/>
                  </a:cubicBezTo>
                  <a:lnTo>
                    <a:pt x="34399" y="5396"/>
                  </a:lnTo>
                  <a:cubicBezTo>
                    <a:pt x="34471" y="5361"/>
                    <a:pt x="34614" y="5325"/>
                    <a:pt x="34721" y="5289"/>
                  </a:cubicBezTo>
                  <a:lnTo>
                    <a:pt x="34829" y="5253"/>
                  </a:lnTo>
                  <a:lnTo>
                    <a:pt x="34936" y="5217"/>
                  </a:lnTo>
                  <a:cubicBezTo>
                    <a:pt x="35079" y="5182"/>
                    <a:pt x="35186" y="5110"/>
                    <a:pt x="35330" y="5074"/>
                  </a:cubicBezTo>
                  <a:cubicBezTo>
                    <a:pt x="35473" y="5003"/>
                    <a:pt x="35616" y="4895"/>
                    <a:pt x="35723" y="4788"/>
                  </a:cubicBezTo>
                  <a:cubicBezTo>
                    <a:pt x="35795" y="4716"/>
                    <a:pt x="35831" y="4645"/>
                    <a:pt x="35867" y="4573"/>
                  </a:cubicBezTo>
                  <a:cubicBezTo>
                    <a:pt x="35902" y="4501"/>
                    <a:pt x="35938" y="4430"/>
                    <a:pt x="35938" y="4358"/>
                  </a:cubicBezTo>
                  <a:cubicBezTo>
                    <a:pt x="35974" y="4323"/>
                    <a:pt x="36010" y="4323"/>
                    <a:pt x="36046" y="4287"/>
                  </a:cubicBezTo>
                  <a:lnTo>
                    <a:pt x="36117" y="4215"/>
                  </a:lnTo>
                  <a:lnTo>
                    <a:pt x="36153" y="4179"/>
                  </a:lnTo>
                  <a:cubicBezTo>
                    <a:pt x="36189" y="4144"/>
                    <a:pt x="36225" y="4108"/>
                    <a:pt x="36260" y="4036"/>
                  </a:cubicBezTo>
                  <a:cubicBezTo>
                    <a:pt x="36296" y="4000"/>
                    <a:pt x="36368" y="3929"/>
                    <a:pt x="36404" y="3857"/>
                  </a:cubicBezTo>
                  <a:cubicBezTo>
                    <a:pt x="36475" y="3714"/>
                    <a:pt x="36511" y="3571"/>
                    <a:pt x="36511" y="3428"/>
                  </a:cubicBezTo>
                  <a:cubicBezTo>
                    <a:pt x="36511" y="3356"/>
                    <a:pt x="36511" y="3284"/>
                    <a:pt x="36511" y="3249"/>
                  </a:cubicBezTo>
                  <a:cubicBezTo>
                    <a:pt x="36511" y="3213"/>
                    <a:pt x="36511" y="3213"/>
                    <a:pt x="36511" y="3177"/>
                  </a:cubicBezTo>
                  <a:cubicBezTo>
                    <a:pt x="36511" y="3141"/>
                    <a:pt x="36475" y="3070"/>
                    <a:pt x="36439" y="2998"/>
                  </a:cubicBezTo>
                  <a:lnTo>
                    <a:pt x="36439" y="2962"/>
                  </a:lnTo>
                  <a:cubicBezTo>
                    <a:pt x="36404" y="2927"/>
                    <a:pt x="36368" y="2855"/>
                    <a:pt x="36332" y="2783"/>
                  </a:cubicBezTo>
                  <a:cubicBezTo>
                    <a:pt x="36296" y="2748"/>
                    <a:pt x="36260" y="2712"/>
                    <a:pt x="36225" y="2676"/>
                  </a:cubicBezTo>
                  <a:cubicBezTo>
                    <a:pt x="36117" y="2569"/>
                    <a:pt x="36010" y="2497"/>
                    <a:pt x="35902" y="2461"/>
                  </a:cubicBezTo>
                  <a:cubicBezTo>
                    <a:pt x="35831" y="2425"/>
                    <a:pt x="35723" y="2390"/>
                    <a:pt x="35652" y="2354"/>
                  </a:cubicBezTo>
                  <a:lnTo>
                    <a:pt x="35652" y="2246"/>
                  </a:lnTo>
                  <a:lnTo>
                    <a:pt x="35652" y="2211"/>
                  </a:lnTo>
                  <a:cubicBezTo>
                    <a:pt x="35688" y="1996"/>
                    <a:pt x="35652" y="1745"/>
                    <a:pt x="35580" y="1531"/>
                  </a:cubicBezTo>
                  <a:cubicBezTo>
                    <a:pt x="35544" y="1423"/>
                    <a:pt x="35473" y="1316"/>
                    <a:pt x="35401" y="1244"/>
                  </a:cubicBezTo>
                  <a:cubicBezTo>
                    <a:pt x="35294" y="1173"/>
                    <a:pt x="35222" y="1101"/>
                    <a:pt x="35115" y="1029"/>
                  </a:cubicBezTo>
                  <a:cubicBezTo>
                    <a:pt x="35008" y="958"/>
                    <a:pt x="34900" y="922"/>
                    <a:pt x="34793" y="886"/>
                  </a:cubicBezTo>
                  <a:lnTo>
                    <a:pt x="34650" y="850"/>
                  </a:lnTo>
                  <a:lnTo>
                    <a:pt x="34435" y="779"/>
                  </a:lnTo>
                  <a:cubicBezTo>
                    <a:pt x="34399" y="779"/>
                    <a:pt x="34363" y="743"/>
                    <a:pt x="34327" y="743"/>
                  </a:cubicBezTo>
                  <a:lnTo>
                    <a:pt x="34327" y="707"/>
                  </a:lnTo>
                  <a:lnTo>
                    <a:pt x="34256" y="636"/>
                  </a:lnTo>
                  <a:cubicBezTo>
                    <a:pt x="34256" y="564"/>
                    <a:pt x="34220" y="492"/>
                    <a:pt x="34184" y="421"/>
                  </a:cubicBezTo>
                  <a:cubicBezTo>
                    <a:pt x="34148" y="349"/>
                    <a:pt x="34077" y="278"/>
                    <a:pt x="34005" y="242"/>
                  </a:cubicBezTo>
                  <a:cubicBezTo>
                    <a:pt x="33862" y="99"/>
                    <a:pt x="33719" y="27"/>
                    <a:pt x="33504" y="27"/>
                  </a:cubicBezTo>
                  <a:lnTo>
                    <a:pt x="33433" y="27"/>
                  </a:lnTo>
                  <a:cubicBezTo>
                    <a:pt x="33397" y="9"/>
                    <a:pt x="33361" y="0"/>
                    <a:pt x="33325" y="0"/>
                  </a:cubicBezTo>
                  <a:close/>
                </a:path>
              </a:pathLst>
            </a:custGeom>
            <a:solidFill>
              <a:schemeClr val="accent1">
                <a:lumMod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2766;p56">
              <a:extLst>
                <a:ext uri="{FF2B5EF4-FFF2-40B4-BE49-F238E27FC236}">
                  <a16:creationId xmlns:a16="http://schemas.microsoft.com/office/drawing/2014/main" id="{6B4891E1-6C2F-3F79-9E78-22153291AAD4}"/>
                </a:ext>
              </a:extLst>
            </p:cNvPr>
            <p:cNvSpPr/>
            <p:nvPr/>
          </p:nvSpPr>
          <p:spPr>
            <a:xfrm>
              <a:off x="1175050" y="962600"/>
              <a:ext cx="48350" cy="48125"/>
            </a:xfrm>
            <a:custGeom>
              <a:avLst/>
              <a:gdLst/>
              <a:ahLst/>
              <a:cxnLst/>
              <a:rect l="l" t="t" r="r" b="b"/>
              <a:pathLst>
                <a:path w="1934" h="1925" extrusionOk="0">
                  <a:moveTo>
                    <a:pt x="537" y="1"/>
                  </a:moveTo>
                  <a:cubicBezTo>
                    <a:pt x="501" y="1"/>
                    <a:pt x="466" y="37"/>
                    <a:pt x="430" y="72"/>
                  </a:cubicBezTo>
                  <a:cubicBezTo>
                    <a:pt x="322" y="144"/>
                    <a:pt x="251" y="216"/>
                    <a:pt x="215" y="323"/>
                  </a:cubicBezTo>
                  <a:cubicBezTo>
                    <a:pt x="108" y="502"/>
                    <a:pt x="0" y="681"/>
                    <a:pt x="0" y="896"/>
                  </a:cubicBezTo>
                  <a:cubicBezTo>
                    <a:pt x="0" y="967"/>
                    <a:pt x="0" y="1003"/>
                    <a:pt x="0" y="1075"/>
                  </a:cubicBezTo>
                  <a:cubicBezTo>
                    <a:pt x="0" y="1110"/>
                    <a:pt x="36" y="1182"/>
                    <a:pt x="72" y="1254"/>
                  </a:cubicBezTo>
                  <a:cubicBezTo>
                    <a:pt x="143" y="1325"/>
                    <a:pt x="215" y="1433"/>
                    <a:pt x="322" y="1504"/>
                  </a:cubicBezTo>
                  <a:cubicBezTo>
                    <a:pt x="430" y="1612"/>
                    <a:pt x="609" y="1719"/>
                    <a:pt x="752" y="1755"/>
                  </a:cubicBezTo>
                  <a:lnTo>
                    <a:pt x="931" y="1755"/>
                  </a:lnTo>
                  <a:cubicBezTo>
                    <a:pt x="967" y="1790"/>
                    <a:pt x="1002" y="1826"/>
                    <a:pt x="1038" y="1862"/>
                  </a:cubicBezTo>
                  <a:cubicBezTo>
                    <a:pt x="1110" y="1898"/>
                    <a:pt x="1146" y="1898"/>
                    <a:pt x="1217" y="1898"/>
                  </a:cubicBezTo>
                  <a:cubicBezTo>
                    <a:pt x="1235" y="1916"/>
                    <a:pt x="1253" y="1925"/>
                    <a:pt x="1271" y="1925"/>
                  </a:cubicBezTo>
                  <a:cubicBezTo>
                    <a:pt x="1289" y="1925"/>
                    <a:pt x="1307" y="1916"/>
                    <a:pt x="1325" y="1898"/>
                  </a:cubicBezTo>
                  <a:lnTo>
                    <a:pt x="1611" y="1898"/>
                  </a:lnTo>
                  <a:lnTo>
                    <a:pt x="1718" y="1862"/>
                  </a:lnTo>
                  <a:cubicBezTo>
                    <a:pt x="1862" y="1862"/>
                    <a:pt x="1933" y="1719"/>
                    <a:pt x="1897" y="1576"/>
                  </a:cubicBezTo>
                  <a:cubicBezTo>
                    <a:pt x="1862" y="1468"/>
                    <a:pt x="1790" y="1433"/>
                    <a:pt x="1683" y="1433"/>
                  </a:cubicBezTo>
                  <a:lnTo>
                    <a:pt x="1647" y="1433"/>
                  </a:lnTo>
                  <a:lnTo>
                    <a:pt x="1396" y="1468"/>
                  </a:lnTo>
                  <a:lnTo>
                    <a:pt x="1289" y="1468"/>
                  </a:lnTo>
                  <a:cubicBezTo>
                    <a:pt x="1253" y="1468"/>
                    <a:pt x="1217" y="1433"/>
                    <a:pt x="1181" y="1397"/>
                  </a:cubicBezTo>
                  <a:lnTo>
                    <a:pt x="1110" y="1397"/>
                  </a:lnTo>
                  <a:cubicBezTo>
                    <a:pt x="1110" y="1397"/>
                    <a:pt x="1110" y="1361"/>
                    <a:pt x="1110" y="1361"/>
                  </a:cubicBezTo>
                  <a:cubicBezTo>
                    <a:pt x="1146" y="1325"/>
                    <a:pt x="1146" y="1254"/>
                    <a:pt x="1181" y="1218"/>
                  </a:cubicBezTo>
                  <a:cubicBezTo>
                    <a:pt x="1253" y="1075"/>
                    <a:pt x="1325" y="931"/>
                    <a:pt x="1432" y="788"/>
                  </a:cubicBezTo>
                  <a:cubicBezTo>
                    <a:pt x="1432" y="752"/>
                    <a:pt x="1432" y="717"/>
                    <a:pt x="1432" y="681"/>
                  </a:cubicBezTo>
                  <a:cubicBezTo>
                    <a:pt x="1432" y="645"/>
                    <a:pt x="1396" y="645"/>
                    <a:pt x="1360" y="609"/>
                  </a:cubicBezTo>
                  <a:lnTo>
                    <a:pt x="1253" y="609"/>
                  </a:lnTo>
                  <a:cubicBezTo>
                    <a:pt x="1217" y="609"/>
                    <a:pt x="1181" y="609"/>
                    <a:pt x="1181" y="645"/>
                  </a:cubicBezTo>
                  <a:cubicBezTo>
                    <a:pt x="1074" y="788"/>
                    <a:pt x="967" y="931"/>
                    <a:pt x="895" y="1110"/>
                  </a:cubicBezTo>
                  <a:lnTo>
                    <a:pt x="859" y="1146"/>
                  </a:lnTo>
                  <a:lnTo>
                    <a:pt x="823" y="1218"/>
                  </a:lnTo>
                  <a:cubicBezTo>
                    <a:pt x="788" y="1254"/>
                    <a:pt x="788" y="1289"/>
                    <a:pt x="788" y="1361"/>
                  </a:cubicBezTo>
                  <a:cubicBezTo>
                    <a:pt x="716" y="1325"/>
                    <a:pt x="644" y="1289"/>
                    <a:pt x="609" y="1254"/>
                  </a:cubicBezTo>
                  <a:cubicBezTo>
                    <a:pt x="573" y="1218"/>
                    <a:pt x="537" y="1182"/>
                    <a:pt x="501" y="1146"/>
                  </a:cubicBezTo>
                  <a:cubicBezTo>
                    <a:pt x="466" y="1110"/>
                    <a:pt x="430" y="1039"/>
                    <a:pt x="430" y="1003"/>
                  </a:cubicBezTo>
                  <a:cubicBezTo>
                    <a:pt x="394" y="967"/>
                    <a:pt x="394" y="967"/>
                    <a:pt x="394" y="931"/>
                  </a:cubicBezTo>
                  <a:lnTo>
                    <a:pt x="394" y="824"/>
                  </a:lnTo>
                  <a:cubicBezTo>
                    <a:pt x="394" y="752"/>
                    <a:pt x="430" y="717"/>
                    <a:pt x="430" y="645"/>
                  </a:cubicBezTo>
                  <a:cubicBezTo>
                    <a:pt x="501" y="573"/>
                    <a:pt x="537" y="466"/>
                    <a:pt x="573" y="394"/>
                  </a:cubicBezTo>
                  <a:cubicBezTo>
                    <a:pt x="609" y="394"/>
                    <a:pt x="644" y="359"/>
                    <a:pt x="644" y="323"/>
                  </a:cubicBezTo>
                  <a:lnTo>
                    <a:pt x="716" y="323"/>
                  </a:lnTo>
                  <a:cubicBezTo>
                    <a:pt x="752" y="323"/>
                    <a:pt x="788" y="323"/>
                    <a:pt x="823" y="287"/>
                  </a:cubicBezTo>
                  <a:cubicBezTo>
                    <a:pt x="859" y="251"/>
                    <a:pt x="859" y="216"/>
                    <a:pt x="859" y="180"/>
                  </a:cubicBezTo>
                  <a:cubicBezTo>
                    <a:pt x="859" y="108"/>
                    <a:pt x="859" y="72"/>
                    <a:pt x="823" y="37"/>
                  </a:cubicBezTo>
                  <a:cubicBezTo>
                    <a:pt x="788" y="37"/>
                    <a:pt x="752" y="1"/>
                    <a:pt x="71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2767;p56">
              <a:extLst>
                <a:ext uri="{FF2B5EF4-FFF2-40B4-BE49-F238E27FC236}">
                  <a16:creationId xmlns:a16="http://schemas.microsoft.com/office/drawing/2014/main" id="{D2BCCBB1-E030-3EB9-05BC-46D845AFE00D}"/>
                </a:ext>
              </a:extLst>
            </p:cNvPr>
            <p:cNvSpPr/>
            <p:nvPr/>
          </p:nvSpPr>
          <p:spPr>
            <a:xfrm>
              <a:off x="1154450" y="834650"/>
              <a:ext cx="28675" cy="69825"/>
            </a:xfrm>
            <a:custGeom>
              <a:avLst/>
              <a:gdLst/>
              <a:ahLst/>
              <a:cxnLst/>
              <a:rect l="l" t="t" r="r" b="b"/>
              <a:pathLst>
                <a:path w="1147" h="2793" extrusionOk="0">
                  <a:moveTo>
                    <a:pt x="753" y="0"/>
                  </a:moveTo>
                  <a:cubicBezTo>
                    <a:pt x="574" y="36"/>
                    <a:pt x="430" y="143"/>
                    <a:pt x="323" y="286"/>
                  </a:cubicBezTo>
                  <a:cubicBezTo>
                    <a:pt x="251" y="322"/>
                    <a:pt x="180" y="394"/>
                    <a:pt x="144" y="465"/>
                  </a:cubicBezTo>
                  <a:cubicBezTo>
                    <a:pt x="108" y="537"/>
                    <a:pt x="37" y="644"/>
                    <a:pt x="37" y="752"/>
                  </a:cubicBezTo>
                  <a:cubicBezTo>
                    <a:pt x="1" y="823"/>
                    <a:pt x="1" y="895"/>
                    <a:pt x="1" y="1002"/>
                  </a:cubicBezTo>
                  <a:cubicBezTo>
                    <a:pt x="1" y="1038"/>
                    <a:pt x="37" y="1110"/>
                    <a:pt x="37" y="1146"/>
                  </a:cubicBezTo>
                  <a:cubicBezTo>
                    <a:pt x="72" y="1181"/>
                    <a:pt x="72" y="1253"/>
                    <a:pt x="108" y="1289"/>
                  </a:cubicBezTo>
                  <a:cubicBezTo>
                    <a:pt x="144" y="1325"/>
                    <a:pt x="144" y="1360"/>
                    <a:pt x="180" y="1396"/>
                  </a:cubicBezTo>
                  <a:lnTo>
                    <a:pt x="216" y="1432"/>
                  </a:lnTo>
                  <a:lnTo>
                    <a:pt x="216" y="1468"/>
                  </a:lnTo>
                  <a:cubicBezTo>
                    <a:pt x="216" y="1503"/>
                    <a:pt x="180" y="1539"/>
                    <a:pt x="180" y="1611"/>
                  </a:cubicBezTo>
                  <a:cubicBezTo>
                    <a:pt x="180" y="1647"/>
                    <a:pt x="144" y="1682"/>
                    <a:pt x="108" y="1754"/>
                  </a:cubicBezTo>
                  <a:cubicBezTo>
                    <a:pt x="72" y="1826"/>
                    <a:pt x="37" y="1933"/>
                    <a:pt x="37" y="2040"/>
                  </a:cubicBezTo>
                  <a:cubicBezTo>
                    <a:pt x="37" y="2148"/>
                    <a:pt x="72" y="2255"/>
                    <a:pt x="144" y="2363"/>
                  </a:cubicBezTo>
                  <a:cubicBezTo>
                    <a:pt x="144" y="2398"/>
                    <a:pt x="180" y="2434"/>
                    <a:pt x="216" y="2434"/>
                  </a:cubicBezTo>
                  <a:lnTo>
                    <a:pt x="216" y="2470"/>
                  </a:lnTo>
                  <a:cubicBezTo>
                    <a:pt x="251" y="2506"/>
                    <a:pt x="287" y="2542"/>
                    <a:pt x="323" y="2577"/>
                  </a:cubicBezTo>
                  <a:lnTo>
                    <a:pt x="430" y="2649"/>
                  </a:lnTo>
                  <a:cubicBezTo>
                    <a:pt x="466" y="2685"/>
                    <a:pt x="538" y="2685"/>
                    <a:pt x="574" y="2721"/>
                  </a:cubicBezTo>
                  <a:cubicBezTo>
                    <a:pt x="645" y="2756"/>
                    <a:pt x="717" y="2756"/>
                    <a:pt x="788" y="2756"/>
                  </a:cubicBezTo>
                  <a:lnTo>
                    <a:pt x="932" y="2792"/>
                  </a:lnTo>
                  <a:lnTo>
                    <a:pt x="967" y="2792"/>
                  </a:lnTo>
                  <a:cubicBezTo>
                    <a:pt x="1003" y="2792"/>
                    <a:pt x="1039" y="2792"/>
                    <a:pt x="1075" y="2756"/>
                  </a:cubicBezTo>
                  <a:cubicBezTo>
                    <a:pt x="1111" y="2756"/>
                    <a:pt x="1111" y="2721"/>
                    <a:pt x="1146" y="2649"/>
                  </a:cubicBezTo>
                  <a:cubicBezTo>
                    <a:pt x="1146" y="2613"/>
                    <a:pt x="1146" y="2577"/>
                    <a:pt x="1146" y="2542"/>
                  </a:cubicBezTo>
                  <a:cubicBezTo>
                    <a:pt x="1111" y="2470"/>
                    <a:pt x="1075" y="2470"/>
                    <a:pt x="1039" y="2434"/>
                  </a:cubicBezTo>
                  <a:cubicBezTo>
                    <a:pt x="932" y="2434"/>
                    <a:pt x="788" y="2398"/>
                    <a:pt x="681" y="2363"/>
                  </a:cubicBezTo>
                  <a:lnTo>
                    <a:pt x="574" y="2291"/>
                  </a:lnTo>
                  <a:cubicBezTo>
                    <a:pt x="538" y="2255"/>
                    <a:pt x="502" y="2219"/>
                    <a:pt x="502" y="2184"/>
                  </a:cubicBezTo>
                  <a:cubicBezTo>
                    <a:pt x="466" y="2148"/>
                    <a:pt x="430" y="2112"/>
                    <a:pt x="430" y="2076"/>
                  </a:cubicBezTo>
                  <a:cubicBezTo>
                    <a:pt x="430" y="2040"/>
                    <a:pt x="395" y="2005"/>
                    <a:pt x="395" y="1969"/>
                  </a:cubicBezTo>
                  <a:lnTo>
                    <a:pt x="395" y="1826"/>
                  </a:lnTo>
                  <a:cubicBezTo>
                    <a:pt x="395" y="1754"/>
                    <a:pt x="430" y="1718"/>
                    <a:pt x="430" y="1647"/>
                  </a:cubicBezTo>
                  <a:lnTo>
                    <a:pt x="502" y="1611"/>
                  </a:lnTo>
                  <a:lnTo>
                    <a:pt x="502" y="1575"/>
                  </a:lnTo>
                  <a:cubicBezTo>
                    <a:pt x="538" y="1539"/>
                    <a:pt x="574" y="1503"/>
                    <a:pt x="609" y="1468"/>
                  </a:cubicBezTo>
                  <a:cubicBezTo>
                    <a:pt x="609" y="1432"/>
                    <a:pt x="609" y="1360"/>
                    <a:pt x="609" y="1325"/>
                  </a:cubicBezTo>
                  <a:cubicBezTo>
                    <a:pt x="574" y="1289"/>
                    <a:pt x="538" y="1253"/>
                    <a:pt x="538" y="1253"/>
                  </a:cubicBezTo>
                  <a:lnTo>
                    <a:pt x="538" y="1217"/>
                  </a:lnTo>
                  <a:cubicBezTo>
                    <a:pt x="502" y="1181"/>
                    <a:pt x="466" y="1146"/>
                    <a:pt x="430" y="1110"/>
                  </a:cubicBezTo>
                  <a:cubicBezTo>
                    <a:pt x="395" y="1074"/>
                    <a:pt x="395" y="1074"/>
                    <a:pt x="395" y="1038"/>
                  </a:cubicBezTo>
                  <a:lnTo>
                    <a:pt x="395" y="967"/>
                  </a:lnTo>
                  <a:lnTo>
                    <a:pt x="395" y="859"/>
                  </a:lnTo>
                  <a:cubicBezTo>
                    <a:pt x="395" y="823"/>
                    <a:pt x="395" y="752"/>
                    <a:pt x="430" y="716"/>
                  </a:cubicBezTo>
                  <a:cubicBezTo>
                    <a:pt x="430" y="680"/>
                    <a:pt x="466" y="644"/>
                    <a:pt x="502" y="609"/>
                  </a:cubicBezTo>
                  <a:cubicBezTo>
                    <a:pt x="538" y="537"/>
                    <a:pt x="574" y="501"/>
                    <a:pt x="645" y="465"/>
                  </a:cubicBezTo>
                  <a:cubicBezTo>
                    <a:pt x="681" y="430"/>
                    <a:pt x="753" y="394"/>
                    <a:pt x="824" y="358"/>
                  </a:cubicBezTo>
                  <a:lnTo>
                    <a:pt x="860" y="358"/>
                  </a:lnTo>
                  <a:cubicBezTo>
                    <a:pt x="967" y="322"/>
                    <a:pt x="1003" y="215"/>
                    <a:pt x="967" y="143"/>
                  </a:cubicBezTo>
                  <a:cubicBezTo>
                    <a:pt x="967" y="36"/>
                    <a:pt x="896" y="0"/>
                    <a:pt x="8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2768;p56">
              <a:extLst>
                <a:ext uri="{FF2B5EF4-FFF2-40B4-BE49-F238E27FC236}">
                  <a16:creationId xmlns:a16="http://schemas.microsoft.com/office/drawing/2014/main" id="{07EC6199-5113-5DF7-55BA-6B409EAAC37B}"/>
                </a:ext>
              </a:extLst>
            </p:cNvPr>
            <p:cNvSpPr/>
            <p:nvPr/>
          </p:nvSpPr>
          <p:spPr>
            <a:xfrm>
              <a:off x="1173250" y="856125"/>
              <a:ext cx="20600" cy="26875"/>
            </a:xfrm>
            <a:custGeom>
              <a:avLst/>
              <a:gdLst/>
              <a:ahLst/>
              <a:cxnLst/>
              <a:rect l="l" t="t" r="r" b="b"/>
              <a:pathLst>
                <a:path w="824" h="1075" extrusionOk="0">
                  <a:moveTo>
                    <a:pt x="359" y="0"/>
                  </a:moveTo>
                  <a:cubicBezTo>
                    <a:pt x="287" y="0"/>
                    <a:pt x="251" y="72"/>
                    <a:pt x="180" y="108"/>
                  </a:cubicBezTo>
                  <a:cubicBezTo>
                    <a:pt x="144" y="179"/>
                    <a:pt x="108" y="251"/>
                    <a:pt x="72" y="322"/>
                  </a:cubicBezTo>
                  <a:cubicBezTo>
                    <a:pt x="36" y="394"/>
                    <a:pt x="1" y="466"/>
                    <a:pt x="1" y="537"/>
                  </a:cubicBezTo>
                  <a:cubicBezTo>
                    <a:pt x="1" y="644"/>
                    <a:pt x="36" y="716"/>
                    <a:pt x="72" y="788"/>
                  </a:cubicBezTo>
                  <a:cubicBezTo>
                    <a:pt x="72" y="823"/>
                    <a:pt x="108" y="859"/>
                    <a:pt x="144" y="895"/>
                  </a:cubicBezTo>
                  <a:cubicBezTo>
                    <a:pt x="144" y="895"/>
                    <a:pt x="180" y="931"/>
                    <a:pt x="215" y="931"/>
                  </a:cubicBezTo>
                  <a:cubicBezTo>
                    <a:pt x="287" y="1002"/>
                    <a:pt x="359" y="1002"/>
                    <a:pt x="466" y="1002"/>
                  </a:cubicBezTo>
                  <a:cubicBezTo>
                    <a:pt x="538" y="1002"/>
                    <a:pt x="609" y="1038"/>
                    <a:pt x="681" y="1074"/>
                  </a:cubicBezTo>
                  <a:lnTo>
                    <a:pt x="752" y="1074"/>
                  </a:lnTo>
                  <a:cubicBezTo>
                    <a:pt x="788" y="1038"/>
                    <a:pt x="788" y="1002"/>
                    <a:pt x="788" y="967"/>
                  </a:cubicBezTo>
                  <a:cubicBezTo>
                    <a:pt x="824" y="967"/>
                    <a:pt x="824" y="931"/>
                    <a:pt x="788" y="895"/>
                  </a:cubicBezTo>
                  <a:cubicBezTo>
                    <a:pt x="788" y="859"/>
                    <a:pt x="752" y="823"/>
                    <a:pt x="716" y="823"/>
                  </a:cubicBezTo>
                  <a:lnTo>
                    <a:pt x="573" y="788"/>
                  </a:lnTo>
                  <a:lnTo>
                    <a:pt x="538" y="788"/>
                  </a:lnTo>
                  <a:lnTo>
                    <a:pt x="359" y="752"/>
                  </a:lnTo>
                  <a:lnTo>
                    <a:pt x="323" y="752"/>
                  </a:lnTo>
                  <a:lnTo>
                    <a:pt x="323" y="716"/>
                  </a:lnTo>
                  <a:lnTo>
                    <a:pt x="323" y="680"/>
                  </a:lnTo>
                  <a:cubicBezTo>
                    <a:pt x="287" y="644"/>
                    <a:pt x="287" y="609"/>
                    <a:pt x="323" y="609"/>
                  </a:cubicBezTo>
                  <a:lnTo>
                    <a:pt x="323" y="501"/>
                  </a:lnTo>
                  <a:cubicBezTo>
                    <a:pt x="323" y="466"/>
                    <a:pt x="323" y="394"/>
                    <a:pt x="359" y="358"/>
                  </a:cubicBezTo>
                  <a:cubicBezTo>
                    <a:pt x="359" y="322"/>
                    <a:pt x="394" y="287"/>
                    <a:pt x="394" y="251"/>
                  </a:cubicBezTo>
                  <a:lnTo>
                    <a:pt x="430" y="251"/>
                  </a:lnTo>
                  <a:cubicBezTo>
                    <a:pt x="502" y="215"/>
                    <a:pt x="538" y="143"/>
                    <a:pt x="502" y="72"/>
                  </a:cubicBezTo>
                  <a:cubicBezTo>
                    <a:pt x="502" y="36"/>
                    <a:pt x="466" y="0"/>
                    <a:pt x="39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769;p56">
              <a:extLst>
                <a:ext uri="{FF2B5EF4-FFF2-40B4-BE49-F238E27FC236}">
                  <a16:creationId xmlns:a16="http://schemas.microsoft.com/office/drawing/2014/main" id="{4D84B9B1-6A0B-31FF-5DBC-26D792BBDD64}"/>
                </a:ext>
              </a:extLst>
            </p:cNvPr>
            <p:cNvSpPr/>
            <p:nvPr/>
          </p:nvSpPr>
          <p:spPr>
            <a:xfrm>
              <a:off x="1191150" y="845375"/>
              <a:ext cx="12550" cy="23300"/>
            </a:xfrm>
            <a:custGeom>
              <a:avLst/>
              <a:gdLst/>
              <a:ahLst/>
              <a:cxnLst/>
              <a:rect l="l" t="t" r="r" b="b"/>
              <a:pathLst>
                <a:path w="502" h="932" extrusionOk="0">
                  <a:moveTo>
                    <a:pt x="287" y="1"/>
                  </a:moveTo>
                  <a:cubicBezTo>
                    <a:pt x="251" y="1"/>
                    <a:pt x="215" y="36"/>
                    <a:pt x="215" y="72"/>
                  </a:cubicBezTo>
                  <a:lnTo>
                    <a:pt x="108" y="215"/>
                  </a:lnTo>
                  <a:cubicBezTo>
                    <a:pt x="36" y="287"/>
                    <a:pt x="36" y="359"/>
                    <a:pt x="0" y="430"/>
                  </a:cubicBezTo>
                  <a:cubicBezTo>
                    <a:pt x="0" y="466"/>
                    <a:pt x="0" y="502"/>
                    <a:pt x="0" y="538"/>
                  </a:cubicBezTo>
                  <a:cubicBezTo>
                    <a:pt x="0" y="573"/>
                    <a:pt x="0" y="609"/>
                    <a:pt x="0" y="645"/>
                  </a:cubicBezTo>
                  <a:cubicBezTo>
                    <a:pt x="0" y="717"/>
                    <a:pt x="36" y="752"/>
                    <a:pt x="72" y="788"/>
                  </a:cubicBezTo>
                  <a:lnTo>
                    <a:pt x="108" y="860"/>
                  </a:lnTo>
                  <a:cubicBezTo>
                    <a:pt x="144" y="860"/>
                    <a:pt x="179" y="896"/>
                    <a:pt x="215" y="931"/>
                  </a:cubicBezTo>
                  <a:lnTo>
                    <a:pt x="251" y="931"/>
                  </a:lnTo>
                  <a:cubicBezTo>
                    <a:pt x="287" y="896"/>
                    <a:pt x="287" y="896"/>
                    <a:pt x="323" y="896"/>
                  </a:cubicBezTo>
                  <a:cubicBezTo>
                    <a:pt x="358" y="860"/>
                    <a:pt x="394" y="824"/>
                    <a:pt x="394" y="788"/>
                  </a:cubicBezTo>
                  <a:cubicBezTo>
                    <a:pt x="430" y="752"/>
                    <a:pt x="430" y="717"/>
                    <a:pt x="394" y="681"/>
                  </a:cubicBezTo>
                  <a:cubicBezTo>
                    <a:pt x="394" y="645"/>
                    <a:pt x="358" y="609"/>
                    <a:pt x="358" y="609"/>
                  </a:cubicBezTo>
                  <a:lnTo>
                    <a:pt x="358" y="573"/>
                  </a:lnTo>
                  <a:lnTo>
                    <a:pt x="358" y="538"/>
                  </a:lnTo>
                  <a:lnTo>
                    <a:pt x="358" y="466"/>
                  </a:lnTo>
                  <a:cubicBezTo>
                    <a:pt x="394" y="394"/>
                    <a:pt x="430" y="323"/>
                    <a:pt x="502" y="251"/>
                  </a:cubicBezTo>
                  <a:lnTo>
                    <a:pt x="502" y="215"/>
                  </a:lnTo>
                  <a:cubicBezTo>
                    <a:pt x="502" y="180"/>
                    <a:pt x="502" y="144"/>
                    <a:pt x="502" y="108"/>
                  </a:cubicBezTo>
                  <a:cubicBezTo>
                    <a:pt x="466" y="72"/>
                    <a:pt x="466" y="36"/>
                    <a:pt x="43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770;p56">
              <a:extLst>
                <a:ext uri="{FF2B5EF4-FFF2-40B4-BE49-F238E27FC236}">
                  <a16:creationId xmlns:a16="http://schemas.microsoft.com/office/drawing/2014/main" id="{C167CE1B-856D-4BC4-87DD-188BC26D9170}"/>
                </a:ext>
              </a:extLst>
            </p:cNvPr>
            <p:cNvSpPr/>
            <p:nvPr/>
          </p:nvSpPr>
          <p:spPr>
            <a:xfrm>
              <a:off x="1162525" y="1014500"/>
              <a:ext cx="53700" cy="77875"/>
            </a:xfrm>
            <a:custGeom>
              <a:avLst/>
              <a:gdLst/>
              <a:ahLst/>
              <a:cxnLst/>
              <a:rect l="l" t="t" r="r" b="b"/>
              <a:pathLst>
                <a:path w="2148" h="3115" extrusionOk="0">
                  <a:moveTo>
                    <a:pt x="1790" y="1"/>
                  </a:moveTo>
                  <a:cubicBezTo>
                    <a:pt x="1682" y="1"/>
                    <a:pt x="1575" y="37"/>
                    <a:pt x="1468" y="108"/>
                  </a:cubicBezTo>
                  <a:cubicBezTo>
                    <a:pt x="1289" y="216"/>
                    <a:pt x="1110" y="359"/>
                    <a:pt x="967" y="538"/>
                  </a:cubicBezTo>
                  <a:cubicBezTo>
                    <a:pt x="788" y="753"/>
                    <a:pt x="716" y="967"/>
                    <a:pt x="680" y="1218"/>
                  </a:cubicBezTo>
                  <a:cubicBezTo>
                    <a:pt x="680" y="1289"/>
                    <a:pt x="680" y="1361"/>
                    <a:pt x="680" y="1433"/>
                  </a:cubicBezTo>
                  <a:cubicBezTo>
                    <a:pt x="680" y="1468"/>
                    <a:pt x="680" y="1504"/>
                    <a:pt x="680" y="1540"/>
                  </a:cubicBezTo>
                  <a:lnTo>
                    <a:pt x="537" y="1612"/>
                  </a:lnTo>
                  <a:cubicBezTo>
                    <a:pt x="501" y="1612"/>
                    <a:pt x="430" y="1647"/>
                    <a:pt x="394" y="1683"/>
                  </a:cubicBezTo>
                  <a:lnTo>
                    <a:pt x="358" y="1719"/>
                  </a:lnTo>
                  <a:cubicBezTo>
                    <a:pt x="322" y="1755"/>
                    <a:pt x="251" y="1826"/>
                    <a:pt x="215" y="1862"/>
                  </a:cubicBezTo>
                  <a:cubicBezTo>
                    <a:pt x="179" y="1934"/>
                    <a:pt x="143" y="2005"/>
                    <a:pt x="107" y="2077"/>
                  </a:cubicBezTo>
                  <a:cubicBezTo>
                    <a:pt x="72" y="2149"/>
                    <a:pt x="36" y="2256"/>
                    <a:pt x="36" y="2363"/>
                  </a:cubicBezTo>
                  <a:cubicBezTo>
                    <a:pt x="0" y="2435"/>
                    <a:pt x="0" y="2506"/>
                    <a:pt x="36" y="2578"/>
                  </a:cubicBezTo>
                  <a:cubicBezTo>
                    <a:pt x="36" y="2614"/>
                    <a:pt x="72" y="2650"/>
                    <a:pt x="72" y="2685"/>
                  </a:cubicBezTo>
                  <a:cubicBezTo>
                    <a:pt x="107" y="2721"/>
                    <a:pt x="107" y="2757"/>
                    <a:pt x="143" y="2757"/>
                  </a:cubicBezTo>
                  <a:cubicBezTo>
                    <a:pt x="215" y="2900"/>
                    <a:pt x="322" y="2972"/>
                    <a:pt x="465" y="3043"/>
                  </a:cubicBezTo>
                  <a:cubicBezTo>
                    <a:pt x="537" y="3079"/>
                    <a:pt x="609" y="3115"/>
                    <a:pt x="680" y="3115"/>
                  </a:cubicBezTo>
                  <a:lnTo>
                    <a:pt x="895" y="3115"/>
                  </a:lnTo>
                  <a:cubicBezTo>
                    <a:pt x="1002" y="3115"/>
                    <a:pt x="1110" y="3115"/>
                    <a:pt x="1181" y="3079"/>
                  </a:cubicBezTo>
                  <a:cubicBezTo>
                    <a:pt x="1324" y="3079"/>
                    <a:pt x="1468" y="3043"/>
                    <a:pt x="1575" y="3008"/>
                  </a:cubicBezTo>
                  <a:cubicBezTo>
                    <a:pt x="1718" y="2972"/>
                    <a:pt x="1790" y="2864"/>
                    <a:pt x="1790" y="2757"/>
                  </a:cubicBezTo>
                  <a:cubicBezTo>
                    <a:pt x="1790" y="2685"/>
                    <a:pt x="1754" y="2614"/>
                    <a:pt x="1718" y="2578"/>
                  </a:cubicBezTo>
                  <a:cubicBezTo>
                    <a:pt x="1682" y="2542"/>
                    <a:pt x="1611" y="2506"/>
                    <a:pt x="1539" y="2506"/>
                  </a:cubicBezTo>
                  <a:lnTo>
                    <a:pt x="859" y="2506"/>
                  </a:lnTo>
                  <a:cubicBezTo>
                    <a:pt x="823" y="2471"/>
                    <a:pt x="788" y="2471"/>
                    <a:pt x="716" y="2435"/>
                  </a:cubicBezTo>
                  <a:lnTo>
                    <a:pt x="644" y="2471"/>
                  </a:lnTo>
                  <a:lnTo>
                    <a:pt x="609" y="2435"/>
                  </a:lnTo>
                  <a:lnTo>
                    <a:pt x="609" y="2399"/>
                  </a:lnTo>
                  <a:lnTo>
                    <a:pt x="609" y="2327"/>
                  </a:lnTo>
                  <a:lnTo>
                    <a:pt x="609" y="2292"/>
                  </a:lnTo>
                  <a:lnTo>
                    <a:pt x="609" y="2220"/>
                  </a:lnTo>
                  <a:cubicBezTo>
                    <a:pt x="644" y="2184"/>
                    <a:pt x="644" y="2149"/>
                    <a:pt x="680" y="2113"/>
                  </a:cubicBezTo>
                  <a:cubicBezTo>
                    <a:pt x="716" y="2041"/>
                    <a:pt x="752" y="2005"/>
                    <a:pt x="788" y="1970"/>
                  </a:cubicBezTo>
                  <a:lnTo>
                    <a:pt x="859" y="1934"/>
                  </a:lnTo>
                  <a:cubicBezTo>
                    <a:pt x="895" y="1898"/>
                    <a:pt x="967" y="1862"/>
                    <a:pt x="1002" y="1826"/>
                  </a:cubicBezTo>
                  <a:cubicBezTo>
                    <a:pt x="1038" y="1791"/>
                    <a:pt x="1074" y="1719"/>
                    <a:pt x="1074" y="1683"/>
                  </a:cubicBezTo>
                  <a:cubicBezTo>
                    <a:pt x="1074" y="1647"/>
                    <a:pt x="1074" y="1612"/>
                    <a:pt x="1074" y="1576"/>
                  </a:cubicBezTo>
                  <a:cubicBezTo>
                    <a:pt x="1074" y="1540"/>
                    <a:pt x="1074" y="1540"/>
                    <a:pt x="1074" y="1504"/>
                  </a:cubicBezTo>
                  <a:cubicBezTo>
                    <a:pt x="1038" y="1433"/>
                    <a:pt x="1002" y="1325"/>
                    <a:pt x="1002" y="1254"/>
                  </a:cubicBezTo>
                  <a:cubicBezTo>
                    <a:pt x="967" y="1182"/>
                    <a:pt x="967" y="1146"/>
                    <a:pt x="1002" y="1075"/>
                  </a:cubicBezTo>
                  <a:cubicBezTo>
                    <a:pt x="1002" y="1003"/>
                    <a:pt x="1002" y="932"/>
                    <a:pt x="1038" y="860"/>
                  </a:cubicBezTo>
                  <a:cubicBezTo>
                    <a:pt x="1074" y="788"/>
                    <a:pt x="1145" y="681"/>
                    <a:pt x="1181" y="609"/>
                  </a:cubicBezTo>
                  <a:cubicBezTo>
                    <a:pt x="1253" y="538"/>
                    <a:pt x="1360" y="430"/>
                    <a:pt x="1432" y="359"/>
                  </a:cubicBezTo>
                  <a:cubicBezTo>
                    <a:pt x="1503" y="323"/>
                    <a:pt x="1611" y="251"/>
                    <a:pt x="1682" y="216"/>
                  </a:cubicBezTo>
                  <a:lnTo>
                    <a:pt x="1790" y="180"/>
                  </a:lnTo>
                  <a:lnTo>
                    <a:pt x="1933" y="180"/>
                  </a:lnTo>
                  <a:lnTo>
                    <a:pt x="2005" y="216"/>
                  </a:lnTo>
                  <a:lnTo>
                    <a:pt x="2040" y="216"/>
                  </a:lnTo>
                  <a:cubicBezTo>
                    <a:pt x="2076" y="216"/>
                    <a:pt x="2112" y="180"/>
                    <a:pt x="2148" y="144"/>
                  </a:cubicBezTo>
                  <a:cubicBezTo>
                    <a:pt x="2148" y="108"/>
                    <a:pt x="2148" y="108"/>
                    <a:pt x="2148" y="72"/>
                  </a:cubicBezTo>
                  <a:cubicBezTo>
                    <a:pt x="2148" y="37"/>
                    <a:pt x="2112" y="1"/>
                    <a:pt x="20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771;p56">
              <a:extLst>
                <a:ext uri="{FF2B5EF4-FFF2-40B4-BE49-F238E27FC236}">
                  <a16:creationId xmlns:a16="http://schemas.microsoft.com/office/drawing/2014/main" id="{81F3B687-EAFA-D239-1261-C662A007707E}"/>
                </a:ext>
              </a:extLst>
            </p:cNvPr>
            <p:cNvSpPr/>
            <p:nvPr/>
          </p:nvSpPr>
          <p:spPr>
            <a:xfrm>
              <a:off x="1269000" y="1045825"/>
              <a:ext cx="40300" cy="45675"/>
            </a:xfrm>
            <a:custGeom>
              <a:avLst/>
              <a:gdLst/>
              <a:ahLst/>
              <a:cxnLst/>
              <a:rect l="l" t="t" r="r" b="b"/>
              <a:pathLst>
                <a:path w="1612" h="1827" extrusionOk="0">
                  <a:moveTo>
                    <a:pt x="538" y="1"/>
                  </a:moveTo>
                  <a:cubicBezTo>
                    <a:pt x="466" y="1"/>
                    <a:pt x="394" y="36"/>
                    <a:pt x="323" y="36"/>
                  </a:cubicBezTo>
                  <a:lnTo>
                    <a:pt x="215" y="72"/>
                  </a:lnTo>
                  <a:lnTo>
                    <a:pt x="108" y="72"/>
                  </a:lnTo>
                  <a:cubicBezTo>
                    <a:pt x="72" y="72"/>
                    <a:pt x="36" y="108"/>
                    <a:pt x="36" y="144"/>
                  </a:cubicBezTo>
                  <a:cubicBezTo>
                    <a:pt x="1" y="180"/>
                    <a:pt x="1" y="215"/>
                    <a:pt x="36" y="251"/>
                  </a:cubicBezTo>
                  <a:cubicBezTo>
                    <a:pt x="36" y="323"/>
                    <a:pt x="72" y="359"/>
                    <a:pt x="144" y="359"/>
                  </a:cubicBezTo>
                  <a:lnTo>
                    <a:pt x="180" y="359"/>
                  </a:lnTo>
                  <a:lnTo>
                    <a:pt x="323" y="323"/>
                  </a:lnTo>
                  <a:lnTo>
                    <a:pt x="394" y="323"/>
                  </a:lnTo>
                  <a:lnTo>
                    <a:pt x="502" y="287"/>
                  </a:lnTo>
                  <a:lnTo>
                    <a:pt x="609" y="287"/>
                  </a:lnTo>
                  <a:lnTo>
                    <a:pt x="645" y="359"/>
                  </a:lnTo>
                  <a:lnTo>
                    <a:pt x="681" y="466"/>
                  </a:lnTo>
                  <a:lnTo>
                    <a:pt x="681" y="609"/>
                  </a:lnTo>
                  <a:lnTo>
                    <a:pt x="681" y="717"/>
                  </a:lnTo>
                  <a:cubicBezTo>
                    <a:pt x="681" y="752"/>
                    <a:pt x="681" y="752"/>
                    <a:pt x="681" y="788"/>
                  </a:cubicBezTo>
                  <a:cubicBezTo>
                    <a:pt x="681" y="824"/>
                    <a:pt x="681" y="824"/>
                    <a:pt x="681" y="860"/>
                  </a:cubicBezTo>
                  <a:cubicBezTo>
                    <a:pt x="681" y="860"/>
                    <a:pt x="681" y="896"/>
                    <a:pt x="717" y="896"/>
                  </a:cubicBezTo>
                  <a:lnTo>
                    <a:pt x="931" y="896"/>
                  </a:lnTo>
                  <a:cubicBezTo>
                    <a:pt x="1003" y="896"/>
                    <a:pt x="1039" y="896"/>
                    <a:pt x="1074" y="931"/>
                  </a:cubicBezTo>
                  <a:lnTo>
                    <a:pt x="1146" y="967"/>
                  </a:lnTo>
                  <a:lnTo>
                    <a:pt x="1182" y="1003"/>
                  </a:lnTo>
                  <a:lnTo>
                    <a:pt x="1218" y="1039"/>
                  </a:lnTo>
                  <a:lnTo>
                    <a:pt x="1218" y="1110"/>
                  </a:lnTo>
                  <a:cubicBezTo>
                    <a:pt x="1218" y="1146"/>
                    <a:pt x="1218" y="1218"/>
                    <a:pt x="1218" y="1253"/>
                  </a:cubicBezTo>
                  <a:lnTo>
                    <a:pt x="1289" y="1504"/>
                  </a:lnTo>
                  <a:lnTo>
                    <a:pt x="1289" y="1611"/>
                  </a:lnTo>
                  <a:cubicBezTo>
                    <a:pt x="1253" y="1647"/>
                    <a:pt x="1253" y="1719"/>
                    <a:pt x="1289" y="1755"/>
                  </a:cubicBezTo>
                  <a:cubicBezTo>
                    <a:pt x="1289" y="1790"/>
                    <a:pt x="1325" y="1826"/>
                    <a:pt x="1361" y="1826"/>
                  </a:cubicBezTo>
                  <a:lnTo>
                    <a:pt x="1504" y="1826"/>
                  </a:lnTo>
                  <a:cubicBezTo>
                    <a:pt x="1540" y="1790"/>
                    <a:pt x="1576" y="1755"/>
                    <a:pt x="1576" y="1719"/>
                  </a:cubicBezTo>
                  <a:cubicBezTo>
                    <a:pt x="1576" y="1647"/>
                    <a:pt x="1611" y="1576"/>
                    <a:pt x="1611" y="1504"/>
                  </a:cubicBezTo>
                  <a:cubicBezTo>
                    <a:pt x="1611" y="1432"/>
                    <a:pt x="1611" y="1432"/>
                    <a:pt x="1611" y="1397"/>
                  </a:cubicBezTo>
                  <a:cubicBezTo>
                    <a:pt x="1611" y="1289"/>
                    <a:pt x="1611" y="1218"/>
                    <a:pt x="1611" y="1110"/>
                  </a:cubicBezTo>
                  <a:cubicBezTo>
                    <a:pt x="1611" y="1110"/>
                    <a:pt x="1611" y="1074"/>
                    <a:pt x="1576" y="1039"/>
                  </a:cubicBezTo>
                  <a:cubicBezTo>
                    <a:pt x="1576" y="1003"/>
                    <a:pt x="1540" y="967"/>
                    <a:pt x="1504" y="967"/>
                  </a:cubicBezTo>
                  <a:cubicBezTo>
                    <a:pt x="1468" y="896"/>
                    <a:pt x="1397" y="860"/>
                    <a:pt x="1325" y="824"/>
                  </a:cubicBezTo>
                  <a:cubicBezTo>
                    <a:pt x="1289" y="788"/>
                    <a:pt x="1218" y="788"/>
                    <a:pt x="1146" y="788"/>
                  </a:cubicBezTo>
                  <a:lnTo>
                    <a:pt x="967" y="788"/>
                  </a:lnTo>
                  <a:cubicBezTo>
                    <a:pt x="895" y="788"/>
                    <a:pt x="967" y="788"/>
                    <a:pt x="967" y="752"/>
                  </a:cubicBezTo>
                  <a:lnTo>
                    <a:pt x="967" y="681"/>
                  </a:lnTo>
                  <a:lnTo>
                    <a:pt x="967" y="645"/>
                  </a:lnTo>
                  <a:cubicBezTo>
                    <a:pt x="967" y="573"/>
                    <a:pt x="967" y="538"/>
                    <a:pt x="967" y="466"/>
                  </a:cubicBezTo>
                  <a:cubicBezTo>
                    <a:pt x="967" y="430"/>
                    <a:pt x="967" y="394"/>
                    <a:pt x="967" y="359"/>
                  </a:cubicBezTo>
                  <a:cubicBezTo>
                    <a:pt x="967" y="323"/>
                    <a:pt x="931" y="287"/>
                    <a:pt x="931" y="251"/>
                  </a:cubicBezTo>
                  <a:cubicBezTo>
                    <a:pt x="895" y="215"/>
                    <a:pt x="895" y="180"/>
                    <a:pt x="860" y="144"/>
                  </a:cubicBezTo>
                  <a:cubicBezTo>
                    <a:pt x="824" y="108"/>
                    <a:pt x="788" y="108"/>
                    <a:pt x="752" y="72"/>
                  </a:cubicBezTo>
                  <a:cubicBezTo>
                    <a:pt x="717" y="36"/>
                    <a:pt x="609" y="1"/>
                    <a:pt x="5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2772;p56">
              <a:extLst>
                <a:ext uri="{FF2B5EF4-FFF2-40B4-BE49-F238E27FC236}">
                  <a16:creationId xmlns:a16="http://schemas.microsoft.com/office/drawing/2014/main" id="{A0FE8CBE-A59D-7953-50A6-DEF86311B51F}"/>
                </a:ext>
              </a:extLst>
            </p:cNvPr>
            <p:cNvSpPr/>
            <p:nvPr/>
          </p:nvSpPr>
          <p:spPr>
            <a:xfrm>
              <a:off x="1259150" y="1066400"/>
              <a:ext cx="21500" cy="24200"/>
            </a:xfrm>
            <a:custGeom>
              <a:avLst/>
              <a:gdLst/>
              <a:ahLst/>
              <a:cxnLst/>
              <a:rect l="l" t="t" r="r" b="b"/>
              <a:pathLst>
                <a:path w="860" h="968" extrusionOk="0">
                  <a:moveTo>
                    <a:pt x="323" y="1"/>
                  </a:moveTo>
                  <a:lnTo>
                    <a:pt x="180" y="37"/>
                  </a:lnTo>
                  <a:cubicBezTo>
                    <a:pt x="108" y="37"/>
                    <a:pt x="72" y="73"/>
                    <a:pt x="72" y="108"/>
                  </a:cubicBezTo>
                  <a:cubicBezTo>
                    <a:pt x="37" y="144"/>
                    <a:pt x="1" y="216"/>
                    <a:pt x="37" y="251"/>
                  </a:cubicBezTo>
                  <a:cubicBezTo>
                    <a:pt x="37" y="323"/>
                    <a:pt x="72" y="359"/>
                    <a:pt x="144" y="395"/>
                  </a:cubicBezTo>
                  <a:lnTo>
                    <a:pt x="430" y="395"/>
                  </a:lnTo>
                  <a:cubicBezTo>
                    <a:pt x="466" y="466"/>
                    <a:pt x="466" y="574"/>
                    <a:pt x="466" y="645"/>
                  </a:cubicBezTo>
                  <a:cubicBezTo>
                    <a:pt x="502" y="681"/>
                    <a:pt x="502" y="753"/>
                    <a:pt x="466" y="788"/>
                  </a:cubicBezTo>
                  <a:cubicBezTo>
                    <a:pt x="502" y="860"/>
                    <a:pt x="538" y="932"/>
                    <a:pt x="609" y="967"/>
                  </a:cubicBezTo>
                  <a:lnTo>
                    <a:pt x="645" y="967"/>
                  </a:lnTo>
                  <a:cubicBezTo>
                    <a:pt x="717" y="967"/>
                    <a:pt x="788" y="896"/>
                    <a:pt x="824" y="824"/>
                  </a:cubicBezTo>
                  <a:cubicBezTo>
                    <a:pt x="860" y="753"/>
                    <a:pt x="860" y="645"/>
                    <a:pt x="860" y="574"/>
                  </a:cubicBezTo>
                  <a:cubicBezTo>
                    <a:pt x="824" y="430"/>
                    <a:pt x="824" y="323"/>
                    <a:pt x="753" y="216"/>
                  </a:cubicBezTo>
                  <a:cubicBezTo>
                    <a:pt x="717" y="108"/>
                    <a:pt x="609" y="37"/>
                    <a:pt x="50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773;p56">
              <a:extLst>
                <a:ext uri="{FF2B5EF4-FFF2-40B4-BE49-F238E27FC236}">
                  <a16:creationId xmlns:a16="http://schemas.microsoft.com/office/drawing/2014/main" id="{280B952F-943D-1B5A-E856-B8F8DC71F311}"/>
                </a:ext>
              </a:extLst>
            </p:cNvPr>
            <p:cNvSpPr/>
            <p:nvPr/>
          </p:nvSpPr>
          <p:spPr>
            <a:xfrm>
              <a:off x="1239475" y="1049400"/>
              <a:ext cx="17025" cy="14350"/>
            </a:xfrm>
            <a:custGeom>
              <a:avLst/>
              <a:gdLst/>
              <a:ahLst/>
              <a:cxnLst/>
              <a:rect l="l" t="t" r="r" b="b"/>
              <a:pathLst>
                <a:path w="681" h="574" extrusionOk="0">
                  <a:moveTo>
                    <a:pt x="323" y="1"/>
                  </a:moveTo>
                  <a:cubicBezTo>
                    <a:pt x="251" y="1"/>
                    <a:pt x="179" y="37"/>
                    <a:pt x="108" y="37"/>
                  </a:cubicBezTo>
                  <a:lnTo>
                    <a:pt x="72" y="37"/>
                  </a:lnTo>
                  <a:cubicBezTo>
                    <a:pt x="36" y="37"/>
                    <a:pt x="36" y="72"/>
                    <a:pt x="0" y="108"/>
                  </a:cubicBezTo>
                  <a:cubicBezTo>
                    <a:pt x="0" y="144"/>
                    <a:pt x="0" y="180"/>
                    <a:pt x="0" y="216"/>
                  </a:cubicBezTo>
                  <a:cubicBezTo>
                    <a:pt x="36" y="251"/>
                    <a:pt x="72" y="287"/>
                    <a:pt x="108" y="287"/>
                  </a:cubicBezTo>
                  <a:lnTo>
                    <a:pt x="323" y="287"/>
                  </a:lnTo>
                  <a:lnTo>
                    <a:pt x="323" y="323"/>
                  </a:lnTo>
                  <a:lnTo>
                    <a:pt x="358" y="395"/>
                  </a:lnTo>
                  <a:cubicBezTo>
                    <a:pt x="358" y="430"/>
                    <a:pt x="358" y="466"/>
                    <a:pt x="358" y="502"/>
                  </a:cubicBezTo>
                  <a:cubicBezTo>
                    <a:pt x="394" y="538"/>
                    <a:pt x="430" y="574"/>
                    <a:pt x="502" y="574"/>
                  </a:cubicBezTo>
                  <a:lnTo>
                    <a:pt x="537" y="574"/>
                  </a:lnTo>
                  <a:cubicBezTo>
                    <a:pt x="573" y="574"/>
                    <a:pt x="573" y="538"/>
                    <a:pt x="609" y="538"/>
                  </a:cubicBezTo>
                  <a:cubicBezTo>
                    <a:pt x="609" y="502"/>
                    <a:pt x="609" y="466"/>
                    <a:pt x="609" y="430"/>
                  </a:cubicBezTo>
                  <a:cubicBezTo>
                    <a:pt x="645" y="395"/>
                    <a:pt x="645" y="359"/>
                    <a:pt x="681" y="359"/>
                  </a:cubicBezTo>
                  <a:cubicBezTo>
                    <a:pt x="645" y="287"/>
                    <a:pt x="609" y="216"/>
                    <a:pt x="573" y="180"/>
                  </a:cubicBezTo>
                  <a:cubicBezTo>
                    <a:pt x="573" y="144"/>
                    <a:pt x="537" y="108"/>
                    <a:pt x="502" y="72"/>
                  </a:cubicBezTo>
                  <a:cubicBezTo>
                    <a:pt x="466" y="37"/>
                    <a:pt x="394" y="1"/>
                    <a:pt x="35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774;p56">
              <a:extLst>
                <a:ext uri="{FF2B5EF4-FFF2-40B4-BE49-F238E27FC236}">
                  <a16:creationId xmlns:a16="http://schemas.microsoft.com/office/drawing/2014/main" id="{B5F0D194-8652-D203-6C47-2A97382B711B}"/>
                </a:ext>
              </a:extLst>
            </p:cNvPr>
            <p:cNvSpPr/>
            <p:nvPr/>
          </p:nvSpPr>
          <p:spPr>
            <a:xfrm>
              <a:off x="1376400" y="947400"/>
              <a:ext cx="67125" cy="84125"/>
            </a:xfrm>
            <a:custGeom>
              <a:avLst/>
              <a:gdLst/>
              <a:ahLst/>
              <a:cxnLst/>
              <a:rect l="l" t="t" r="r" b="b"/>
              <a:pathLst>
                <a:path w="2685" h="3365" extrusionOk="0">
                  <a:moveTo>
                    <a:pt x="2291" y="0"/>
                  </a:moveTo>
                  <a:cubicBezTo>
                    <a:pt x="2255" y="0"/>
                    <a:pt x="2183" y="0"/>
                    <a:pt x="2148" y="36"/>
                  </a:cubicBezTo>
                  <a:cubicBezTo>
                    <a:pt x="2076" y="72"/>
                    <a:pt x="2005" y="108"/>
                    <a:pt x="1933" y="143"/>
                  </a:cubicBezTo>
                  <a:cubicBezTo>
                    <a:pt x="1861" y="215"/>
                    <a:pt x="1826" y="287"/>
                    <a:pt x="1790" y="358"/>
                  </a:cubicBezTo>
                  <a:cubicBezTo>
                    <a:pt x="1718" y="430"/>
                    <a:pt x="1718" y="501"/>
                    <a:pt x="1682" y="573"/>
                  </a:cubicBezTo>
                  <a:cubicBezTo>
                    <a:pt x="1682" y="680"/>
                    <a:pt x="1682" y="752"/>
                    <a:pt x="1682" y="824"/>
                  </a:cubicBezTo>
                  <a:lnTo>
                    <a:pt x="1718" y="895"/>
                  </a:lnTo>
                  <a:cubicBezTo>
                    <a:pt x="1718" y="931"/>
                    <a:pt x="1754" y="931"/>
                    <a:pt x="1754" y="967"/>
                  </a:cubicBezTo>
                  <a:cubicBezTo>
                    <a:pt x="1790" y="1002"/>
                    <a:pt x="1826" y="1038"/>
                    <a:pt x="1861" y="1074"/>
                  </a:cubicBezTo>
                  <a:lnTo>
                    <a:pt x="1861" y="1110"/>
                  </a:lnTo>
                  <a:cubicBezTo>
                    <a:pt x="1933" y="1146"/>
                    <a:pt x="1969" y="1217"/>
                    <a:pt x="2005" y="1253"/>
                  </a:cubicBezTo>
                  <a:cubicBezTo>
                    <a:pt x="2005" y="1289"/>
                    <a:pt x="2040" y="1289"/>
                    <a:pt x="2076" y="1289"/>
                  </a:cubicBezTo>
                  <a:lnTo>
                    <a:pt x="1897" y="1289"/>
                  </a:lnTo>
                  <a:cubicBezTo>
                    <a:pt x="1826" y="1325"/>
                    <a:pt x="1718" y="1325"/>
                    <a:pt x="1647" y="1325"/>
                  </a:cubicBezTo>
                  <a:cubicBezTo>
                    <a:pt x="1503" y="1360"/>
                    <a:pt x="1396" y="1396"/>
                    <a:pt x="1289" y="1432"/>
                  </a:cubicBezTo>
                  <a:cubicBezTo>
                    <a:pt x="1217" y="1504"/>
                    <a:pt x="1110" y="1539"/>
                    <a:pt x="1038" y="1611"/>
                  </a:cubicBezTo>
                  <a:cubicBezTo>
                    <a:pt x="1002" y="1683"/>
                    <a:pt x="966" y="1718"/>
                    <a:pt x="931" y="1754"/>
                  </a:cubicBezTo>
                  <a:cubicBezTo>
                    <a:pt x="931" y="1790"/>
                    <a:pt x="895" y="1826"/>
                    <a:pt x="895" y="1826"/>
                  </a:cubicBezTo>
                  <a:lnTo>
                    <a:pt x="859" y="1897"/>
                  </a:lnTo>
                  <a:cubicBezTo>
                    <a:pt x="823" y="2005"/>
                    <a:pt x="823" y="2112"/>
                    <a:pt x="823" y="2220"/>
                  </a:cubicBezTo>
                  <a:cubicBezTo>
                    <a:pt x="823" y="2291"/>
                    <a:pt x="823" y="2363"/>
                    <a:pt x="823" y="2434"/>
                  </a:cubicBezTo>
                  <a:cubicBezTo>
                    <a:pt x="823" y="2434"/>
                    <a:pt x="823" y="2470"/>
                    <a:pt x="823" y="2470"/>
                  </a:cubicBezTo>
                  <a:lnTo>
                    <a:pt x="823" y="2506"/>
                  </a:lnTo>
                  <a:cubicBezTo>
                    <a:pt x="752" y="2470"/>
                    <a:pt x="644" y="2470"/>
                    <a:pt x="573" y="2470"/>
                  </a:cubicBezTo>
                  <a:cubicBezTo>
                    <a:pt x="465" y="2470"/>
                    <a:pt x="394" y="2506"/>
                    <a:pt x="322" y="2542"/>
                  </a:cubicBezTo>
                  <a:cubicBezTo>
                    <a:pt x="251" y="2577"/>
                    <a:pt x="179" y="2613"/>
                    <a:pt x="107" y="2685"/>
                  </a:cubicBezTo>
                  <a:cubicBezTo>
                    <a:pt x="72" y="2756"/>
                    <a:pt x="36" y="2828"/>
                    <a:pt x="0" y="2900"/>
                  </a:cubicBezTo>
                  <a:cubicBezTo>
                    <a:pt x="0" y="2935"/>
                    <a:pt x="0" y="2971"/>
                    <a:pt x="0" y="3007"/>
                  </a:cubicBezTo>
                  <a:cubicBezTo>
                    <a:pt x="0" y="3043"/>
                    <a:pt x="36" y="3079"/>
                    <a:pt x="36" y="3114"/>
                  </a:cubicBezTo>
                  <a:cubicBezTo>
                    <a:pt x="36" y="3150"/>
                    <a:pt x="72" y="3186"/>
                    <a:pt x="72" y="3222"/>
                  </a:cubicBezTo>
                  <a:cubicBezTo>
                    <a:pt x="107" y="3258"/>
                    <a:pt x="107" y="3293"/>
                    <a:pt x="143" y="3293"/>
                  </a:cubicBezTo>
                  <a:cubicBezTo>
                    <a:pt x="215" y="3329"/>
                    <a:pt x="286" y="3365"/>
                    <a:pt x="358" y="3365"/>
                  </a:cubicBezTo>
                  <a:cubicBezTo>
                    <a:pt x="394" y="3365"/>
                    <a:pt x="430" y="3329"/>
                    <a:pt x="430" y="3293"/>
                  </a:cubicBezTo>
                  <a:cubicBezTo>
                    <a:pt x="430" y="3258"/>
                    <a:pt x="394" y="3222"/>
                    <a:pt x="358" y="3222"/>
                  </a:cubicBezTo>
                  <a:lnTo>
                    <a:pt x="251" y="3222"/>
                  </a:lnTo>
                  <a:lnTo>
                    <a:pt x="215" y="3150"/>
                  </a:lnTo>
                  <a:cubicBezTo>
                    <a:pt x="179" y="3114"/>
                    <a:pt x="179" y="3079"/>
                    <a:pt x="179" y="3079"/>
                  </a:cubicBezTo>
                  <a:cubicBezTo>
                    <a:pt x="143" y="3043"/>
                    <a:pt x="143" y="3043"/>
                    <a:pt x="179" y="3007"/>
                  </a:cubicBezTo>
                  <a:lnTo>
                    <a:pt x="179" y="2971"/>
                  </a:lnTo>
                  <a:cubicBezTo>
                    <a:pt x="143" y="2935"/>
                    <a:pt x="143" y="2935"/>
                    <a:pt x="179" y="2900"/>
                  </a:cubicBezTo>
                  <a:cubicBezTo>
                    <a:pt x="179" y="2864"/>
                    <a:pt x="179" y="2864"/>
                    <a:pt x="215" y="2828"/>
                  </a:cubicBezTo>
                  <a:cubicBezTo>
                    <a:pt x="215" y="2792"/>
                    <a:pt x="251" y="2792"/>
                    <a:pt x="286" y="2756"/>
                  </a:cubicBezTo>
                  <a:cubicBezTo>
                    <a:pt x="322" y="2721"/>
                    <a:pt x="358" y="2721"/>
                    <a:pt x="394" y="2685"/>
                  </a:cubicBezTo>
                  <a:lnTo>
                    <a:pt x="537" y="2649"/>
                  </a:lnTo>
                  <a:cubicBezTo>
                    <a:pt x="573" y="2649"/>
                    <a:pt x="609" y="2649"/>
                    <a:pt x="680" y="2613"/>
                  </a:cubicBezTo>
                  <a:lnTo>
                    <a:pt x="859" y="2613"/>
                  </a:lnTo>
                  <a:cubicBezTo>
                    <a:pt x="859" y="2631"/>
                    <a:pt x="868" y="2640"/>
                    <a:pt x="877" y="2640"/>
                  </a:cubicBezTo>
                  <a:cubicBezTo>
                    <a:pt x="886" y="2640"/>
                    <a:pt x="895" y="2631"/>
                    <a:pt x="895" y="2613"/>
                  </a:cubicBezTo>
                  <a:lnTo>
                    <a:pt x="931" y="2613"/>
                  </a:lnTo>
                  <a:cubicBezTo>
                    <a:pt x="966" y="2613"/>
                    <a:pt x="966" y="2577"/>
                    <a:pt x="1002" y="2577"/>
                  </a:cubicBezTo>
                  <a:cubicBezTo>
                    <a:pt x="1002" y="2542"/>
                    <a:pt x="1002" y="2506"/>
                    <a:pt x="1002" y="2470"/>
                  </a:cubicBezTo>
                  <a:lnTo>
                    <a:pt x="1002" y="2398"/>
                  </a:lnTo>
                  <a:cubicBezTo>
                    <a:pt x="966" y="2398"/>
                    <a:pt x="966" y="2398"/>
                    <a:pt x="1002" y="2363"/>
                  </a:cubicBezTo>
                  <a:lnTo>
                    <a:pt x="1002" y="2291"/>
                  </a:lnTo>
                  <a:cubicBezTo>
                    <a:pt x="966" y="2220"/>
                    <a:pt x="966" y="2148"/>
                    <a:pt x="1002" y="2076"/>
                  </a:cubicBezTo>
                  <a:cubicBezTo>
                    <a:pt x="1002" y="2041"/>
                    <a:pt x="1002" y="1969"/>
                    <a:pt x="1038" y="1897"/>
                  </a:cubicBezTo>
                  <a:cubicBezTo>
                    <a:pt x="1038" y="1862"/>
                    <a:pt x="1074" y="1862"/>
                    <a:pt x="1074" y="1826"/>
                  </a:cubicBezTo>
                  <a:cubicBezTo>
                    <a:pt x="1110" y="1790"/>
                    <a:pt x="1110" y="1754"/>
                    <a:pt x="1145" y="1754"/>
                  </a:cubicBezTo>
                  <a:cubicBezTo>
                    <a:pt x="1217" y="1718"/>
                    <a:pt x="1253" y="1683"/>
                    <a:pt x="1324" y="1647"/>
                  </a:cubicBezTo>
                  <a:lnTo>
                    <a:pt x="1468" y="1611"/>
                  </a:lnTo>
                  <a:lnTo>
                    <a:pt x="1575" y="1575"/>
                  </a:lnTo>
                  <a:lnTo>
                    <a:pt x="2112" y="1575"/>
                  </a:lnTo>
                  <a:cubicBezTo>
                    <a:pt x="2148" y="1575"/>
                    <a:pt x="2183" y="1575"/>
                    <a:pt x="2219" y="1539"/>
                  </a:cubicBezTo>
                  <a:cubicBezTo>
                    <a:pt x="2255" y="1504"/>
                    <a:pt x="2255" y="1468"/>
                    <a:pt x="2255" y="1396"/>
                  </a:cubicBezTo>
                  <a:cubicBezTo>
                    <a:pt x="2255" y="1360"/>
                    <a:pt x="2255" y="1325"/>
                    <a:pt x="2219" y="1289"/>
                  </a:cubicBezTo>
                  <a:cubicBezTo>
                    <a:pt x="2183" y="1253"/>
                    <a:pt x="2148" y="1217"/>
                    <a:pt x="2112" y="1217"/>
                  </a:cubicBezTo>
                  <a:lnTo>
                    <a:pt x="2040" y="1217"/>
                  </a:lnTo>
                  <a:cubicBezTo>
                    <a:pt x="2076" y="1217"/>
                    <a:pt x="2112" y="1217"/>
                    <a:pt x="2148" y="1181"/>
                  </a:cubicBezTo>
                  <a:cubicBezTo>
                    <a:pt x="2148" y="1181"/>
                    <a:pt x="2183" y="1146"/>
                    <a:pt x="2183" y="1110"/>
                  </a:cubicBezTo>
                  <a:lnTo>
                    <a:pt x="2183" y="1146"/>
                  </a:lnTo>
                  <a:cubicBezTo>
                    <a:pt x="2183" y="1181"/>
                    <a:pt x="2219" y="1253"/>
                    <a:pt x="2255" y="1289"/>
                  </a:cubicBezTo>
                  <a:lnTo>
                    <a:pt x="2327" y="1360"/>
                  </a:lnTo>
                  <a:lnTo>
                    <a:pt x="2362" y="1360"/>
                  </a:lnTo>
                  <a:lnTo>
                    <a:pt x="2434" y="1432"/>
                  </a:lnTo>
                  <a:cubicBezTo>
                    <a:pt x="2434" y="1468"/>
                    <a:pt x="2470" y="1468"/>
                    <a:pt x="2506" y="1468"/>
                  </a:cubicBezTo>
                  <a:cubicBezTo>
                    <a:pt x="2577" y="1468"/>
                    <a:pt x="2613" y="1432"/>
                    <a:pt x="2613" y="1360"/>
                  </a:cubicBezTo>
                  <a:cubicBezTo>
                    <a:pt x="2613" y="1325"/>
                    <a:pt x="2613" y="1325"/>
                    <a:pt x="2613" y="1289"/>
                  </a:cubicBezTo>
                  <a:cubicBezTo>
                    <a:pt x="2613" y="1289"/>
                    <a:pt x="2613" y="1253"/>
                    <a:pt x="2577" y="1253"/>
                  </a:cubicBezTo>
                  <a:cubicBezTo>
                    <a:pt x="2541" y="1217"/>
                    <a:pt x="2506" y="1181"/>
                    <a:pt x="2470" y="1146"/>
                  </a:cubicBezTo>
                  <a:lnTo>
                    <a:pt x="2470" y="1110"/>
                  </a:lnTo>
                  <a:lnTo>
                    <a:pt x="2470" y="1038"/>
                  </a:lnTo>
                  <a:cubicBezTo>
                    <a:pt x="2470" y="1002"/>
                    <a:pt x="2470" y="967"/>
                    <a:pt x="2470" y="931"/>
                  </a:cubicBezTo>
                  <a:cubicBezTo>
                    <a:pt x="2470" y="895"/>
                    <a:pt x="2470" y="859"/>
                    <a:pt x="2470" y="824"/>
                  </a:cubicBezTo>
                  <a:cubicBezTo>
                    <a:pt x="2470" y="824"/>
                    <a:pt x="2506" y="788"/>
                    <a:pt x="2506" y="752"/>
                  </a:cubicBezTo>
                  <a:lnTo>
                    <a:pt x="2541" y="716"/>
                  </a:lnTo>
                  <a:lnTo>
                    <a:pt x="2613" y="716"/>
                  </a:lnTo>
                  <a:cubicBezTo>
                    <a:pt x="2649" y="716"/>
                    <a:pt x="2685" y="645"/>
                    <a:pt x="2685" y="609"/>
                  </a:cubicBezTo>
                  <a:cubicBezTo>
                    <a:pt x="2649" y="573"/>
                    <a:pt x="2613" y="537"/>
                    <a:pt x="2577" y="537"/>
                  </a:cubicBezTo>
                  <a:lnTo>
                    <a:pt x="2541" y="537"/>
                  </a:lnTo>
                  <a:lnTo>
                    <a:pt x="2470" y="573"/>
                  </a:lnTo>
                  <a:lnTo>
                    <a:pt x="2434" y="609"/>
                  </a:lnTo>
                  <a:cubicBezTo>
                    <a:pt x="2362" y="645"/>
                    <a:pt x="2327" y="680"/>
                    <a:pt x="2327" y="716"/>
                  </a:cubicBezTo>
                  <a:cubicBezTo>
                    <a:pt x="2255" y="824"/>
                    <a:pt x="2219" y="931"/>
                    <a:pt x="2219" y="1038"/>
                  </a:cubicBezTo>
                  <a:cubicBezTo>
                    <a:pt x="2219" y="1038"/>
                    <a:pt x="2219" y="1002"/>
                    <a:pt x="2219" y="1002"/>
                  </a:cubicBezTo>
                  <a:lnTo>
                    <a:pt x="2040" y="788"/>
                  </a:lnTo>
                  <a:lnTo>
                    <a:pt x="1969" y="716"/>
                  </a:lnTo>
                  <a:lnTo>
                    <a:pt x="1969" y="680"/>
                  </a:lnTo>
                  <a:cubicBezTo>
                    <a:pt x="1969" y="645"/>
                    <a:pt x="1969" y="609"/>
                    <a:pt x="1969" y="573"/>
                  </a:cubicBezTo>
                  <a:cubicBezTo>
                    <a:pt x="2005" y="573"/>
                    <a:pt x="2005" y="537"/>
                    <a:pt x="2005" y="501"/>
                  </a:cubicBezTo>
                  <a:cubicBezTo>
                    <a:pt x="2005" y="466"/>
                    <a:pt x="2040" y="430"/>
                    <a:pt x="2076" y="394"/>
                  </a:cubicBezTo>
                  <a:cubicBezTo>
                    <a:pt x="2112" y="358"/>
                    <a:pt x="2112" y="322"/>
                    <a:pt x="2148" y="287"/>
                  </a:cubicBezTo>
                  <a:lnTo>
                    <a:pt x="2219" y="251"/>
                  </a:lnTo>
                  <a:lnTo>
                    <a:pt x="2434" y="251"/>
                  </a:lnTo>
                  <a:cubicBezTo>
                    <a:pt x="2470" y="251"/>
                    <a:pt x="2470" y="215"/>
                    <a:pt x="2506" y="179"/>
                  </a:cubicBezTo>
                  <a:cubicBezTo>
                    <a:pt x="2506" y="143"/>
                    <a:pt x="2506" y="108"/>
                    <a:pt x="2506" y="36"/>
                  </a:cubicBezTo>
                  <a:cubicBezTo>
                    <a:pt x="2470" y="36"/>
                    <a:pt x="2434" y="0"/>
                    <a:pt x="239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775;p56">
              <a:extLst>
                <a:ext uri="{FF2B5EF4-FFF2-40B4-BE49-F238E27FC236}">
                  <a16:creationId xmlns:a16="http://schemas.microsoft.com/office/drawing/2014/main" id="{16E902D9-3C4A-0500-5948-2365194A02A8}"/>
                </a:ext>
              </a:extLst>
            </p:cNvPr>
            <p:cNvSpPr/>
            <p:nvPr/>
          </p:nvSpPr>
          <p:spPr>
            <a:xfrm>
              <a:off x="1456025" y="1001975"/>
              <a:ext cx="32250" cy="74300"/>
            </a:xfrm>
            <a:custGeom>
              <a:avLst/>
              <a:gdLst/>
              <a:ahLst/>
              <a:cxnLst/>
              <a:rect l="l" t="t" r="r" b="b"/>
              <a:pathLst>
                <a:path w="1290" h="2972" extrusionOk="0">
                  <a:moveTo>
                    <a:pt x="323" y="1"/>
                  </a:moveTo>
                  <a:cubicBezTo>
                    <a:pt x="216" y="1"/>
                    <a:pt x="144" y="37"/>
                    <a:pt x="72" y="108"/>
                  </a:cubicBezTo>
                  <a:cubicBezTo>
                    <a:pt x="1" y="180"/>
                    <a:pt x="1" y="287"/>
                    <a:pt x="72" y="359"/>
                  </a:cubicBezTo>
                  <a:cubicBezTo>
                    <a:pt x="108" y="394"/>
                    <a:pt x="144" y="394"/>
                    <a:pt x="180" y="394"/>
                  </a:cubicBezTo>
                  <a:cubicBezTo>
                    <a:pt x="251" y="394"/>
                    <a:pt x="287" y="394"/>
                    <a:pt x="287" y="359"/>
                  </a:cubicBezTo>
                  <a:lnTo>
                    <a:pt x="609" y="359"/>
                  </a:lnTo>
                  <a:lnTo>
                    <a:pt x="645" y="394"/>
                  </a:lnTo>
                  <a:cubicBezTo>
                    <a:pt x="681" y="430"/>
                    <a:pt x="681" y="430"/>
                    <a:pt x="717" y="466"/>
                  </a:cubicBezTo>
                  <a:cubicBezTo>
                    <a:pt x="717" y="466"/>
                    <a:pt x="752" y="502"/>
                    <a:pt x="752" y="502"/>
                  </a:cubicBezTo>
                  <a:cubicBezTo>
                    <a:pt x="752" y="538"/>
                    <a:pt x="752" y="538"/>
                    <a:pt x="752" y="573"/>
                  </a:cubicBezTo>
                  <a:lnTo>
                    <a:pt x="752" y="681"/>
                  </a:lnTo>
                  <a:cubicBezTo>
                    <a:pt x="717" y="788"/>
                    <a:pt x="681" y="896"/>
                    <a:pt x="645" y="967"/>
                  </a:cubicBezTo>
                  <a:cubicBezTo>
                    <a:pt x="645" y="1039"/>
                    <a:pt x="645" y="1075"/>
                    <a:pt x="609" y="1110"/>
                  </a:cubicBezTo>
                  <a:cubicBezTo>
                    <a:pt x="609" y="1146"/>
                    <a:pt x="609" y="1182"/>
                    <a:pt x="609" y="1254"/>
                  </a:cubicBezTo>
                  <a:lnTo>
                    <a:pt x="645" y="1325"/>
                  </a:lnTo>
                  <a:cubicBezTo>
                    <a:pt x="681" y="1325"/>
                    <a:pt x="681" y="1361"/>
                    <a:pt x="681" y="1361"/>
                  </a:cubicBezTo>
                  <a:cubicBezTo>
                    <a:pt x="681" y="1397"/>
                    <a:pt x="752" y="1433"/>
                    <a:pt x="752" y="1468"/>
                  </a:cubicBezTo>
                  <a:lnTo>
                    <a:pt x="788" y="1504"/>
                  </a:lnTo>
                  <a:cubicBezTo>
                    <a:pt x="824" y="1540"/>
                    <a:pt x="824" y="1540"/>
                    <a:pt x="860" y="1576"/>
                  </a:cubicBezTo>
                  <a:cubicBezTo>
                    <a:pt x="860" y="1611"/>
                    <a:pt x="860" y="1647"/>
                    <a:pt x="860" y="1683"/>
                  </a:cubicBezTo>
                  <a:cubicBezTo>
                    <a:pt x="896" y="1755"/>
                    <a:pt x="896" y="1826"/>
                    <a:pt x="860" y="1898"/>
                  </a:cubicBezTo>
                  <a:cubicBezTo>
                    <a:pt x="860" y="1969"/>
                    <a:pt x="860" y="2041"/>
                    <a:pt x="824" y="2113"/>
                  </a:cubicBezTo>
                  <a:lnTo>
                    <a:pt x="824" y="2148"/>
                  </a:lnTo>
                  <a:cubicBezTo>
                    <a:pt x="824" y="2220"/>
                    <a:pt x="788" y="2256"/>
                    <a:pt x="788" y="2327"/>
                  </a:cubicBezTo>
                  <a:lnTo>
                    <a:pt x="788" y="2363"/>
                  </a:lnTo>
                  <a:lnTo>
                    <a:pt x="752" y="2399"/>
                  </a:lnTo>
                  <a:lnTo>
                    <a:pt x="609" y="2471"/>
                  </a:lnTo>
                  <a:lnTo>
                    <a:pt x="394" y="2542"/>
                  </a:lnTo>
                  <a:lnTo>
                    <a:pt x="323" y="2542"/>
                  </a:lnTo>
                  <a:cubicBezTo>
                    <a:pt x="216" y="2542"/>
                    <a:pt x="144" y="2578"/>
                    <a:pt x="108" y="2685"/>
                  </a:cubicBezTo>
                  <a:cubicBezTo>
                    <a:pt x="72" y="2793"/>
                    <a:pt x="144" y="2900"/>
                    <a:pt x="251" y="2936"/>
                  </a:cubicBezTo>
                  <a:cubicBezTo>
                    <a:pt x="323" y="2972"/>
                    <a:pt x="359" y="2972"/>
                    <a:pt x="394" y="2972"/>
                  </a:cubicBezTo>
                  <a:lnTo>
                    <a:pt x="573" y="2972"/>
                  </a:lnTo>
                  <a:cubicBezTo>
                    <a:pt x="645" y="2936"/>
                    <a:pt x="717" y="2936"/>
                    <a:pt x="752" y="2900"/>
                  </a:cubicBezTo>
                  <a:cubicBezTo>
                    <a:pt x="824" y="2864"/>
                    <a:pt x="896" y="2828"/>
                    <a:pt x="967" y="2757"/>
                  </a:cubicBezTo>
                  <a:cubicBezTo>
                    <a:pt x="1075" y="2685"/>
                    <a:pt x="1146" y="2578"/>
                    <a:pt x="1182" y="2435"/>
                  </a:cubicBezTo>
                  <a:cubicBezTo>
                    <a:pt x="1182" y="2435"/>
                    <a:pt x="1182" y="2399"/>
                    <a:pt x="1182" y="2363"/>
                  </a:cubicBezTo>
                  <a:cubicBezTo>
                    <a:pt x="1182" y="2363"/>
                    <a:pt x="1182" y="2327"/>
                    <a:pt x="1182" y="2327"/>
                  </a:cubicBezTo>
                  <a:cubicBezTo>
                    <a:pt x="1218" y="2184"/>
                    <a:pt x="1254" y="2005"/>
                    <a:pt x="1254" y="1862"/>
                  </a:cubicBezTo>
                  <a:cubicBezTo>
                    <a:pt x="1289" y="1719"/>
                    <a:pt x="1254" y="1611"/>
                    <a:pt x="1218" y="1468"/>
                  </a:cubicBezTo>
                  <a:cubicBezTo>
                    <a:pt x="1182" y="1361"/>
                    <a:pt x="1110" y="1289"/>
                    <a:pt x="1039" y="1182"/>
                  </a:cubicBezTo>
                  <a:lnTo>
                    <a:pt x="1003" y="1146"/>
                  </a:lnTo>
                  <a:cubicBezTo>
                    <a:pt x="1003" y="1110"/>
                    <a:pt x="1003" y="1110"/>
                    <a:pt x="1003" y="1075"/>
                  </a:cubicBezTo>
                  <a:lnTo>
                    <a:pt x="1003" y="1039"/>
                  </a:lnTo>
                  <a:cubicBezTo>
                    <a:pt x="1003" y="967"/>
                    <a:pt x="1039" y="896"/>
                    <a:pt x="1075" y="824"/>
                  </a:cubicBezTo>
                  <a:cubicBezTo>
                    <a:pt x="1075" y="788"/>
                    <a:pt x="1075" y="752"/>
                    <a:pt x="1075" y="681"/>
                  </a:cubicBezTo>
                  <a:cubicBezTo>
                    <a:pt x="1075" y="645"/>
                    <a:pt x="1075" y="573"/>
                    <a:pt x="1075" y="538"/>
                  </a:cubicBezTo>
                  <a:cubicBezTo>
                    <a:pt x="1039" y="430"/>
                    <a:pt x="1003" y="359"/>
                    <a:pt x="967" y="287"/>
                  </a:cubicBezTo>
                  <a:cubicBezTo>
                    <a:pt x="896" y="215"/>
                    <a:pt x="824" y="144"/>
                    <a:pt x="752" y="108"/>
                  </a:cubicBezTo>
                  <a:cubicBezTo>
                    <a:pt x="681" y="37"/>
                    <a:pt x="573" y="1"/>
                    <a:pt x="50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2776;p56">
              <a:extLst>
                <a:ext uri="{FF2B5EF4-FFF2-40B4-BE49-F238E27FC236}">
                  <a16:creationId xmlns:a16="http://schemas.microsoft.com/office/drawing/2014/main" id="{08F91478-928C-3DBA-71A6-45062D223A58}"/>
                </a:ext>
              </a:extLst>
            </p:cNvPr>
            <p:cNvSpPr/>
            <p:nvPr/>
          </p:nvSpPr>
          <p:spPr>
            <a:xfrm>
              <a:off x="1438125" y="820550"/>
              <a:ext cx="51050" cy="64225"/>
            </a:xfrm>
            <a:custGeom>
              <a:avLst/>
              <a:gdLst/>
              <a:ahLst/>
              <a:cxnLst/>
              <a:rect l="l" t="t" r="r" b="b"/>
              <a:pathLst>
                <a:path w="2042" h="2569" extrusionOk="0">
                  <a:moveTo>
                    <a:pt x="1701" y="0"/>
                  </a:moveTo>
                  <a:cubicBezTo>
                    <a:pt x="1683" y="0"/>
                    <a:pt x="1665" y="9"/>
                    <a:pt x="1647" y="27"/>
                  </a:cubicBezTo>
                  <a:cubicBezTo>
                    <a:pt x="1612" y="27"/>
                    <a:pt x="1576" y="27"/>
                    <a:pt x="1540" y="63"/>
                  </a:cubicBezTo>
                  <a:lnTo>
                    <a:pt x="1468" y="99"/>
                  </a:lnTo>
                  <a:cubicBezTo>
                    <a:pt x="1325" y="206"/>
                    <a:pt x="1218" y="314"/>
                    <a:pt x="1110" y="421"/>
                  </a:cubicBezTo>
                  <a:cubicBezTo>
                    <a:pt x="1003" y="564"/>
                    <a:pt x="896" y="707"/>
                    <a:pt x="860" y="886"/>
                  </a:cubicBezTo>
                  <a:cubicBezTo>
                    <a:pt x="860" y="958"/>
                    <a:pt x="860" y="1029"/>
                    <a:pt x="860" y="1101"/>
                  </a:cubicBezTo>
                  <a:lnTo>
                    <a:pt x="824" y="1101"/>
                  </a:lnTo>
                  <a:cubicBezTo>
                    <a:pt x="753" y="1101"/>
                    <a:pt x="717" y="1101"/>
                    <a:pt x="645" y="1137"/>
                  </a:cubicBezTo>
                  <a:cubicBezTo>
                    <a:pt x="538" y="1173"/>
                    <a:pt x="430" y="1244"/>
                    <a:pt x="359" y="1316"/>
                  </a:cubicBezTo>
                  <a:cubicBezTo>
                    <a:pt x="323" y="1352"/>
                    <a:pt x="251" y="1387"/>
                    <a:pt x="216" y="1423"/>
                  </a:cubicBezTo>
                  <a:cubicBezTo>
                    <a:pt x="180" y="1459"/>
                    <a:pt x="144" y="1495"/>
                    <a:pt x="108" y="1566"/>
                  </a:cubicBezTo>
                  <a:cubicBezTo>
                    <a:pt x="37" y="1674"/>
                    <a:pt x="1" y="1781"/>
                    <a:pt x="1" y="1924"/>
                  </a:cubicBezTo>
                  <a:cubicBezTo>
                    <a:pt x="1" y="1960"/>
                    <a:pt x="1" y="2032"/>
                    <a:pt x="1" y="2067"/>
                  </a:cubicBezTo>
                  <a:cubicBezTo>
                    <a:pt x="1" y="2139"/>
                    <a:pt x="1" y="2175"/>
                    <a:pt x="37" y="2246"/>
                  </a:cubicBezTo>
                  <a:cubicBezTo>
                    <a:pt x="37" y="2282"/>
                    <a:pt x="72" y="2318"/>
                    <a:pt x="108" y="2390"/>
                  </a:cubicBezTo>
                  <a:cubicBezTo>
                    <a:pt x="144" y="2425"/>
                    <a:pt x="216" y="2461"/>
                    <a:pt x="251" y="2497"/>
                  </a:cubicBezTo>
                  <a:cubicBezTo>
                    <a:pt x="323" y="2533"/>
                    <a:pt x="430" y="2533"/>
                    <a:pt x="502" y="2569"/>
                  </a:cubicBezTo>
                  <a:lnTo>
                    <a:pt x="681" y="2569"/>
                  </a:lnTo>
                  <a:cubicBezTo>
                    <a:pt x="717" y="2569"/>
                    <a:pt x="788" y="2533"/>
                    <a:pt x="788" y="2461"/>
                  </a:cubicBezTo>
                  <a:cubicBezTo>
                    <a:pt x="824" y="2425"/>
                    <a:pt x="824" y="2390"/>
                    <a:pt x="788" y="2354"/>
                  </a:cubicBezTo>
                  <a:cubicBezTo>
                    <a:pt x="788" y="2318"/>
                    <a:pt x="753" y="2318"/>
                    <a:pt x="717" y="2318"/>
                  </a:cubicBezTo>
                  <a:lnTo>
                    <a:pt x="574" y="2318"/>
                  </a:lnTo>
                  <a:lnTo>
                    <a:pt x="430" y="2282"/>
                  </a:lnTo>
                  <a:lnTo>
                    <a:pt x="395" y="2246"/>
                  </a:lnTo>
                  <a:lnTo>
                    <a:pt x="359" y="2211"/>
                  </a:lnTo>
                  <a:lnTo>
                    <a:pt x="287" y="2103"/>
                  </a:lnTo>
                  <a:cubicBezTo>
                    <a:pt x="287" y="2067"/>
                    <a:pt x="287" y="2032"/>
                    <a:pt x="287" y="1996"/>
                  </a:cubicBezTo>
                  <a:cubicBezTo>
                    <a:pt x="287" y="1960"/>
                    <a:pt x="287" y="1924"/>
                    <a:pt x="287" y="1889"/>
                  </a:cubicBezTo>
                  <a:cubicBezTo>
                    <a:pt x="287" y="1853"/>
                    <a:pt x="287" y="1817"/>
                    <a:pt x="287" y="1817"/>
                  </a:cubicBezTo>
                  <a:cubicBezTo>
                    <a:pt x="323" y="1781"/>
                    <a:pt x="323" y="1745"/>
                    <a:pt x="359" y="1710"/>
                  </a:cubicBezTo>
                  <a:cubicBezTo>
                    <a:pt x="395" y="1674"/>
                    <a:pt x="430" y="1638"/>
                    <a:pt x="466" y="1602"/>
                  </a:cubicBezTo>
                  <a:cubicBezTo>
                    <a:pt x="538" y="1531"/>
                    <a:pt x="609" y="1495"/>
                    <a:pt x="717" y="1459"/>
                  </a:cubicBezTo>
                  <a:cubicBezTo>
                    <a:pt x="753" y="1459"/>
                    <a:pt x="788" y="1423"/>
                    <a:pt x="824" y="1423"/>
                  </a:cubicBezTo>
                  <a:lnTo>
                    <a:pt x="1003" y="1423"/>
                  </a:lnTo>
                  <a:cubicBezTo>
                    <a:pt x="1039" y="1423"/>
                    <a:pt x="1075" y="1387"/>
                    <a:pt x="1110" y="1352"/>
                  </a:cubicBezTo>
                  <a:cubicBezTo>
                    <a:pt x="1110" y="1316"/>
                    <a:pt x="1146" y="1280"/>
                    <a:pt x="1146" y="1244"/>
                  </a:cubicBezTo>
                  <a:cubicBezTo>
                    <a:pt x="1146" y="1208"/>
                    <a:pt x="1146" y="1173"/>
                    <a:pt x="1146" y="1173"/>
                  </a:cubicBezTo>
                  <a:lnTo>
                    <a:pt x="1146" y="1101"/>
                  </a:lnTo>
                  <a:cubicBezTo>
                    <a:pt x="1146" y="1065"/>
                    <a:pt x="1146" y="994"/>
                    <a:pt x="1146" y="958"/>
                  </a:cubicBezTo>
                  <a:cubicBezTo>
                    <a:pt x="1146" y="886"/>
                    <a:pt x="1182" y="850"/>
                    <a:pt x="1182" y="779"/>
                  </a:cubicBezTo>
                  <a:cubicBezTo>
                    <a:pt x="1218" y="743"/>
                    <a:pt x="1254" y="671"/>
                    <a:pt x="1289" y="636"/>
                  </a:cubicBezTo>
                  <a:cubicBezTo>
                    <a:pt x="1361" y="528"/>
                    <a:pt x="1433" y="457"/>
                    <a:pt x="1504" y="385"/>
                  </a:cubicBezTo>
                  <a:cubicBezTo>
                    <a:pt x="1576" y="349"/>
                    <a:pt x="1647" y="314"/>
                    <a:pt x="1683" y="278"/>
                  </a:cubicBezTo>
                  <a:lnTo>
                    <a:pt x="1862" y="278"/>
                  </a:lnTo>
                  <a:cubicBezTo>
                    <a:pt x="1970" y="278"/>
                    <a:pt x="2041" y="135"/>
                    <a:pt x="1970" y="63"/>
                  </a:cubicBezTo>
                  <a:cubicBezTo>
                    <a:pt x="1934" y="27"/>
                    <a:pt x="1898" y="27"/>
                    <a:pt x="1862" y="27"/>
                  </a:cubicBezTo>
                  <a:lnTo>
                    <a:pt x="1755" y="27"/>
                  </a:lnTo>
                  <a:cubicBezTo>
                    <a:pt x="1737" y="9"/>
                    <a:pt x="1719" y="0"/>
                    <a:pt x="170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777;p56">
              <a:extLst>
                <a:ext uri="{FF2B5EF4-FFF2-40B4-BE49-F238E27FC236}">
                  <a16:creationId xmlns:a16="http://schemas.microsoft.com/office/drawing/2014/main" id="{68506ACB-89A1-CD0D-3DDA-DF850BCE4B00}"/>
                </a:ext>
              </a:extLst>
            </p:cNvPr>
            <p:cNvSpPr/>
            <p:nvPr/>
          </p:nvSpPr>
          <p:spPr>
            <a:xfrm>
              <a:off x="1466775" y="843600"/>
              <a:ext cx="17025" cy="25075"/>
            </a:xfrm>
            <a:custGeom>
              <a:avLst/>
              <a:gdLst/>
              <a:ahLst/>
              <a:cxnLst/>
              <a:rect l="l" t="t" r="r" b="b"/>
              <a:pathLst>
                <a:path w="681" h="1003" extrusionOk="0">
                  <a:moveTo>
                    <a:pt x="537" y="0"/>
                  </a:moveTo>
                  <a:lnTo>
                    <a:pt x="501" y="36"/>
                  </a:lnTo>
                  <a:cubicBezTo>
                    <a:pt x="466" y="18"/>
                    <a:pt x="439" y="9"/>
                    <a:pt x="416" y="9"/>
                  </a:cubicBezTo>
                  <a:cubicBezTo>
                    <a:pt x="394" y="9"/>
                    <a:pt x="376" y="18"/>
                    <a:pt x="358" y="36"/>
                  </a:cubicBezTo>
                  <a:lnTo>
                    <a:pt x="287" y="36"/>
                  </a:lnTo>
                  <a:lnTo>
                    <a:pt x="215" y="107"/>
                  </a:lnTo>
                  <a:cubicBezTo>
                    <a:pt x="179" y="143"/>
                    <a:pt x="143" y="179"/>
                    <a:pt x="108" y="215"/>
                  </a:cubicBezTo>
                  <a:cubicBezTo>
                    <a:pt x="108" y="251"/>
                    <a:pt x="72" y="286"/>
                    <a:pt x="72" y="358"/>
                  </a:cubicBezTo>
                  <a:cubicBezTo>
                    <a:pt x="0" y="465"/>
                    <a:pt x="0" y="573"/>
                    <a:pt x="0" y="716"/>
                  </a:cubicBezTo>
                  <a:cubicBezTo>
                    <a:pt x="0" y="716"/>
                    <a:pt x="0" y="752"/>
                    <a:pt x="0" y="752"/>
                  </a:cubicBezTo>
                  <a:cubicBezTo>
                    <a:pt x="0" y="788"/>
                    <a:pt x="36" y="823"/>
                    <a:pt x="72" y="859"/>
                  </a:cubicBezTo>
                  <a:cubicBezTo>
                    <a:pt x="108" y="895"/>
                    <a:pt x="143" y="931"/>
                    <a:pt x="179" y="967"/>
                  </a:cubicBezTo>
                  <a:cubicBezTo>
                    <a:pt x="215" y="967"/>
                    <a:pt x="215" y="967"/>
                    <a:pt x="251" y="1002"/>
                  </a:cubicBezTo>
                  <a:cubicBezTo>
                    <a:pt x="287" y="967"/>
                    <a:pt x="322" y="967"/>
                    <a:pt x="358" y="967"/>
                  </a:cubicBezTo>
                  <a:cubicBezTo>
                    <a:pt x="358" y="931"/>
                    <a:pt x="394" y="895"/>
                    <a:pt x="394" y="859"/>
                  </a:cubicBezTo>
                  <a:cubicBezTo>
                    <a:pt x="394" y="823"/>
                    <a:pt x="358" y="788"/>
                    <a:pt x="358" y="788"/>
                  </a:cubicBezTo>
                  <a:lnTo>
                    <a:pt x="287" y="716"/>
                  </a:lnTo>
                  <a:cubicBezTo>
                    <a:pt x="287" y="716"/>
                    <a:pt x="287" y="680"/>
                    <a:pt x="287" y="680"/>
                  </a:cubicBezTo>
                  <a:cubicBezTo>
                    <a:pt x="287" y="644"/>
                    <a:pt x="287" y="609"/>
                    <a:pt x="287" y="573"/>
                  </a:cubicBezTo>
                  <a:cubicBezTo>
                    <a:pt x="287" y="537"/>
                    <a:pt x="287" y="501"/>
                    <a:pt x="322" y="465"/>
                  </a:cubicBezTo>
                  <a:cubicBezTo>
                    <a:pt x="322" y="430"/>
                    <a:pt x="358" y="394"/>
                    <a:pt x="394" y="358"/>
                  </a:cubicBezTo>
                  <a:lnTo>
                    <a:pt x="430" y="286"/>
                  </a:lnTo>
                  <a:lnTo>
                    <a:pt x="537" y="286"/>
                  </a:lnTo>
                  <a:cubicBezTo>
                    <a:pt x="680" y="286"/>
                    <a:pt x="680" y="0"/>
                    <a:pt x="53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778;p56">
              <a:extLst>
                <a:ext uri="{FF2B5EF4-FFF2-40B4-BE49-F238E27FC236}">
                  <a16:creationId xmlns:a16="http://schemas.microsoft.com/office/drawing/2014/main" id="{D404B37B-5A2B-BB22-495C-3D4773D90F1F}"/>
                </a:ext>
              </a:extLst>
            </p:cNvPr>
            <p:cNvSpPr/>
            <p:nvPr/>
          </p:nvSpPr>
          <p:spPr>
            <a:xfrm>
              <a:off x="1484675" y="835525"/>
              <a:ext cx="12550" cy="21500"/>
            </a:xfrm>
            <a:custGeom>
              <a:avLst/>
              <a:gdLst/>
              <a:ahLst/>
              <a:cxnLst/>
              <a:rect l="l" t="t" r="r" b="b"/>
              <a:pathLst>
                <a:path w="502" h="860" extrusionOk="0">
                  <a:moveTo>
                    <a:pt x="143" y="1"/>
                  </a:moveTo>
                  <a:cubicBezTo>
                    <a:pt x="108" y="37"/>
                    <a:pt x="72" y="72"/>
                    <a:pt x="36" y="108"/>
                  </a:cubicBezTo>
                  <a:cubicBezTo>
                    <a:pt x="36" y="144"/>
                    <a:pt x="0" y="180"/>
                    <a:pt x="0" y="180"/>
                  </a:cubicBezTo>
                  <a:cubicBezTo>
                    <a:pt x="0" y="251"/>
                    <a:pt x="36" y="323"/>
                    <a:pt x="72" y="395"/>
                  </a:cubicBezTo>
                  <a:lnTo>
                    <a:pt x="72" y="574"/>
                  </a:lnTo>
                  <a:lnTo>
                    <a:pt x="72" y="753"/>
                  </a:lnTo>
                  <a:cubicBezTo>
                    <a:pt x="72" y="788"/>
                    <a:pt x="72" y="824"/>
                    <a:pt x="72" y="824"/>
                  </a:cubicBezTo>
                  <a:cubicBezTo>
                    <a:pt x="108" y="860"/>
                    <a:pt x="143" y="860"/>
                    <a:pt x="143" y="860"/>
                  </a:cubicBezTo>
                  <a:cubicBezTo>
                    <a:pt x="179" y="860"/>
                    <a:pt x="215" y="860"/>
                    <a:pt x="215" y="824"/>
                  </a:cubicBezTo>
                  <a:cubicBezTo>
                    <a:pt x="251" y="824"/>
                    <a:pt x="251" y="788"/>
                    <a:pt x="215" y="753"/>
                  </a:cubicBezTo>
                  <a:lnTo>
                    <a:pt x="215" y="574"/>
                  </a:lnTo>
                  <a:lnTo>
                    <a:pt x="215" y="502"/>
                  </a:lnTo>
                  <a:cubicBezTo>
                    <a:pt x="215" y="430"/>
                    <a:pt x="215" y="359"/>
                    <a:pt x="215" y="287"/>
                  </a:cubicBezTo>
                  <a:cubicBezTo>
                    <a:pt x="215" y="251"/>
                    <a:pt x="215" y="216"/>
                    <a:pt x="215" y="180"/>
                  </a:cubicBezTo>
                  <a:cubicBezTo>
                    <a:pt x="251" y="180"/>
                    <a:pt x="251" y="144"/>
                    <a:pt x="251" y="144"/>
                  </a:cubicBezTo>
                  <a:cubicBezTo>
                    <a:pt x="287" y="144"/>
                    <a:pt x="322" y="144"/>
                    <a:pt x="358" y="180"/>
                  </a:cubicBezTo>
                  <a:lnTo>
                    <a:pt x="394" y="180"/>
                  </a:lnTo>
                  <a:cubicBezTo>
                    <a:pt x="430" y="180"/>
                    <a:pt x="466" y="144"/>
                    <a:pt x="466" y="108"/>
                  </a:cubicBezTo>
                  <a:cubicBezTo>
                    <a:pt x="501" y="72"/>
                    <a:pt x="466" y="1"/>
                    <a:pt x="43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779;p56">
              <a:extLst>
                <a:ext uri="{FF2B5EF4-FFF2-40B4-BE49-F238E27FC236}">
                  <a16:creationId xmlns:a16="http://schemas.microsoft.com/office/drawing/2014/main" id="{8803AC4D-07DF-6FAA-20DC-52B68D0CCD82}"/>
                </a:ext>
              </a:extLst>
            </p:cNvPr>
            <p:cNvSpPr/>
            <p:nvPr/>
          </p:nvSpPr>
          <p:spPr>
            <a:xfrm>
              <a:off x="1456925" y="877600"/>
              <a:ext cx="11650" cy="23650"/>
            </a:xfrm>
            <a:custGeom>
              <a:avLst/>
              <a:gdLst/>
              <a:ahLst/>
              <a:cxnLst/>
              <a:rect l="l" t="t" r="r" b="b"/>
              <a:pathLst>
                <a:path w="466" h="946" extrusionOk="0">
                  <a:moveTo>
                    <a:pt x="287" y="0"/>
                  </a:moveTo>
                  <a:cubicBezTo>
                    <a:pt x="215" y="72"/>
                    <a:pt x="144" y="108"/>
                    <a:pt x="108" y="215"/>
                  </a:cubicBezTo>
                  <a:cubicBezTo>
                    <a:pt x="72" y="251"/>
                    <a:pt x="72" y="287"/>
                    <a:pt x="36" y="322"/>
                  </a:cubicBezTo>
                  <a:cubicBezTo>
                    <a:pt x="36" y="394"/>
                    <a:pt x="1" y="466"/>
                    <a:pt x="1" y="501"/>
                  </a:cubicBezTo>
                  <a:cubicBezTo>
                    <a:pt x="1" y="537"/>
                    <a:pt x="1" y="609"/>
                    <a:pt x="1" y="645"/>
                  </a:cubicBezTo>
                  <a:cubicBezTo>
                    <a:pt x="36" y="680"/>
                    <a:pt x="36" y="680"/>
                    <a:pt x="36" y="716"/>
                  </a:cubicBezTo>
                  <a:lnTo>
                    <a:pt x="108" y="788"/>
                  </a:lnTo>
                  <a:lnTo>
                    <a:pt x="144" y="824"/>
                  </a:lnTo>
                  <a:lnTo>
                    <a:pt x="144" y="859"/>
                  </a:lnTo>
                  <a:lnTo>
                    <a:pt x="215" y="895"/>
                  </a:lnTo>
                  <a:cubicBezTo>
                    <a:pt x="241" y="920"/>
                    <a:pt x="248" y="946"/>
                    <a:pt x="263" y="946"/>
                  </a:cubicBezTo>
                  <a:cubicBezTo>
                    <a:pt x="269" y="946"/>
                    <a:pt x="276" y="941"/>
                    <a:pt x="287" y="931"/>
                  </a:cubicBezTo>
                  <a:cubicBezTo>
                    <a:pt x="323" y="931"/>
                    <a:pt x="358" y="931"/>
                    <a:pt x="394" y="895"/>
                  </a:cubicBezTo>
                  <a:cubicBezTo>
                    <a:pt x="394" y="895"/>
                    <a:pt x="430" y="859"/>
                    <a:pt x="430" y="824"/>
                  </a:cubicBezTo>
                  <a:cubicBezTo>
                    <a:pt x="430" y="788"/>
                    <a:pt x="394" y="788"/>
                    <a:pt x="394" y="752"/>
                  </a:cubicBezTo>
                  <a:lnTo>
                    <a:pt x="323" y="680"/>
                  </a:lnTo>
                  <a:cubicBezTo>
                    <a:pt x="287" y="680"/>
                    <a:pt x="251" y="645"/>
                    <a:pt x="251" y="609"/>
                  </a:cubicBezTo>
                  <a:lnTo>
                    <a:pt x="251" y="573"/>
                  </a:lnTo>
                  <a:lnTo>
                    <a:pt x="251" y="501"/>
                  </a:lnTo>
                  <a:cubicBezTo>
                    <a:pt x="251" y="466"/>
                    <a:pt x="251" y="394"/>
                    <a:pt x="287" y="358"/>
                  </a:cubicBezTo>
                  <a:cubicBezTo>
                    <a:pt x="287" y="322"/>
                    <a:pt x="323" y="287"/>
                    <a:pt x="358" y="251"/>
                  </a:cubicBezTo>
                  <a:cubicBezTo>
                    <a:pt x="358" y="251"/>
                    <a:pt x="358" y="215"/>
                    <a:pt x="394" y="215"/>
                  </a:cubicBezTo>
                  <a:cubicBezTo>
                    <a:pt x="430" y="179"/>
                    <a:pt x="466" y="108"/>
                    <a:pt x="430" y="72"/>
                  </a:cubicBezTo>
                  <a:cubicBezTo>
                    <a:pt x="394" y="36"/>
                    <a:pt x="358" y="0"/>
                    <a:pt x="32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780;p56">
              <a:extLst>
                <a:ext uri="{FF2B5EF4-FFF2-40B4-BE49-F238E27FC236}">
                  <a16:creationId xmlns:a16="http://schemas.microsoft.com/office/drawing/2014/main" id="{6A444791-EE2E-CA34-7F0F-DF9CD91F1523}"/>
                </a:ext>
              </a:extLst>
            </p:cNvPr>
            <p:cNvSpPr/>
            <p:nvPr/>
          </p:nvSpPr>
          <p:spPr>
            <a:xfrm>
              <a:off x="1451550" y="1020775"/>
              <a:ext cx="20625" cy="35825"/>
            </a:xfrm>
            <a:custGeom>
              <a:avLst/>
              <a:gdLst/>
              <a:ahLst/>
              <a:cxnLst/>
              <a:rect l="l" t="t" r="r" b="b"/>
              <a:pathLst>
                <a:path w="825" h="1433" extrusionOk="0">
                  <a:moveTo>
                    <a:pt x="251" y="0"/>
                  </a:moveTo>
                  <a:cubicBezTo>
                    <a:pt x="216" y="0"/>
                    <a:pt x="180" y="0"/>
                    <a:pt x="144" y="36"/>
                  </a:cubicBezTo>
                  <a:cubicBezTo>
                    <a:pt x="72" y="72"/>
                    <a:pt x="37" y="108"/>
                    <a:pt x="37" y="179"/>
                  </a:cubicBezTo>
                  <a:cubicBezTo>
                    <a:pt x="1" y="251"/>
                    <a:pt x="1" y="323"/>
                    <a:pt x="37" y="358"/>
                  </a:cubicBezTo>
                  <a:cubicBezTo>
                    <a:pt x="72" y="430"/>
                    <a:pt x="144" y="466"/>
                    <a:pt x="180" y="466"/>
                  </a:cubicBezTo>
                  <a:cubicBezTo>
                    <a:pt x="251" y="502"/>
                    <a:pt x="287" y="502"/>
                    <a:pt x="323" y="502"/>
                  </a:cubicBezTo>
                  <a:lnTo>
                    <a:pt x="323" y="537"/>
                  </a:lnTo>
                  <a:lnTo>
                    <a:pt x="323" y="645"/>
                  </a:lnTo>
                  <a:cubicBezTo>
                    <a:pt x="323" y="681"/>
                    <a:pt x="323" y="716"/>
                    <a:pt x="287" y="752"/>
                  </a:cubicBezTo>
                  <a:cubicBezTo>
                    <a:pt x="251" y="824"/>
                    <a:pt x="216" y="895"/>
                    <a:pt x="180" y="931"/>
                  </a:cubicBezTo>
                  <a:lnTo>
                    <a:pt x="180" y="967"/>
                  </a:lnTo>
                  <a:lnTo>
                    <a:pt x="72" y="1110"/>
                  </a:lnTo>
                  <a:cubicBezTo>
                    <a:pt x="37" y="1182"/>
                    <a:pt x="37" y="1289"/>
                    <a:pt x="108" y="1361"/>
                  </a:cubicBezTo>
                  <a:cubicBezTo>
                    <a:pt x="144" y="1432"/>
                    <a:pt x="216" y="1432"/>
                    <a:pt x="287" y="1432"/>
                  </a:cubicBezTo>
                  <a:cubicBezTo>
                    <a:pt x="323" y="1432"/>
                    <a:pt x="395" y="1396"/>
                    <a:pt x="430" y="1361"/>
                  </a:cubicBezTo>
                  <a:lnTo>
                    <a:pt x="538" y="1217"/>
                  </a:lnTo>
                  <a:lnTo>
                    <a:pt x="645" y="1038"/>
                  </a:lnTo>
                  <a:cubicBezTo>
                    <a:pt x="717" y="967"/>
                    <a:pt x="752" y="859"/>
                    <a:pt x="788" y="788"/>
                  </a:cubicBezTo>
                  <a:cubicBezTo>
                    <a:pt x="788" y="716"/>
                    <a:pt x="824" y="609"/>
                    <a:pt x="824" y="537"/>
                  </a:cubicBezTo>
                  <a:cubicBezTo>
                    <a:pt x="788" y="430"/>
                    <a:pt x="788" y="358"/>
                    <a:pt x="752" y="251"/>
                  </a:cubicBezTo>
                  <a:cubicBezTo>
                    <a:pt x="717" y="179"/>
                    <a:pt x="645" y="144"/>
                    <a:pt x="573" y="72"/>
                  </a:cubicBezTo>
                  <a:lnTo>
                    <a:pt x="466" y="36"/>
                  </a:lnTo>
                  <a:cubicBezTo>
                    <a:pt x="430" y="36"/>
                    <a:pt x="359" y="0"/>
                    <a:pt x="32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781;p56">
              <a:extLst>
                <a:ext uri="{FF2B5EF4-FFF2-40B4-BE49-F238E27FC236}">
                  <a16:creationId xmlns:a16="http://schemas.microsoft.com/office/drawing/2014/main" id="{63FEBA18-6FF3-A645-0177-1D3FCF169BCD}"/>
                </a:ext>
              </a:extLst>
            </p:cNvPr>
            <p:cNvSpPr/>
            <p:nvPr/>
          </p:nvSpPr>
          <p:spPr>
            <a:xfrm>
              <a:off x="1431875" y="1040450"/>
              <a:ext cx="16125" cy="33150"/>
            </a:xfrm>
            <a:custGeom>
              <a:avLst/>
              <a:gdLst/>
              <a:ahLst/>
              <a:cxnLst/>
              <a:rect l="l" t="t" r="r" b="b"/>
              <a:pathLst>
                <a:path w="645" h="1326" extrusionOk="0">
                  <a:moveTo>
                    <a:pt x="430" y="1"/>
                  </a:moveTo>
                  <a:cubicBezTo>
                    <a:pt x="358" y="37"/>
                    <a:pt x="322" y="108"/>
                    <a:pt x="322" y="180"/>
                  </a:cubicBezTo>
                  <a:lnTo>
                    <a:pt x="322" y="251"/>
                  </a:lnTo>
                  <a:cubicBezTo>
                    <a:pt x="358" y="323"/>
                    <a:pt x="358" y="395"/>
                    <a:pt x="322" y="466"/>
                  </a:cubicBezTo>
                  <a:cubicBezTo>
                    <a:pt x="322" y="538"/>
                    <a:pt x="287" y="609"/>
                    <a:pt x="287" y="681"/>
                  </a:cubicBezTo>
                  <a:cubicBezTo>
                    <a:pt x="215" y="753"/>
                    <a:pt x="179" y="860"/>
                    <a:pt x="143" y="932"/>
                  </a:cubicBezTo>
                  <a:lnTo>
                    <a:pt x="143" y="967"/>
                  </a:lnTo>
                  <a:lnTo>
                    <a:pt x="108" y="1003"/>
                  </a:lnTo>
                  <a:lnTo>
                    <a:pt x="36" y="1146"/>
                  </a:lnTo>
                  <a:cubicBezTo>
                    <a:pt x="0" y="1218"/>
                    <a:pt x="0" y="1289"/>
                    <a:pt x="72" y="1325"/>
                  </a:cubicBezTo>
                  <a:lnTo>
                    <a:pt x="179" y="1325"/>
                  </a:lnTo>
                  <a:cubicBezTo>
                    <a:pt x="215" y="1325"/>
                    <a:pt x="251" y="1289"/>
                    <a:pt x="251" y="1289"/>
                  </a:cubicBezTo>
                  <a:cubicBezTo>
                    <a:pt x="322" y="1182"/>
                    <a:pt x="394" y="1111"/>
                    <a:pt x="430" y="1003"/>
                  </a:cubicBezTo>
                  <a:lnTo>
                    <a:pt x="430" y="967"/>
                  </a:lnTo>
                  <a:cubicBezTo>
                    <a:pt x="501" y="860"/>
                    <a:pt x="573" y="717"/>
                    <a:pt x="609" y="609"/>
                  </a:cubicBezTo>
                  <a:cubicBezTo>
                    <a:pt x="645" y="430"/>
                    <a:pt x="645" y="251"/>
                    <a:pt x="609" y="108"/>
                  </a:cubicBezTo>
                  <a:cubicBezTo>
                    <a:pt x="573" y="37"/>
                    <a:pt x="537" y="1"/>
                    <a:pt x="5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782;p56">
              <a:extLst>
                <a:ext uri="{FF2B5EF4-FFF2-40B4-BE49-F238E27FC236}">
                  <a16:creationId xmlns:a16="http://schemas.microsoft.com/office/drawing/2014/main" id="{CA96FC72-A905-62E8-58D5-DC9C6ACD46A7}"/>
                </a:ext>
              </a:extLst>
            </p:cNvPr>
            <p:cNvSpPr/>
            <p:nvPr/>
          </p:nvSpPr>
          <p:spPr>
            <a:xfrm>
              <a:off x="1560725" y="976025"/>
              <a:ext cx="91300" cy="102050"/>
            </a:xfrm>
            <a:custGeom>
              <a:avLst/>
              <a:gdLst/>
              <a:ahLst/>
              <a:cxnLst/>
              <a:rect l="l" t="t" r="r" b="b"/>
              <a:pathLst>
                <a:path w="3652" h="4082" extrusionOk="0">
                  <a:moveTo>
                    <a:pt x="3079" y="1"/>
                  </a:moveTo>
                  <a:cubicBezTo>
                    <a:pt x="2972" y="36"/>
                    <a:pt x="2900" y="36"/>
                    <a:pt x="2829" y="108"/>
                  </a:cubicBezTo>
                  <a:cubicBezTo>
                    <a:pt x="2757" y="144"/>
                    <a:pt x="2685" y="215"/>
                    <a:pt x="2614" y="323"/>
                  </a:cubicBezTo>
                  <a:cubicBezTo>
                    <a:pt x="2578" y="359"/>
                    <a:pt x="2542" y="430"/>
                    <a:pt x="2506" y="502"/>
                  </a:cubicBezTo>
                  <a:cubicBezTo>
                    <a:pt x="2471" y="573"/>
                    <a:pt x="2471" y="609"/>
                    <a:pt x="2435" y="681"/>
                  </a:cubicBezTo>
                  <a:cubicBezTo>
                    <a:pt x="2435" y="645"/>
                    <a:pt x="2399" y="645"/>
                    <a:pt x="2363" y="609"/>
                  </a:cubicBezTo>
                  <a:lnTo>
                    <a:pt x="2184" y="573"/>
                  </a:lnTo>
                  <a:cubicBezTo>
                    <a:pt x="2166" y="555"/>
                    <a:pt x="2139" y="547"/>
                    <a:pt x="2113" y="547"/>
                  </a:cubicBezTo>
                  <a:cubicBezTo>
                    <a:pt x="2086" y="547"/>
                    <a:pt x="2059" y="555"/>
                    <a:pt x="2041" y="573"/>
                  </a:cubicBezTo>
                  <a:lnTo>
                    <a:pt x="1969" y="573"/>
                  </a:lnTo>
                  <a:cubicBezTo>
                    <a:pt x="1826" y="573"/>
                    <a:pt x="1683" y="645"/>
                    <a:pt x="1540" y="717"/>
                  </a:cubicBezTo>
                  <a:cubicBezTo>
                    <a:pt x="1433" y="788"/>
                    <a:pt x="1289" y="860"/>
                    <a:pt x="1218" y="967"/>
                  </a:cubicBezTo>
                  <a:cubicBezTo>
                    <a:pt x="1075" y="1075"/>
                    <a:pt x="967" y="1218"/>
                    <a:pt x="896" y="1361"/>
                  </a:cubicBezTo>
                  <a:cubicBezTo>
                    <a:pt x="824" y="1504"/>
                    <a:pt x="788" y="1647"/>
                    <a:pt x="788" y="1826"/>
                  </a:cubicBezTo>
                  <a:cubicBezTo>
                    <a:pt x="788" y="1934"/>
                    <a:pt x="788" y="2041"/>
                    <a:pt x="788" y="2148"/>
                  </a:cubicBezTo>
                  <a:lnTo>
                    <a:pt x="788" y="2220"/>
                  </a:lnTo>
                  <a:lnTo>
                    <a:pt x="788" y="2363"/>
                  </a:lnTo>
                  <a:cubicBezTo>
                    <a:pt x="717" y="2363"/>
                    <a:pt x="645" y="2363"/>
                    <a:pt x="609" y="2399"/>
                  </a:cubicBezTo>
                  <a:cubicBezTo>
                    <a:pt x="466" y="2435"/>
                    <a:pt x="323" y="2542"/>
                    <a:pt x="216" y="2649"/>
                  </a:cubicBezTo>
                  <a:cubicBezTo>
                    <a:pt x="144" y="2757"/>
                    <a:pt x="72" y="2900"/>
                    <a:pt x="37" y="3043"/>
                  </a:cubicBezTo>
                  <a:cubicBezTo>
                    <a:pt x="1" y="3186"/>
                    <a:pt x="1" y="3330"/>
                    <a:pt x="37" y="3473"/>
                  </a:cubicBezTo>
                  <a:lnTo>
                    <a:pt x="72" y="3580"/>
                  </a:lnTo>
                  <a:cubicBezTo>
                    <a:pt x="72" y="3616"/>
                    <a:pt x="108" y="3652"/>
                    <a:pt x="108" y="3688"/>
                  </a:cubicBezTo>
                  <a:cubicBezTo>
                    <a:pt x="144" y="3759"/>
                    <a:pt x="180" y="3795"/>
                    <a:pt x="216" y="3831"/>
                  </a:cubicBezTo>
                  <a:cubicBezTo>
                    <a:pt x="216" y="3866"/>
                    <a:pt x="251" y="3902"/>
                    <a:pt x="287" y="3938"/>
                  </a:cubicBezTo>
                  <a:cubicBezTo>
                    <a:pt x="287" y="3938"/>
                    <a:pt x="323" y="3974"/>
                    <a:pt x="359" y="4010"/>
                  </a:cubicBezTo>
                  <a:lnTo>
                    <a:pt x="466" y="4045"/>
                  </a:lnTo>
                  <a:lnTo>
                    <a:pt x="502" y="4045"/>
                  </a:lnTo>
                  <a:cubicBezTo>
                    <a:pt x="538" y="4045"/>
                    <a:pt x="573" y="4081"/>
                    <a:pt x="609" y="4081"/>
                  </a:cubicBezTo>
                  <a:lnTo>
                    <a:pt x="1075" y="4081"/>
                  </a:lnTo>
                  <a:cubicBezTo>
                    <a:pt x="1289" y="4081"/>
                    <a:pt x="1397" y="3866"/>
                    <a:pt x="1289" y="3723"/>
                  </a:cubicBezTo>
                  <a:cubicBezTo>
                    <a:pt x="1254" y="3652"/>
                    <a:pt x="1218" y="3616"/>
                    <a:pt x="1146" y="3580"/>
                  </a:cubicBezTo>
                  <a:lnTo>
                    <a:pt x="1003" y="3544"/>
                  </a:lnTo>
                  <a:lnTo>
                    <a:pt x="717" y="3544"/>
                  </a:lnTo>
                  <a:lnTo>
                    <a:pt x="609" y="3401"/>
                  </a:lnTo>
                  <a:cubicBezTo>
                    <a:pt x="609" y="3365"/>
                    <a:pt x="609" y="3330"/>
                    <a:pt x="609" y="3294"/>
                  </a:cubicBezTo>
                  <a:cubicBezTo>
                    <a:pt x="609" y="3258"/>
                    <a:pt x="609" y="3258"/>
                    <a:pt x="609" y="3222"/>
                  </a:cubicBezTo>
                  <a:cubicBezTo>
                    <a:pt x="609" y="3186"/>
                    <a:pt x="645" y="3151"/>
                    <a:pt x="645" y="3115"/>
                  </a:cubicBezTo>
                  <a:cubicBezTo>
                    <a:pt x="681" y="3079"/>
                    <a:pt x="681" y="3043"/>
                    <a:pt x="717" y="3007"/>
                  </a:cubicBezTo>
                  <a:lnTo>
                    <a:pt x="752" y="2936"/>
                  </a:lnTo>
                  <a:lnTo>
                    <a:pt x="824" y="2900"/>
                  </a:lnTo>
                  <a:lnTo>
                    <a:pt x="967" y="2864"/>
                  </a:lnTo>
                  <a:lnTo>
                    <a:pt x="1039" y="2864"/>
                  </a:lnTo>
                  <a:lnTo>
                    <a:pt x="1146" y="2828"/>
                  </a:lnTo>
                  <a:lnTo>
                    <a:pt x="1218" y="2793"/>
                  </a:lnTo>
                  <a:cubicBezTo>
                    <a:pt x="1218" y="2757"/>
                    <a:pt x="1254" y="2721"/>
                    <a:pt x="1254" y="2685"/>
                  </a:cubicBezTo>
                  <a:cubicBezTo>
                    <a:pt x="1289" y="2649"/>
                    <a:pt x="1289" y="2578"/>
                    <a:pt x="1254" y="2542"/>
                  </a:cubicBezTo>
                  <a:lnTo>
                    <a:pt x="1254" y="2471"/>
                  </a:lnTo>
                  <a:cubicBezTo>
                    <a:pt x="1254" y="2435"/>
                    <a:pt x="1254" y="2435"/>
                    <a:pt x="1254" y="2399"/>
                  </a:cubicBezTo>
                  <a:cubicBezTo>
                    <a:pt x="1218" y="2292"/>
                    <a:pt x="1182" y="2148"/>
                    <a:pt x="1146" y="2005"/>
                  </a:cubicBezTo>
                  <a:cubicBezTo>
                    <a:pt x="1146" y="1934"/>
                    <a:pt x="1146" y="1826"/>
                    <a:pt x="1146" y="1719"/>
                  </a:cubicBezTo>
                  <a:cubicBezTo>
                    <a:pt x="1182" y="1647"/>
                    <a:pt x="1182" y="1576"/>
                    <a:pt x="1218" y="1504"/>
                  </a:cubicBezTo>
                  <a:cubicBezTo>
                    <a:pt x="1254" y="1432"/>
                    <a:pt x="1289" y="1361"/>
                    <a:pt x="1325" y="1325"/>
                  </a:cubicBezTo>
                  <a:cubicBezTo>
                    <a:pt x="1397" y="1218"/>
                    <a:pt x="1468" y="1146"/>
                    <a:pt x="1576" y="1075"/>
                  </a:cubicBezTo>
                  <a:cubicBezTo>
                    <a:pt x="1647" y="1003"/>
                    <a:pt x="1719" y="967"/>
                    <a:pt x="1826" y="931"/>
                  </a:cubicBezTo>
                  <a:lnTo>
                    <a:pt x="2005" y="860"/>
                  </a:lnTo>
                  <a:lnTo>
                    <a:pt x="2077" y="860"/>
                  </a:lnTo>
                  <a:cubicBezTo>
                    <a:pt x="2148" y="896"/>
                    <a:pt x="2220" y="931"/>
                    <a:pt x="2327" y="967"/>
                  </a:cubicBezTo>
                  <a:lnTo>
                    <a:pt x="2399" y="967"/>
                  </a:lnTo>
                  <a:cubicBezTo>
                    <a:pt x="2399" y="1039"/>
                    <a:pt x="2399" y="1110"/>
                    <a:pt x="2399" y="1182"/>
                  </a:cubicBezTo>
                  <a:cubicBezTo>
                    <a:pt x="2435" y="1218"/>
                    <a:pt x="2435" y="1253"/>
                    <a:pt x="2471" y="1289"/>
                  </a:cubicBezTo>
                  <a:cubicBezTo>
                    <a:pt x="2471" y="1325"/>
                    <a:pt x="2506" y="1397"/>
                    <a:pt x="2542" y="1432"/>
                  </a:cubicBezTo>
                  <a:cubicBezTo>
                    <a:pt x="2578" y="1468"/>
                    <a:pt x="2614" y="1504"/>
                    <a:pt x="2650" y="1540"/>
                  </a:cubicBezTo>
                  <a:lnTo>
                    <a:pt x="2685" y="1576"/>
                  </a:lnTo>
                  <a:cubicBezTo>
                    <a:pt x="2650" y="1611"/>
                    <a:pt x="2614" y="1647"/>
                    <a:pt x="2614" y="1683"/>
                  </a:cubicBezTo>
                  <a:cubicBezTo>
                    <a:pt x="2578" y="1755"/>
                    <a:pt x="2542" y="1826"/>
                    <a:pt x="2506" y="1898"/>
                  </a:cubicBezTo>
                  <a:cubicBezTo>
                    <a:pt x="2506" y="1969"/>
                    <a:pt x="2506" y="2041"/>
                    <a:pt x="2506" y="2113"/>
                  </a:cubicBezTo>
                  <a:cubicBezTo>
                    <a:pt x="2542" y="2148"/>
                    <a:pt x="2542" y="2184"/>
                    <a:pt x="2578" y="2220"/>
                  </a:cubicBezTo>
                  <a:cubicBezTo>
                    <a:pt x="2578" y="2256"/>
                    <a:pt x="2614" y="2292"/>
                    <a:pt x="2650" y="2327"/>
                  </a:cubicBezTo>
                  <a:cubicBezTo>
                    <a:pt x="2721" y="2363"/>
                    <a:pt x="2793" y="2399"/>
                    <a:pt x="2864" y="2399"/>
                  </a:cubicBezTo>
                  <a:lnTo>
                    <a:pt x="2972" y="2435"/>
                  </a:lnTo>
                  <a:lnTo>
                    <a:pt x="3008" y="2435"/>
                  </a:lnTo>
                  <a:cubicBezTo>
                    <a:pt x="3079" y="2435"/>
                    <a:pt x="3151" y="2399"/>
                    <a:pt x="3151" y="2327"/>
                  </a:cubicBezTo>
                  <a:cubicBezTo>
                    <a:pt x="3186" y="2292"/>
                    <a:pt x="3186" y="2256"/>
                    <a:pt x="3151" y="2220"/>
                  </a:cubicBezTo>
                  <a:cubicBezTo>
                    <a:pt x="3151" y="2184"/>
                    <a:pt x="3115" y="2148"/>
                    <a:pt x="3079" y="2148"/>
                  </a:cubicBezTo>
                  <a:lnTo>
                    <a:pt x="2900" y="2077"/>
                  </a:lnTo>
                  <a:lnTo>
                    <a:pt x="2829" y="2041"/>
                  </a:lnTo>
                  <a:cubicBezTo>
                    <a:pt x="2829" y="2041"/>
                    <a:pt x="2829" y="2005"/>
                    <a:pt x="2829" y="2005"/>
                  </a:cubicBezTo>
                  <a:cubicBezTo>
                    <a:pt x="2793" y="1969"/>
                    <a:pt x="2793" y="1969"/>
                    <a:pt x="2829" y="1969"/>
                  </a:cubicBezTo>
                  <a:lnTo>
                    <a:pt x="2829" y="1934"/>
                  </a:lnTo>
                  <a:cubicBezTo>
                    <a:pt x="2793" y="1898"/>
                    <a:pt x="2793" y="1862"/>
                    <a:pt x="2829" y="1862"/>
                  </a:cubicBezTo>
                  <a:cubicBezTo>
                    <a:pt x="2829" y="1826"/>
                    <a:pt x="2864" y="1755"/>
                    <a:pt x="2900" y="1719"/>
                  </a:cubicBezTo>
                  <a:cubicBezTo>
                    <a:pt x="2900" y="1683"/>
                    <a:pt x="2972" y="1647"/>
                    <a:pt x="3008" y="1611"/>
                  </a:cubicBezTo>
                  <a:cubicBezTo>
                    <a:pt x="3043" y="1576"/>
                    <a:pt x="3079" y="1576"/>
                    <a:pt x="3115" y="1540"/>
                  </a:cubicBezTo>
                  <a:lnTo>
                    <a:pt x="3186" y="1540"/>
                  </a:lnTo>
                  <a:lnTo>
                    <a:pt x="3222" y="1611"/>
                  </a:lnTo>
                  <a:cubicBezTo>
                    <a:pt x="3222" y="1647"/>
                    <a:pt x="3258" y="1647"/>
                    <a:pt x="3294" y="1683"/>
                  </a:cubicBezTo>
                  <a:lnTo>
                    <a:pt x="3365" y="1755"/>
                  </a:lnTo>
                  <a:cubicBezTo>
                    <a:pt x="3383" y="1773"/>
                    <a:pt x="3410" y="1781"/>
                    <a:pt x="3437" y="1781"/>
                  </a:cubicBezTo>
                  <a:cubicBezTo>
                    <a:pt x="3464" y="1781"/>
                    <a:pt x="3491" y="1773"/>
                    <a:pt x="3509" y="1755"/>
                  </a:cubicBezTo>
                  <a:cubicBezTo>
                    <a:pt x="3544" y="1755"/>
                    <a:pt x="3544" y="1719"/>
                    <a:pt x="3544" y="1683"/>
                  </a:cubicBezTo>
                  <a:cubicBezTo>
                    <a:pt x="3544" y="1647"/>
                    <a:pt x="3544" y="1611"/>
                    <a:pt x="3509" y="1576"/>
                  </a:cubicBezTo>
                  <a:lnTo>
                    <a:pt x="3473" y="1540"/>
                  </a:lnTo>
                  <a:lnTo>
                    <a:pt x="3401" y="1504"/>
                  </a:lnTo>
                  <a:lnTo>
                    <a:pt x="3365" y="1468"/>
                  </a:lnTo>
                  <a:lnTo>
                    <a:pt x="3330" y="1432"/>
                  </a:lnTo>
                  <a:lnTo>
                    <a:pt x="3330" y="1361"/>
                  </a:lnTo>
                  <a:lnTo>
                    <a:pt x="3330" y="1289"/>
                  </a:lnTo>
                  <a:cubicBezTo>
                    <a:pt x="3330" y="1253"/>
                    <a:pt x="3365" y="1182"/>
                    <a:pt x="3365" y="1146"/>
                  </a:cubicBezTo>
                  <a:cubicBezTo>
                    <a:pt x="3401" y="1110"/>
                    <a:pt x="3437" y="1075"/>
                    <a:pt x="3437" y="1003"/>
                  </a:cubicBezTo>
                  <a:lnTo>
                    <a:pt x="3509" y="967"/>
                  </a:lnTo>
                  <a:cubicBezTo>
                    <a:pt x="3544" y="931"/>
                    <a:pt x="3580" y="931"/>
                    <a:pt x="3580" y="896"/>
                  </a:cubicBezTo>
                  <a:cubicBezTo>
                    <a:pt x="3652" y="896"/>
                    <a:pt x="3652" y="860"/>
                    <a:pt x="3652" y="788"/>
                  </a:cubicBezTo>
                  <a:cubicBezTo>
                    <a:pt x="3652" y="752"/>
                    <a:pt x="3616" y="752"/>
                    <a:pt x="3580" y="752"/>
                  </a:cubicBezTo>
                  <a:cubicBezTo>
                    <a:pt x="3544" y="752"/>
                    <a:pt x="3473" y="788"/>
                    <a:pt x="3437" y="824"/>
                  </a:cubicBezTo>
                  <a:cubicBezTo>
                    <a:pt x="3401" y="860"/>
                    <a:pt x="3365" y="896"/>
                    <a:pt x="3330" y="931"/>
                  </a:cubicBezTo>
                  <a:cubicBezTo>
                    <a:pt x="3294" y="1003"/>
                    <a:pt x="3258" y="1039"/>
                    <a:pt x="3222" y="1110"/>
                  </a:cubicBezTo>
                  <a:cubicBezTo>
                    <a:pt x="3222" y="1146"/>
                    <a:pt x="3186" y="1218"/>
                    <a:pt x="3186" y="1253"/>
                  </a:cubicBezTo>
                  <a:cubicBezTo>
                    <a:pt x="3186" y="1289"/>
                    <a:pt x="3186" y="1325"/>
                    <a:pt x="3186" y="1361"/>
                  </a:cubicBezTo>
                  <a:lnTo>
                    <a:pt x="3115" y="1361"/>
                  </a:lnTo>
                  <a:cubicBezTo>
                    <a:pt x="3079" y="1361"/>
                    <a:pt x="3008" y="1397"/>
                    <a:pt x="2972" y="1432"/>
                  </a:cubicBezTo>
                  <a:cubicBezTo>
                    <a:pt x="2900" y="1397"/>
                    <a:pt x="2864" y="1361"/>
                    <a:pt x="2829" y="1289"/>
                  </a:cubicBezTo>
                  <a:lnTo>
                    <a:pt x="2793" y="1218"/>
                  </a:lnTo>
                  <a:cubicBezTo>
                    <a:pt x="2757" y="1182"/>
                    <a:pt x="2757" y="1182"/>
                    <a:pt x="2757" y="1146"/>
                  </a:cubicBezTo>
                  <a:lnTo>
                    <a:pt x="2721" y="1039"/>
                  </a:lnTo>
                  <a:lnTo>
                    <a:pt x="2721" y="860"/>
                  </a:lnTo>
                  <a:cubicBezTo>
                    <a:pt x="2721" y="788"/>
                    <a:pt x="2757" y="717"/>
                    <a:pt x="2793" y="681"/>
                  </a:cubicBezTo>
                  <a:cubicBezTo>
                    <a:pt x="2829" y="573"/>
                    <a:pt x="2864" y="502"/>
                    <a:pt x="2900" y="430"/>
                  </a:cubicBezTo>
                  <a:cubicBezTo>
                    <a:pt x="2936" y="394"/>
                    <a:pt x="2972" y="394"/>
                    <a:pt x="3008" y="359"/>
                  </a:cubicBezTo>
                  <a:lnTo>
                    <a:pt x="3043" y="323"/>
                  </a:lnTo>
                  <a:lnTo>
                    <a:pt x="3079" y="323"/>
                  </a:lnTo>
                  <a:cubicBezTo>
                    <a:pt x="3151" y="323"/>
                    <a:pt x="3222" y="251"/>
                    <a:pt x="3222" y="180"/>
                  </a:cubicBezTo>
                  <a:cubicBezTo>
                    <a:pt x="3222" y="72"/>
                    <a:pt x="3151" y="1"/>
                    <a:pt x="307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783;p56">
              <a:extLst>
                <a:ext uri="{FF2B5EF4-FFF2-40B4-BE49-F238E27FC236}">
                  <a16:creationId xmlns:a16="http://schemas.microsoft.com/office/drawing/2014/main" id="{2491E2DF-ED76-EF71-8CBC-24C8821C5254}"/>
                </a:ext>
              </a:extLst>
            </p:cNvPr>
            <p:cNvSpPr/>
            <p:nvPr/>
          </p:nvSpPr>
          <p:spPr>
            <a:xfrm>
              <a:off x="1663650" y="834650"/>
              <a:ext cx="48350" cy="102925"/>
            </a:xfrm>
            <a:custGeom>
              <a:avLst/>
              <a:gdLst/>
              <a:ahLst/>
              <a:cxnLst/>
              <a:rect l="l" t="t" r="r" b="b"/>
              <a:pathLst>
                <a:path w="1934" h="4117" extrusionOk="0">
                  <a:moveTo>
                    <a:pt x="573" y="0"/>
                  </a:moveTo>
                  <a:cubicBezTo>
                    <a:pt x="430" y="36"/>
                    <a:pt x="322" y="72"/>
                    <a:pt x="179" y="107"/>
                  </a:cubicBezTo>
                  <a:lnTo>
                    <a:pt x="143" y="107"/>
                  </a:lnTo>
                  <a:cubicBezTo>
                    <a:pt x="72" y="143"/>
                    <a:pt x="36" y="215"/>
                    <a:pt x="72" y="286"/>
                  </a:cubicBezTo>
                  <a:cubicBezTo>
                    <a:pt x="72" y="322"/>
                    <a:pt x="143" y="358"/>
                    <a:pt x="215" y="358"/>
                  </a:cubicBezTo>
                  <a:lnTo>
                    <a:pt x="251" y="358"/>
                  </a:lnTo>
                  <a:cubicBezTo>
                    <a:pt x="358" y="358"/>
                    <a:pt x="465" y="322"/>
                    <a:pt x="573" y="286"/>
                  </a:cubicBezTo>
                  <a:lnTo>
                    <a:pt x="752" y="286"/>
                  </a:lnTo>
                  <a:cubicBezTo>
                    <a:pt x="788" y="286"/>
                    <a:pt x="823" y="286"/>
                    <a:pt x="859" y="322"/>
                  </a:cubicBezTo>
                  <a:cubicBezTo>
                    <a:pt x="859" y="322"/>
                    <a:pt x="895" y="358"/>
                    <a:pt x="931" y="358"/>
                  </a:cubicBezTo>
                  <a:cubicBezTo>
                    <a:pt x="967" y="394"/>
                    <a:pt x="967" y="394"/>
                    <a:pt x="1002" y="430"/>
                  </a:cubicBezTo>
                  <a:cubicBezTo>
                    <a:pt x="1002" y="465"/>
                    <a:pt x="1038" y="501"/>
                    <a:pt x="1038" y="537"/>
                  </a:cubicBezTo>
                  <a:lnTo>
                    <a:pt x="1038" y="573"/>
                  </a:lnTo>
                  <a:lnTo>
                    <a:pt x="1038" y="609"/>
                  </a:lnTo>
                  <a:cubicBezTo>
                    <a:pt x="1038" y="644"/>
                    <a:pt x="1038" y="644"/>
                    <a:pt x="1038" y="680"/>
                  </a:cubicBezTo>
                  <a:cubicBezTo>
                    <a:pt x="1002" y="716"/>
                    <a:pt x="967" y="788"/>
                    <a:pt x="931" y="823"/>
                  </a:cubicBezTo>
                  <a:cubicBezTo>
                    <a:pt x="823" y="967"/>
                    <a:pt x="716" y="1074"/>
                    <a:pt x="609" y="1181"/>
                  </a:cubicBezTo>
                  <a:lnTo>
                    <a:pt x="573" y="1181"/>
                  </a:lnTo>
                  <a:cubicBezTo>
                    <a:pt x="501" y="1253"/>
                    <a:pt x="465" y="1325"/>
                    <a:pt x="430" y="1396"/>
                  </a:cubicBezTo>
                  <a:cubicBezTo>
                    <a:pt x="465" y="1432"/>
                    <a:pt x="465" y="1503"/>
                    <a:pt x="537" y="1539"/>
                  </a:cubicBezTo>
                  <a:cubicBezTo>
                    <a:pt x="573" y="1575"/>
                    <a:pt x="644" y="1611"/>
                    <a:pt x="680" y="1682"/>
                  </a:cubicBezTo>
                  <a:cubicBezTo>
                    <a:pt x="680" y="1718"/>
                    <a:pt x="716" y="1754"/>
                    <a:pt x="716" y="1754"/>
                  </a:cubicBezTo>
                  <a:cubicBezTo>
                    <a:pt x="752" y="1826"/>
                    <a:pt x="752" y="1861"/>
                    <a:pt x="752" y="1897"/>
                  </a:cubicBezTo>
                  <a:cubicBezTo>
                    <a:pt x="752" y="1933"/>
                    <a:pt x="752" y="1933"/>
                    <a:pt x="752" y="1969"/>
                  </a:cubicBezTo>
                  <a:cubicBezTo>
                    <a:pt x="752" y="2005"/>
                    <a:pt x="752" y="2040"/>
                    <a:pt x="716" y="2076"/>
                  </a:cubicBezTo>
                  <a:cubicBezTo>
                    <a:pt x="680" y="2148"/>
                    <a:pt x="680" y="2219"/>
                    <a:pt x="609" y="2255"/>
                  </a:cubicBezTo>
                  <a:cubicBezTo>
                    <a:pt x="609" y="2327"/>
                    <a:pt x="537" y="2398"/>
                    <a:pt x="501" y="2434"/>
                  </a:cubicBezTo>
                  <a:lnTo>
                    <a:pt x="465" y="2470"/>
                  </a:lnTo>
                  <a:cubicBezTo>
                    <a:pt x="430" y="2542"/>
                    <a:pt x="358" y="2649"/>
                    <a:pt x="322" y="2721"/>
                  </a:cubicBezTo>
                  <a:cubicBezTo>
                    <a:pt x="251" y="2792"/>
                    <a:pt x="251" y="2899"/>
                    <a:pt x="287" y="3007"/>
                  </a:cubicBezTo>
                  <a:lnTo>
                    <a:pt x="358" y="3150"/>
                  </a:lnTo>
                  <a:cubicBezTo>
                    <a:pt x="394" y="3186"/>
                    <a:pt x="394" y="3222"/>
                    <a:pt x="430" y="3257"/>
                  </a:cubicBezTo>
                  <a:cubicBezTo>
                    <a:pt x="430" y="3293"/>
                    <a:pt x="430" y="3293"/>
                    <a:pt x="430" y="3329"/>
                  </a:cubicBezTo>
                  <a:cubicBezTo>
                    <a:pt x="430" y="3329"/>
                    <a:pt x="430" y="3365"/>
                    <a:pt x="430" y="3365"/>
                  </a:cubicBezTo>
                  <a:cubicBezTo>
                    <a:pt x="430" y="3436"/>
                    <a:pt x="430" y="3472"/>
                    <a:pt x="430" y="3508"/>
                  </a:cubicBezTo>
                  <a:cubicBezTo>
                    <a:pt x="430" y="3544"/>
                    <a:pt x="394" y="3544"/>
                    <a:pt x="394" y="3580"/>
                  </a:cubicBezTo>
                  <a:lnTo>
                    <a:pt x="322" y="3651"/>
                  </a:lnTo>
                  <a:lnTo>
                    <a:pt x="179" y="3723"/>
                  </a:lnTo>
                  <a:cubicBezTo>
                    <a:pt x="72" y="3759"/>
                    <a:pt x="0" y="3866"/>
                    <a:pt x="36" y="3973"/>
                  </a:cubicBezTo>
                  <a:cubicBezTo>
                    <a:pt x="36" y="4009"/>
                    <a:pt x="72" y="4081"/>
                    <a:pt x="143" y="4081"/>
                  </a:cubicBezTo>
                  <a:cubicBezTo>
                    <a:pt x="143" y="4117"/>
                    <a:pt x="179" y="4117"/>
                    <a:pt x="215" y="4117"/>
                  </a:cubicBezTo>
                  <a:lnTo>
                    <a:pt x="287" y="4117"/>
                  </a:lnTo>
                  <a:cubicBezTo>
                    <a:pt x="394" y="4081"/>
                    <a:pt x="501" y="4009"/>
                    <a:pt x="573" y="3938"/>
                  </a:cubicBezTo>
                  <a:cubicBezTo>
                    <a:pt x="609" y="3902"/>
                    <a:pt x="644" y="3866"/>
                    <a:pt x="716" y="3830"/>
                  </a:cubicBezTo>
                  <a:lnTo>
                    <a:pt x="752" y="3759"/>
                  </a:lnTo>
                  <a:cubicBezTo>
                    <a:pt x="752" y="3723"/>
                    <a:pt x="788" y="3687"/>
                    <a:pt x="788" y="3615"/>
                  </a:cubicBezTo>
                  <a:cubicBezTo>
                    <a:pt x="823" y="3508"/>
                    <a:pt x="823" y="3365"/>
                    <a:pt x="788" y="3257"/>
                  </a:cubicBezTo>
                  <a:cubicBezTo>
                    <a:pt x="788" y="3222"/>
                    <a:pt x="752" y="3150"/>
                    <a:pt x="716" y="3114"/>
                  </a:cubicBezTo>
                  <a:lnTo>
                    <a:pt x="716" y="3078"/>
                  </a:lnTo>
                  <a:cubicBezTo>
                    <a:pt x="716" y="3043"/>
                    <a:pt x="680" y="3007"/>
                    <a:pt x="644" y="2971"/>
                  </a:cubicBezTo>
                  <a:cubicBezTo>
                    <a:pt x="680" y="2935"/>
                    <a:pt x="680" y="2899"/>
                    <a:pt x="716" y="2864"/>
                  </a:cubicBezTo>
                  <a:lnTo>
                    <a:pt x="752" y="2828"/>
                  </a:lnTo>
                  <a:lnTo>
                    <a:pt x="788" y="2756"/>
                  </a:lnTo>
                  <a:cubicBezTo>
                    <a:pt x="823" y="2685"/>
                    <a:pt x="895" y="2613"/>
                    <a:pt x="931" y="2542"/>
                  </a:cubicBezTo>
                  <a:cubicBezTo>
                    <a:pt x="967" y="2470"/>
                    <a:pt x="1038" y="2363"/>
                    <a:pt x="1074" y="2291"/>
                  </a:cubicBezTo>
                  <a:cubicBezTo>
                    <a:pt x="1146" y="2112"/>
                    <a:pt x="1146" y="1933"/>
                    <a:pt x="1074" y="1754"/>
                  </a:cubicBezTo>
                  <a:cubicBezTo>
                    <a:pt x="1038" y="1682"/>
                    <a:pt x="967" y="1611"/>
                    <a:pt x="931" y="1539"/>
                  </a:cubicBezTo>
                  <a:cubicBezTo>
                    <a:pt x="895" y="1503"/>
                    <a:pt x="895" y="1503"/>
                    <a:pt x="859" y="1468"/>
                  </a:cubicBezTo>
                  <a:lnTo>
                    <a:pt x="895" y="1432"/>
                  </a:lnTo>
                  <a:lnTo>
                    <a:pt x="1002" y="1360"/>
                  </a:lnTo>
                  <a:cubicBezTo>
                    <a:pt x="1074" y="1289"/>
                    <a:pt x="1146" y="1217"/>
                    <a:pt x="1217" y="1146"/>
                  </a:cubicBezTo>
                  <a:lnTo>
                    <a:pt x="1253" y="1074"/>
                  </a:lnTo>
                  <a:lnTo>
                    <a:pt x="1396" y="1074"/>
                  </a:lnTo>
                  <a:cubicBezTo>
                    <a:pt x="1432" y="1074"/>
                    <a:pt x="1468" y="1038"/>
                    <a:pt x="1504" y="1038"/>
                  </a:cubicBezTo>
                  <a:lnTo>
                    <a:pt x="1682" y="1038"/>
                  </a:lnTo>
                  <a:lnTo>
                    <a:pt x="1682" y="1074"/>
                  </a:lnTo>
                  <a:cubicBezTo>
                    <a:pt x="1682" y="1074"/>
                    <a:pt x="1682" y="1110"/>
                    <a:pt x="1682" y="1146"/>
                  </a:cubicBezTo>
                  <a:lnTo>
                    <a:pt x="1682" y="1181"/>
                  </a:lnTo>
                  <a:cubicBezTo>
                    <a:pt x="1647" y="1253"/>
                    <a:pt x="1647" y="1325"/>
                    <a:pt x="1611" y="1360"/>
                  </a:cubicBezTo>
                  <a:cubicBezTo>
                    <a:pt x="1611" y="1396"/>
                    <a:pt x="1611" y="1432"/>
                    <a:pt x="1611" y="1468"/>
                  </a:cubicBezTo>
                  <a:cubicBezTo>
                    <a:pt x="1611" y="1468"/>
                    <a:pt x="1647" y="1503"/>
                    <a:pt x="1682" y="1539"/>
                  </a:cubicBezTo>
                  <a:lnTo>
                    <a:pt x="1718" y="1539"/>
                  </a:lnTo>
                  <a:cubicBezTo>
                    <a:pt x="1790" y="1539"/>
                    <a:pt x="1826" y="1503"/>
                    <a:pt x="1826" y="1468"/>
                  </a:cubicBezTo>
                  <a:cubicBezTo>
                    <a:pt x="1861" y="1396"/>
                    <a:pt x="1897" y="1325"/>
                    <a:pt x="1933" y="1253"/>
                  </a:cubicBezTo>
                  <a:cubicBezTo>
                    <a:pt x="1933" y="1181"/>
                    <a:pt x="1933" y="1110"/>
                    <a:pt x="1933" y="1074"/>
                  </a:cubicBezTo>
                  <a:cubicBezTo>
                    <a:pt x="1933" y="1002"/>
                    <a:pt x="1897" y="931"/>
                    <a:pt x="1861" y="895"/>
                  </a:cubicBezTo>
                  <a:cubicBezTo>
                    <a:pt x="1826" y="859"/>
                    <a:pt x="1790" y="823"/>
                    <a:pt x="1718" y="788"/>
                  </a:cubicBezTo>
                  <a:cubicBezTo>
                    <a:pt x="1682" y="788"/>
                    <a:pt x="1611" y="752"/>
                    <a:pt x="1575" y="752"/>
                  </a:cubicBezTo>
                  <a:lnTo>
                    <a:pt x="1325" y="752"/>
                  </a:lnTo>
                  <a:cubicBezTo>
                    <a:pt x="1325" y="716"/>
                    <a:pt x="1360" y="716"/>
                    <a:pt x="1360" y="680"/>
                  </a:cubicBezTo>
                  <a:cubicBezTo>
                    <a:pt x="1360" y="609"/>
                    <a:pt x="1360" y="537"/>
                    <a:pt x="1360" y="501"/>
                  </a:cubicBezTo>
                  <a:cubicBezTo>
                    <a:pt x="1360" y="465"/>
                    <a:pt x="1325" y="430"/>
                    <a:pt x="1325" y="394"/>
                  </a:cubicBezTo>
                  <a:cubicBezTo>
                    <a:pt x="1289" y="358"/>
                    <a:pt x="1289" y="322"/>
                    <a:pt x="1253" y="286"/>
                  </a:cubicBezTo>
                  <a:cubicBezTo>
                    <a:pt x="1181" y="179"/>
                    <a:pt x="1074" y="107"/>
                    <a:pt x="931" y="36"/>
                  </a:cubicBezTo>
                  <a:cubicBezTo>
                    <a:pt x="859" y="36"/>
                    <a:pt x="788" y="0"/>
                    <a:pt x="68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784;p56">
              <a:extLst>
                <a:ext uri="{FF2B5EF4-FFF2-40B4-BE49-F238E27FC236}">
                  <a16:creationId xmlns:a16="http://schemas.microsoft.com/office/drawing/2014/main" id="{3386F822-6F89-64B0-2072-F217F1EEDF91}"/>
                </a:ext>
              </a:extLst>
            </p:cNvPr>
            <p:cNvSpPr/>
            <p:nvPr/>
          </p:nvSpPr>
          <p:spPr>
            <a:xfrm>
              <a:off x="1693175" y="874025"/>
              <a:ext cx="11650" cy="19700"/>
            </a:xfrm>
            <a:custGeom>
              <a:avLst/>
              <a:gdLst/>
              <a:ahLst/>
              <a:cxnLst/>
              <a:rect l="l" t="t" r="r" b="b"/>
              <a:pathLst>
                <a:path w="466" h="788" extrusionOk="0">
                  <a:moveTo>
                    <a:pt x="72" y="0"/>
                  </a:moveTo>
                  <a:cubicBezTo>
                    <a:pt x="36" y="0"/>
                    <a:pt x="0" y="0"/>
                    <a:pt x="0" y="36"/>
                  </a:cubicBezTo>
                  <a:cubicBezTo>
                    <a:pt x="0" y="72"/>
                    <a:pt x="36" y="107"/>
                    <a:pt x="72" y="107"/>
                  </a:cubicBezTo>
                  <a:lnTo>
                    <a:pt x="323" y="107"/>
                  </a:lnTo>
                  <a:cubicBezTo>
                    <a:pt x="323" y="107"/>
                    <a:pt x="323" y="107"/>
                    <a:pt x="323" y="143"/>
                  </a:cubicBezTo>
                  <a:cubicBezTo>
                    <a:pt x="323" y="143"/>
                    <a:pt x="323" y="179"/>
                    <a:pt x="323" y="215"/>
                  </a:cubicBezTo>
                  <a:cubicBezTo>
                    <a:pt x="323" y="251"/>
                    <a:pt x="287" y="286"/>
                    <a:pt x="287" y="322"/>
                  </a:cubicBezTo>
                  <a:cubicBezTo>
                    <a:pt x="251" y="358"/>
                    <a:pt x="251" y="430"/>
                    <a:pt x="215" y="465"/>
                  </a:cubicBezTo>
                  <a:cubicBezTo>
                    <a:pt x="179" y="501"/>
                    <a:pt x="179" y="501"/>
                    <a:pt x="179" y="537"/>
                  </a:cubicBezTo>
                  <a:lnTo>
                    <a:pt x="72" y="680"/>
                  </a:lnTo>
                  <a:cubicBezTo>
                    <a:pt x="72" y="680"/>
                    <a:pt x="72" y="716"/>
                    <a:pt x="72" y="752"/>
                  </a:cubicBezTo>
                  <a:cubicBezTo>
                    <a:pt x="108" y="752"/>
                    <a:pt x="108" y="788"/>
                    <a:pt x="144" y="788"/>
                  </a:cubicBezTo>
                  <a:lnTo>
                    <a:pt x="179" y="788"/>
                  </a:lnTo>
                  <a:cubicBezTo>
                    <a:pt x="215" y="788"/>
                    <a:pt x="215" y="752"/>
                    <a:pt x="251" y="752"/>
                  </a:cubicBezTo>
                  <a:lnTo>
                    <a:pt x="323" y="609"/>
                  </a:lnTo>
                  <a:cubicBezTo>
                    <a:pt x="358" y="573"/>
                    <a:pt x="358" y="501"/>
                    <a:pt x="394" y="430"/>
                  </a:cubicBezTo>
                  <a:cubicBezTo>
                    <a:pt x="430" y="394"/>
                    <a:pt x="430" y="322"/>
                    <a:pt x="466" y="286"/>
                  </a:cubicBezTo>
                  <a:cubicBezTo>
                    <a:pt x="466" y="215"/>
                    <a:pt x="466" y="179"/>
                    <a:pt x="466" y="107"/>
                  </a:cubicBezTo>
                  <a:cubicBezTo>
                    <a:pt x="430" y="72"/>
                    <a:pt x="430" y="36"/>
                    <a:pt x="430" y="36"/>
                  </a:cubicBezTo>
                  <a:lnTo>
                    <a:pt x="35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785;p56">
              <a:extLst>
                <a:ext uri="{FF2B5EF4-FFF2-40B4-BE49-F238E27FC236}">
                  <a16:creationId xmlns:a16="http://schemas.microsoft.com/office/drawing/2014/main" id="{3B9C6573-2498-31B7-279F-1A3F063BC64B}"/>
                </a:ext>
              </a:extLst>
            </p:cNvPr>
            <p:cNvSpPr/>
            <p:nvPr/>
          </p:nvSpPr>
          <p:spPr>
            <a:xfrm>
              <a:off x="1716450" y="846275"/>
              <a:ext cx="17025" cy="20600"/>
            </a:xfrm>
            <a:custGeom>
              <a:avLst/>
              <a:gdLst/>
              <a:ahLst/>
              <a:cxnLst/>
              <a:rect l="l" t="t" r="r" b="b"/>
              <a:pathLst>
                <a:path w="681" h="824" extrusionOk="0">
                  <a:moveTo>
                    <a:pt x="36" y="0"/>
                  </a:moveTo>
                  <a:cubicBezTo>
                    <a:pt x="36" y="0"/>
                    <a:pt x="0" y="36"/>
                    <a:pt x="0" y="36"/>
                  </a:cubicBezTo>
                  <a:cubicBezTo>
                    <a:pt x="0" y="72"/>
                    <a:pt x="0" y="108"/>
                    <a:pt x="0" y="108"/>
                  </a:cubicBezTo>
                  <a:cubicBezTo>
                    <a:pt x="36" y="144"/>
                    <a:pt x="72" y="179"/>
                    <a:pt x="107" y="179"/>
                  </a:cubicBezTo>
                  <a:cubicBezTo>
                    <a:pt x="179" y="179"/>
                    <a:pt x="251" y="251"/>
                    <a:pt x="322" y="287"/>
                  </a:cubicBezTo>
                  <a:cubicBezTo>
                    <a:pt x="358" y="323"/>
                    <a:pt x="394" y="358"/>
                    <a:pt x="430" y="394"/>
                  </a:cubicBezTo>
                  <a:cubicBezTo>
                    <a:pt x="465" y="430"/>
                    <a:pt x="465" y="466"/>
                    <a:pt x="501" y="502"/>
                  </a:cubicBezTo>
                  <a:cubicBezTo>
                    <a:pt x="501" y="502"/>
                    <a:pt x="501" y="537"/>
                    <a:pt x="501" y="537"/>
                  </a:cubicBezTo>
                  <a:cubicBezTo>
                    <a:pt x="501" y="573"/>
                    <a:pt x="501" y="609"/>
                    <a:pt x="501" y="645"/>
                  </a:cubicBezTo>
                  <a:lnTo>
                    <a:pt x="501" y="716"/>
                  </a:lnTo>
                  <a:cubicBezTo>
                    <a:pt x="465" y="752"/>
                    <a:pt x="501" y="824"/>
                    <a:pt x="537" y="824"/>
                  </a:cubicBezTo>
                  <a:cubicBezTo>
                    <a:pt x="573" y="824"/>
                    <a:pt x="609" y="788"/>
                    <a:pt x="609" y="752"/>
                  </a:cubicBezTo>
                  <a:cubicBezTo>
                    <a:pt x="609" y="716"/>
                    <a:pt x="609" y="681"/>
                    <a:pt x="644" y="645"/>
                  </a:cubicBezTo>
                  <a:cubicBezTo>
                    <a:pt x="680" y="609"/>
                    <a:pt x="644" y="609"/>
                    <a:pt x="644" y="573"/>
                  </a:cubicBezTo>
                  <a:lnTo>
                    <a:pt x="644" y="502"/>
                  </a:lnTo>
                  <a:cubicBezTo>
                    <a:pt x="644" y="466"/>
                    <a:pt x="609" y="430"/>
                    <a:pt x="609" y="394"/>
                  </a:cubicBezTo>
                  <a:cubicBezTo>
                    <a:pt x="573" y="358"/>
                    <a:pt x="573" y="323"/>
                    <a:pt x="537" y="287"/>
                  </a:cubicBezTo>
                  <a:cubicBezTo>
                    <a:pt x="465" y="215"/>
                    <a:pt x="394" y="144"/>
                    <a:pt x="322" y="108"/>
                  </a:cubicBezTo>
                  <a:cubicBezTo>
                    <a:pt x="322" y="108"/>
                    <a:pt x="286" y="72"/>
                    <a:pt x="215" y="72"/>
                  </a:cubicBezTo>
                  <a:cubicBezTo>
                    <a:pt x="179" y="36"/>
                    <a:pt x="143" y="0"/>
                    <a:pt x="10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786;p56">
              <a:extLst>
                <a:ext uri="{FF2B5EF4-FFF2-40B4-BE49-F238E27FC236}">
                  <a16:creationId xmlns:a16="http://schemas.microsoft.com/office/drawing/2014/main" id="{9A0C7662-D09E-93AD-77F6-8B2706C21A75}"/>
                </a:ext>
              </a:extLst>
            </p:cNvPr>
            <p:cNvSpPr/>
            <p:nvPr/>
          </p:nvSpPr>
          <p:spPr>
            <a:xfrm>
              <a:off x="1660050" y="1027025"/>
              <a:ext cx="19725" cy="28675"/>
            </a:xfrm>
            <a:custGeom>
              <a:avLst/>
              <a:gdLst/>
              <a:ahLst/>
              <a:cxnLst/>
              <a:rect l="l" t="t" r="r" b="b"/>
              <a:pathLst>
                <a:path w="789" h="1147" extrusionOk="0">
                  <a:moveTo>
                    <a:pt x="431" y="1"/>
                  </a:moveTo>
                  <a:lnTo>
                    <a:pt x="252" y="37"/>
                  </a:lnTo>
                  <a:lnTo>
                    <a:pt x="108" y="73"/>
                  </a:lnTo>
                  <a:cubicBezTo>
                    <a:pt x="73" y="73"/>
                    <a:pt x="37" y="108"/>
                    <a:pt x="1" y="144"/>
                  </a:cubicBezTo>
                  <a:cubicBezTo>
                    <a:pt x="1" y="180"/>
                    <a:pt x="1" y="216"/>
                    <a:pt x="1" y="287"/>
                  </a:cubicBezTo>
                  <a:cubicBezTo>
                    <a:pt x="1" y="323"/>
                    <a:pt x="37" y="395"/>
                    <a:pt x="73" y="431"/>
                  </a:cubicBezTo>
                  <a:lnTo>
                    <a:pt x="180" y="431"/>
                  </a:lnTo>
                  <a:lnTo>
                    <a:pt x="395" y="395"/>
                  </a:lnTo>
                  <a:lnTo>
                    <a:pt x="395" y="395"/>
                  </a:lnTo>
                  <a:cubicBezTo>
                    <a:pt x="395" y="466"/>
                    <a:pt x="359" y="538"/>
                    <a:pt x="359" y="609"/>
                  </a:cubicBezTo>
                  <a:lnTo>
                    <a:pt x="323" y="681"/>
                  </a:lnTo>
                  <a:lnTo>
                    <a:pt x="323" y="717"/>
                  </a:lnTo>
                  <a:cubicBezTo>
                    <a:pt x="323" y="788"/>
                    <a:pt x="287" y="860"/>
                    <a:pt x="252" y="932"/>
                  </a:cubicBezTo>
                  <a:cubicBezTo>
                    <a:pt x="252" y="1039"/>
                    <a:pt x="287" y="1111"/>
                    <a:pt x="395" y="1146"/>
                  </a:cubicBezTo>
                  <a:lnTo>
                    <a:pt x="431" y="1146"/>
                  </a:lnTo>
                  <a:cubicBezTo>
                    <a:pt x="538" y="1146"/>
                    <a:pt x="609" y="1111"/>
                    <a:pt x="609" y="1003"/>
                  </a:cubicBezTo>
                  <a:cubicBezTo>
                    <a:pt x="609" y="967"/>
                    <a:pt x="645" y="896"/>
                    <a:pt x="681" y="860"/>
                  </a:cubicBezTo>
                  <a:lnTo>
                    <a:pt x="681" y="824"/>
                  </a:lnTo>
                  <a:lnTo>
                    <a:pt x="681" y="717"/>
                  </a:lnTo>
                  <a:cubicBezTo>
                    <a:pt x="717" y="609"/>
                    <a:pt x="753" y="502"/>
                    <a:pt x="753" y="395"/>
                  </a:cubicBezTo>
                  <a:cubicBezTo>
                    <a:pt x="788" y="359"/>
                    <a:pt x="788" y="323"/>
                    <a:pt x="753" y="287"/>
                  </a:cubicBezTo>
                  <a:lnTo>
                    <a:pt x="753" y="216"/>
                  </a:lnTo>
                  <a:cubicBezTo>
                    <a:pt x="753" y="180"/>
                    <a:pt x="753" y="144"/>
                    <a:pt x="753" y="108"/>
                  </a:cubicBezTo>
                  <a:cubicBezTo>
                    <a:pt x="717" y="108"/>
                    <a:pt x="717" y="73"/>
                    <a:pt x="681" y="73"/>
                  </a:cubicBezTo>
                  <a:cubicBezTo>
                    <a:pt x="681" y="73"/>
                    <a:pt x="645" y="37"/>
                    <a:pt x="645" y="37"/>
                  </a:cubicBezTo>
                  <a:cubicBezTo>
                    <a:pt x="609" y="1"/>
                    <a:pt x="574" y="1"/>
                    <a:pt x="5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" name="Google Shape;1203;p43">
            <a:extLst>
              <a:ext uri="{FF2B5EF4-FFF2-40B4-BE49-F238E27FC236}">
                <a16:creationId xmlns:a16="http://schemas.microsoft.com/office/drawing/2014/main" id="{4DCF71D0-4A46-36B7-6E5A-A065AB7D6E2B}"/>
              </a:ext>
            </a:extLst>
          </p:cNvPr>
          <p:cNvSpPr txBox="1">
            <a:spLocks/>
          </p:cNvSpPr>
          <p:nvPr/>
        </p:nvSpPr>
        <p:spPr>
          <a:xfrm>
            <a:off x="8081099" y="62465"/>
            <a:ext cx="982800" cy="183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Font typeface="Patrick Hand"/>
              <a:buNone/>
              <a:defRPr sz="3200" b="1" i="0" u="none" strike="noStrike" cap="none">
                <a:solidFill>
                  <a:schemeClr val="accent5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sz="1800" dirty="0">
                <a:uFill>
                  <a:noFill/>
                </a:uFill>
                <a:hlinkClick r:id="" action="ppaction://hlinkshowjump?jump=nextslide"/>
              </a:rPr>
              <a:t>01 </a:t>
            </a:r>
            <a:r>
              <a:rPr lang="en-US" sz="1800" dirty="0">
                <a:solidFill>
                  <a:schemeClr val="accent2"/>
                </a:solidFill>
                <a:uFill>
                  <a:noFill/>
                </a:uFill>
                <a:hlinkClick r:id="" action="ppaction://hlinkshowjump?jump=nextslid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&gt;&gt;</a:t>
            </a:r>
            <a:endParaRPr lang="en-US" sz="1800" dirty="0">
              <a:solidFill>
                <a:schemeClr val="accent2"/>
              </a:solidFill>
            </a:endParaRPr>
          </a:p>
        </p:txBody>
      </p:sp>
      <p:sp>
        <p:nvSpPr>
          <p:cNvPr id="41" name="Google Shape;963;p40">
            <a:extLst>
              <a:ext uri="{FF2B5EF4-FFF2-40B4-BE49-F238E27FC236}">
                <a16:creationId xmlns:a16="http://schemas.microsoft.com/office/drawing/2014/main" id="{AAAC899C-9EAC-AF7A-5E5C-B49E06C220C3}"/>
              </a:ext>
            </a:extLst>
          </p:cNvPr>
          <p:cNvSpPr txBox="1">
            <a:spLocks/>
          </p:cNvSpPr>
          <p:nvPr/>
        </p:nvSpPr>
        <p:spPr>
          <a:xfrm>
            <a:off x="4992371" y="3555216"/>
            <a:ext cx="3088728" cy="527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sis"/>
              <a:buNone/>
              <a:defRPr sz="1800" b="0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Quicksand Medium"/>
              <a:buNone/>
              <a:defRPr sz="2800" b="0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Quicksand Medium"/>
              <a:buNone/>
              <a:defRPr sz="2800" b="0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Quicksand Medium"/>
              <a:buNone/>
              <a:defRPr sz="2800" b="0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Quicksand Medium"/>
              <a:buNone/>
              <a:defRPr sz="2800" b="0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Quicksand Medium"/>
              <a:buNone/>
              <a:defRPr sz="2800" b="0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Quicksand Medium"/>
              <a:buNone/>
              <a:defRPr sz="2800" b="0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Quicksand Medium"/>
              <a:buNone/>
              <a:defRPr sz="2800" b="0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Quicksand Medium"/>
              <a:buNone/>
              <a:defRPr sz="2800" b="0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9pPr>
          </a:lstStyle>
          <a:p>
            <a:pPr marL="0" indent="0"/>
            <a:r>
              <a:rPr lang="en-US" b="1" dirty="0">
                <a:solidFill>
                  <a:srgbClr val="67160B"/>
                </a:solidFill>
              </a:rPr>
              <a:t>“ </a:t>
            </a:r>
            <a:r>
              <a:rPr lang="en-US" b="1" dirty="0">
                <a:solidFill>
                  <a:srgbClr val="007635"/>
                </a:solidFill>
              </a:rPr>
              <a:t>Final Presentation </a:t>
            </a:r>
            <a:r>
              <a:rPr lang="en-US" b="1" dirty="0">
                <a:solidFill>
                  <a:srgbClr val="67160B"/>
                </a:solidFill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455842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9" dur="500" fill="hold"/>
                                        <p:tgtEl>
                                          <p:spTgt spid="109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0" dur="500" fill="hold"/>
                                        <p:tgtEl>
                                          <p:spTgt spid="109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1" dur="500" fill="hold"/>
                                        <p:tgtEl>
                                          <p:spTgt spid="109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12" dur="500" fill="hold"/>
                                        <p:tgtEl>
                                          <p:spTgt spid="109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1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7" grpId="0"/>
      <p:bldP spid="3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2">
          <a:extLst>
            <a:ext uri="{FF2B5EF4-FFF2-40B4-BE49-F238E27FC236}">
              <a16:creationId xmlns:a16="http://schemas.microsoft.com/office/drawing/2014/main" id="{D0AE246D-8D49-8966-DB37-1688429B96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6" name="Google Shape;1416;p49">
            <a:extLst>
              <a:ext uri="{FF2B5EF4-FFF2-40B4-BE49-F238E27FC236}">
                <a16:creationId xmlns:a16="http://schemas.microsoft.com/office/drawing/2014/main" id="{8C86CF61-8199-3CE2-A4BA-1F1A36AEC2C9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4657559" y="4738825"/>
            <a:ext cx="982800" cy="1830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uFill>
                  <a:noFill/>
                </a:uFill>
                <a:hlinkClick r:id="" action="ppaction://hlinkshowjump?jump=nextslide"/>
              </a:rPr>
              <a:t>Next </a:t>
            </a:r>
            <a:r>
              <a:rPr lang="en" sz="1800">
                <a:solidFill>
                  <a:schemeClr val="accent2"/>
                </a:solidFill>
                <a:uFill>
                  <a:noFill/>
                </a:uFill>
                <a:hlinkClick r:id="" action="ppaction://hlinkshowjump?jump=nextslid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&gt;&gt;</a:t>
            </a:r>
            <a:endParaRPr sz="1800">
              <a:solidFill>
                <a:schemeClr val="accent2"/>
              </a:solidFill>
            </a:endParaRPr>
          </a:p>
        </p:txBody>
      </p:sp>
      <p:sp>
        <p:nvSpPr>
          <p:cNvPr id="1417" name="Google Shape;1417;p49">
            <a:extLst>
              <a:ext uri="{FF2B5EF4-FFF2-40B4-BE49-F238E27FC236}">
                <a16:creationId xmlns:a16="http://schemas.microsoft.com/office/drawing/2014/main" id="{9813CEDF-32DB-9E4B-0C22-C0099824253D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3503641" y="4738825"/>
            <a:ext cx="982800" cy="1830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2"/>
                </a:solidFill>
                <a:uFill>
                  <a:noFill/>
                </a:uFill>
                <a:hlinkClick r:id="" action="ppaction://hlinkshowjump?jump=previousslid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&lt;&lt;</a:t>
            </a:r>
            <a:r>
              <a:rPr lang="en" sz="1800">
                <a:uFill>
                  <a:noFill/>
                </a:uFill>
                <a:hlinkClick r:id="" action="ppaction://hlinkshowjump?jump=previousslide"/>
              </a:rPr>
              <a:t> Previous</a:t>
            </a:r>
            <a:endParaRPr sz="1800"/>
          </a:p>
        </p:txBody>
      </p:sp>
      <p:sp>
        <p:nvSpPr>
          <p:cNvPr id="1456" name="Google Shape;1456;p49">
            <a:extLst>
              <a:ext uri="{FF2B5EF4-FFF2-40B4-BE49-F238E27FC236}">
                <a16:creationId xmlns:a16="http://schemas.microsoft.com/office/drawing/2014/main" id="{D8AE1BC4-6B06-6CDF-9077-62C94BD97FF0}"/>
              </a:ext>
            </a:extLst>
          </p:cNvPr>
          <p:cNvSpPr/>
          <p:nvPr/>
        </p:nvSpPr>
        <p:spPr>
          <a:xfrm>
            <a:off x="3813144" y="820495"/>
            <a:ext cx="2040575" cy="67046"/>
          </a:xfrm>
          <a:custGeom>
            <a:avLst/>
            <a:gdLst/>
            <a:ahLst/>
            <a:cxnLst/>
            <a:rect l="l" t="t" r="r" b="b"/>
            <a:pathLst>
              <a:path w="81623" h="7078" extrusionOk="0">
                <a:moveTo>
                  <a:pt x="31634" y="0"/>
                </a:moveTo>
                <a:lnTo>
                  <a:pt x="29668" y="18"/>
                </a:lnTo>
                <a:lnTo>
                  <a:pt x="27685" y="36"/>
                </a:lnTo>
                <a:lnTo>
                  <a:pt x="25719" y="90"/>
                </a:lnTo>
                <a:lnTo>
                  <a:pt x="23735" y="161"/>
                </a:lnTo>
                <a:lnTo>
                  <a:pt x="21769" y="250"/>
                </a:lnTo>
                <a:lnTo>
                  <a:pt x="19803" y="340"/>
                </a:lnTo>
                <a:lnTo>
                  <a:pt x="17837" y="483"/>
                </a:lnTo>
                <a:lnTo>
                  <a:pt x="16729" y="554"/>
                </a:lnTo>
                <a:lnTo>
                  <a:pt x="15639" y="661"/>
                </a:lnTo>
                <a:lnTo>
                  <a:pt x="14549" y="769"/>
                </a:lnTo>
                <a:lnTo>
                  <a:pt x="13459" y="876"/>
                </a:lnTo>
                <a:lnTo>
                  <a:pt x="12386" y="1019"/>
                </a:lnTo>
                <a:lnTo>
                  <a:pt x="11296" y="1162"/>
                </a:lnTo>
                <a:lnTo>
                  <a:pt x="10224" y="1341"/>
                </a:lnTo>
                <a:lnTo>
                  <a:pt x="9151" y="1519"/>
                </a:lnTo>
                <a:lnTo>
                  <a:pt x="8079" y="1716"/>
                </a:lnTo>
                <a:lnTo>
                  <a:pt x="7007" y="1930"/>
                </a:lnTo>
                <a:lnTo>
                  <a:pt x="5934" y="2163"/>
                </a:lnTo>
                <a:lnTo>
                  <a:pt x="4880" y="2413"/>
                </a:lnTo>
                <a:lnTo>
                  <a:pt x="3826" y="2681"/>
                </a:lnTo>
                <a:lnTo>
                  <a:pt x="2771" y="2985"/>
                </a:lnTo>
                <a:lnTo>
                  <a:pt x="1717" y="3289"/>
                </a:lnTo>
                <a:lnTo>
                  <a:pt x="662" y="3628"/>
                </a:lnTo>
                <a:lnTo>
                  <a:pt x="573" y="3664"/>
                </a:lnTo>
                <a:lnTo>
                  <a:pt x="501" y="3718"/>
                </a:lnTo>
                <a:lnTo>
                  <a:pt x="412" y="3789"/>
                </a:lnTo>
                <a:lnTo>
                  <a:pt x="340" y="3878"/>
                </a:lnTo>
                <a:lnTo>
                  <a:pt x="287" y="3968"/>
                </a:lnTo>
                <a:lnTo>
                  <a:pt x="233" y="4075"/>
                </a:lnTo>
                <a:lnTo>
                  <a:pt x="144" y="4307"/>
                </a:lnTo>
                <a:lnTo>
                  <a:pt x="72" y="4575"/>
                </a:lnTo>
                <a:lnTo>
                  <a:pt x="37" y="4861"/>
                </a:lnTo>
                <a:lnTo>
                  <a:pt x="1" y="5165"/>
                </a:lnTo>
                <a:lnTo>
                  <a:pt x="19" y="5469"/>
                </a:lnTo>
                <a:lnTo>
                  <a:pt x="37" y="5755"/>
                </a:lnTo>
                <a:lnTo>
                  <a:pt x="90" y="6041"/>
                </a:lnTo>
                <a:lnTo>
                  <a:pt x="162" y="6291"/>
                </a:lnTo>
                <a:lnTo>
                  <a:pt x="233" y="6523"/>
                </a:lnTo>
                <a:lnTo>
                  <a:pt x="340" y="6684"/>
                </a:lnTo>
                <a:lnTo>
                  <a:pt x="394" y="6756"/>
                </a:lnTo>
                <a:lnTo>
                  <a:pt x="466" y="6827"/>
                </a:lnTo>
                <a:lnTo>
                  <a:pt x="519" y="6863"/>
                </a:lnTo>
                <a:lnTo>
                  <a:pt x="591" y="6881"/>
                </a:lnTo>
                <a:lnTo>
                  <a:pt x="680" y="6899"/>
                </a:lnTo>
                <a:lnTo>
                  <a:pt x="752" y="6881"/>
                </a:lnTo>
                <a:lnTo>
                  <a:pt x="1681" y="6631"/>
                </a:lnTo>
                <a:lnTo>
                  <a:pt x="2610" y="6416"/>
                </a:lnTo>
                <a:lnTo>
                  <a:pt x="3540" y="6202"/>
                </a:lnTo>
                <a:lnTo>
                  <a:pt x="4487" y="5987"/>
                </a:lnTo>
                <a:lnTo>
                  <a:pt x="5416" y="5809"/>
                </a:lnTo>
                <a:lnTo>
                  <a:pt x="6363" y="5630"/>
                </a:lnTo>
                <a:lnTo>
                  <a:pt x="7311" y="5469"/>
                </a:lnTo>
                <a:lnTo>
                  <a:pt x="8258" y="5326"/>
                </a:lnTo>
                <a:lnTo>
                  <a:pt x="9205" y="5183"/>
                </a:lnTo>
                <a:lnTo>
                  <a:pt x="10134" y="5058"/>
                </a:lnTo>
                <a:lnTo>
                  <a:pt x="12047" y="4826"/>
                </a:lnTo>
                <a:lnTo>
                  <a:pt x="13941" y="4629"/>
                </a:lnTo>
                <a:lnTo>
                  <a:pt x="15853" y="4486"/>
                </a:lnTo>
                <a:lnTo>
                  <a:pt x="17766" y="4361"/>
                </a:lnTo>
                <a:lnTo>
                  <a:pt x="19660" y="4272"/>
                </a:lnTo>
                <a:lnTo>
                  <a:pt x="21590" y="4200"/>
                </a:lnTo>
                <a:lnTo>
                  <a:pt x="23503" y="4164"/>
                </a:lnTo>
                <a:lnTo>
                  <a:pt x="25415" y="4129"/>
                </a:lnTo>
                <a:lnTo>
                  <a:pt x="27327" y="4111"/>
                </a:lnTo>
                <a:lnTo>
                  <a:pt x="31152" y="4111"/>
                </a:lnTo>
                <a:lnTo>
                  <a:pt x="33136" y="4129"/>
                </a:lnTo>
                <a:lnTo>
                  <a:pt x="35119" y="4146"/>
                </a:lnTo>
                <a:lnTo>
                  <a:pt x="37103" y="4182"/>
                </a:lnTo>
                <a:lnTo>
                  <a:pt x="39087" y="4218"/>
                </a:lnTo>
                <a:lnTo>
                  <a:pt x="41071" y="4272"/>
                </a:lnTo>
                <a:lnTo>
                  <a:pt x="43055" y="4343"/>
                </a:lnTo>
                <a:lnTo>
                  <a:pt x="45038" y="4415"/>
                </a:lnTo>
                <a:lnTo>
                  <a:pt x="47022" y="4504"/>
                </a:lnTo>
                <a:lnTo>
                  <a:pt x="49006" y="4593"/>
                </a:lnTo>
                <a:lnTo>
                  <a:pt x="50972" y="4701"/>
                </a:lnTo>
                <a:lnTo>
                  <a:pt x="52956" y="4826"/>
                </a:lnTo>
                <a:lnTo>
                  <a:pt x="54939" y="4951"/>
                </a:lnTo>
                <a:lnTo>
                  <a:pt x="56905" y="5094"/>
                </a:lnTo>
                <a:lnTo>
                  <a:pt x="58889" y="5255"/>
                </a:lnTo>
                <a:lnTo>
                  <a:pt x="60873" y="5415"/>
                </a:lnTo>
                <a:lnTo>
                  <a:pt x="62839" y="5594"/>
                </a:lnTo>
                <a:lnTo>
                  <a:pt x="67325" y="6005"/>
                </a:lnTo>
                <a:lnTo>
                  <a:pt x="69577" y="6220"/>
                </a:lnTo>
                <a:lnTo>
                  <a:pt x="71811" y="6452"/>
                </a:lnTo>
                <a:lnTo>
                  <a:pt x="72954" y="6577"/>
                </a:lnTo>
                <a:lnTo>
                  <a:pt x="74098" y="6720"/>
                </a:lnTo>
                <a:lnTo>
                  <a:pt x="75260" y="6863"/>
                </a:lnTo>
                <a:lnTo>
                  <a:pt x="76439" y="6970"/>
                </a:lnTo>
                <a:lnTo>
                  <a:pt x="77029" y="7024"/>
                </a:lnTo>
                <a:lnTo>
                  <a:pt x="77601" y="7042"/>
                </a:lnTo>
                <a:lnTo>
                  <a:pt x="78191" y="7078"/>
                </a:lnTo>
                <a:lnTo>
                  <a:pt x="78781" y="7078"/>
                </a:lnTo>
                <a:lnTo>
                  <a:pt x="79353" y="7060"/>
                </a:lnTo>
                <a:lnTo>
                  <a:pt x="79925" y="7024"/>
                </a:lnTo>
                <a:lnTo>
                  <a:pt x="80496" y="6970"/>
                </a:lnTo>
                <a:lnTo>
                  <a:pt x="81050" y="6881"/>
                </a:lnTo>
                <a:lnTo>
                  <a:pt x="81122" y="6863"/>
                </a:lnTo>
                <a:lnTo>
                  <a:pt x="81193" y="6827"/>
                </a:lnTo>
                <a:lnTo>
                  <a:pt x="81247" y="6792"/>
                </a:lnTo>
                <a:lnTo>
                  <a:pt x="81301" y="6738"/>
                </a:lnTo>
                <a:lnTo>
                  <a:pt x="81408" y="6613"/>
                </a:lnTo>
                <a:lnTo>
                  <a:pt x="81479" y="6470"/>
                </a:lnTo>
                <a:lnTo>
                  <a:pt x="81551" y="6291"/>
                </a:lnTo>
                <a:lnTo>
                  <a:pt x="81587" y="6095"/>
                </a:lnTo>
                <a:lnTo>
                  <a:pt x="81622" y="5880"/>
                </a:lnTo>
                <a:lnTo>
                  <a:pt x="81622" y="5666"/>
                </a:lnTo>
                <a:lnTo>
                  <a:pt x="81622" y="5433"/>
                </a:lnTo>
                <a:lnTo>
                  <a:pt x="81604" y="5219"/>
                </a:lnTo>
                <a:lnTo>
                  <a:pt x="81551" y="5004"/>
                </a:lnTo>
                <a:lnTo>
                  <a:pt x="81497" y="4826"/>
                </a:lnTo>
                <a:lnTo>
                  <a:pt x="81444" y="4647"/>
                </a:lnTo>
                <a:lnTo>
                  <a:pt x="81354" y="4504"/>
                </a:lnTo>
                <a:lnTo>
                  <a:pt x="81247" y="4397"/>
                </a:lnTo>
                <a:lnTo>
                  <a:pt x="81140" y="4325"/>
                </a:lnTo>
                <a:lnTo>
                  <a:pt x="80693" y="4129"/>
                </a:lnTo>
                <a:lnTo>
                  <a:pt x="80246" y="3950"/>
                </a:lnTo>
                <a:lnTo>
                  <a:pt x="79782" y="3789"/>
                </a:lnTo>
                <a:lnTo>
                  <a:pt x="79317" y="3646"/>
                </a:lnTo>
                <a:lnTo>
                  <a:pt x="78852" y="3521"/>
                </a:lnTo>
                <a:lnTo>
                  <a:pt x="78388" y="3414"/>
                </a:lnTo>
                <a:lnTo>
                  <a:pt x="77422" y="3199"/>
                </a:lnTo>
                <a:lnTo>
                  <a:pt x="76457" y="3021"/>
                </a:lnTo>
                <a:lnTo>
                  <a:pt x="75492" y="2878"/>
                </a:lnTo>
                <a:lnTo>
                  <a:pt x="73562" y="2609"/>
                </a:lnTo>
                <a:lnTo>
                  <a:pt x="71560" y="2324"/>
                </a:lnTo>
                <a:lnTo>
                  <a:pt x="69559" y="2073"/>
                </a:lnTo>
                <a:lnTo>
                  <a:pt x="67539" y="1841"/>
                </a:lnTo>
                <a:lnTo>
                  <a:pt x="65520" y="1644"/>
                </a:lnTo>
                <a:lnTo>
                  <a:pt x="63518" y="1448"/>
                </a:lnTo>
                <a:lnTo>
                  <a:pt x="61498" y="1269"/>
                </a:lnTo>
                <a:lnTo>
                  <a:pt x="59479" y="1108"/>
                </a:lnTo>
                <a:lnTo>
                  <a:pt x="57477" y="965"/>
                </a:lnTo>
                <a:lnTo>
                  <a:pt x="55458" y="822"/>
                </a:lnTo>
                <a:lnTo>
                  <a:pt x="53438" y="697"/>
                </a:lnTo>
                <a:lnTo>
                  <a:pt x="49399" y="483"/>
                </a:lnTo>
                <a:lnTo>
                  <a:pt x="45467" y="304"/>
                </a:lnTo>
                <a:lnTo>
                  <a:pt x="41518" y="161"/>
                </a:lnTo>
                <a:lnTo>
                  <a:pt x="39534" y="107"/>
                </a:lnTo>
                <a:lnTo>
                  <a:pt x="37568" y="54"/>
                </a:lnTo>
                <a:lnTo>
                  <a:pt x="35584" y="18"/>
                </a:lnTo>
                <a:lnTo>
                  <a:pt x="33618" y="0"/>
                </a:lnTo>
                <a:close/>
              </a:path>
            </a:pathLst>
          </a:custGeom>
          <a:solidFill>
            <a:schemeClr val="accent6">
              <a:alpha val="2191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6711CB4-FE2D-9FCD-3715-8A059ECEA618}"/>
              </a:ext>
            </a:extLst>
          </p:cNvPr>
          <p:cNvSpPr/>
          <p:nvPr/>
        </p:nvSpPr>
        <p:spPr>
          <a:xfrm>
            <a:off x="1147795" y="780324"/>
            <a:ext cx="3692175" cy="461665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lIns="91440" tIns="45720" rIns="91440" bIns="45720">
            <a:spAutoFit/>
          </a:bodyPr>
          <a:lstStyle/>
          <a:p>
            <a:pPr algn="l"/>
            <a:r>
              <a:rPr lang="en-US" sz="2400" b="1" dirty="0">
                <a:solidFill>
                  <a:srgbClr val="A85753"/>
                </a:solidFill>
                <a:effectLst>
                  <a:innerShdw blurRad="63500" dist="50800" dir="10800000">
                    <a:prstClr val="black">
                      <a:alpha val="50000"/>
                    </a:prstClr>
                  </a:innerShdw>
                </a:effectLst>
                <a:latin typeface="Patrick Hand" panose="00000500000000000000" pitchFamily="2" charset="0"/>
              </a:rPr>
              <a:t>Data Backup  &amp; Invoice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498B52A-08FD-B687-D490-1FBD62EE788D}"/>
              </a:ext>
            </a:extLst>
          </p:cNvPr>
          <p:cNvSpPr/>
          <p:nvPr/>
        </p:nvSpPr>
        <p:spPr>
          <a:xfrm>
            <a:off x="2257699" y="1240119"/>
            <a:ext cx="4486038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b="1" cap="none" spc="0" dirty="0">
                <a:ln w="0"/>
                <a:solidFill>
                  <a:schemeClr val="tx1"/>
                </a:solidFill>
                <a:latin typeface="Quicksand" panose="020B0604020202020204" charset="0"/>
              </a:rPr>
              <a:t>Ordered Food Item with details shown in Invoice</a:t>
            </a:r>
          </a:p>
        </p:txBody>
      </p:sp>
      <p:sp>
        <p:nvSpPr>
          <p:cNvPr id="2" name="Google Shape;1290;p46">
            <a:extLst>
              <a:ext uri="{FF2B5EF4-FFF2-40B4-BE49-F238E27FC236}">
                <a16:creationId xmlns:a16="http://schemas.microsoft.com/office/drawing/2014/main" id="{9B939FF7-A4C2-AE48-AD77-6FE54575924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68071" y="418149"/>
            <a:ext cx="7704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A85753"/>
                </a:solidFill>
              </a:rPr>
              <a:t>TOOLS &amp; TECHNOLOGY</a:t>
            </a:r>
            <a:endParaRPr sz="2000" dirty="0">
              <a:solidFill>
                <a:srgbClr val="A85753"/>
              </a:solidFill>
            </a:endParaRPr>
          </a:p>
        </p:txBody>
      </p:sp>
      <p:grpSp>
        <p:nvGrpSpPr>
          <p:cNvPr id="14" name="Google Shape;1250;p60">
            <a:extLst>
              <a:ext uri="{FF2B5EF4-FFF2-40B4-BE49-F238E27FC236}">
                <a16:creationId xmlns:a16="http://schemas.microsoft.com/office/drawing/2014/main" id="{7295A1B6-5F42-4F1E-6F63-454B35F6A09F}"/>
              </a:ext>
            </a:extLst>
          </p:cNvPr>
          <p:cNvGrpSpPr/>
          <p:nvPr/>
        </p:nvGrpSpPr>
        <p:grpSpPr>
          <a:xfrm>
            <a:off x="2019401" y="1310057"/>
            <a:ext cx="198879" cy="182086"/>
            <a:chOff x="1740299" y="1849113"/>
            <a:chExt cx="413335" cy="378434"/>
          </a:xfrm>
          <a:solidFill>
            <a:schemeClr val="bg1">
              <a:lumMod val="10000"/>
            </a:schemeClr>
          </a:solidFill>
        </p:grpSpPr>
        <p:sp>
          <p:nvSpPr>
            <p:cNvPr id="15" name="Google Shape;1251;p60">
              <a:extLst>
                <a:ext uri="{FF2B5EF4-FFF2-40B4-BE49-F238E27FC236}">
                  <a16:creationId xmlns:a16="http://schemas.microsoft.com/office/drawing/2014/main" id="{1CF76564-A0E5-FE65-ED34-1D1A9B043F4E}"/>
                </a:ext>
              </a:extLst>
            </p:cNvPr>
            <p:cNvSpPr/>
            <p:nvPr/>
          </p:nvSpPr>
          <p:spPr>
            <a:xfrm>
              <a:off x="1749884" y="1858697"/>
              <a:ext cx="403750" cy="368850"/>
            </a:xfrm>
            <a:custGeom>
              <a:avLst/>
              <a:gdLst/>
              <a:ahLst/>
              <a:cxnLst/>
              <a:rect l="l" t="t" r="r" b="b"/>
              <a:pathLst>
                <a:path w="16150" h="14754" extrusionOk="0">
                  <a:moveTo>
                    <a:pt x="9585" y="9288"/>
                  </a:moveTo>
                  <a:lnTo>
                    <a:pt x="9717" y="9989"/>
                  </a:lnTo>
                  <a:cubicBezTo>
                    <a:pt x="9723" y="10031"/>
                    <a:pt x="9747" y="10073"/>
                    <a:pt x="9777" y="10109"/>
                  </a:cubicBezTo>
                  <a:lnTo>
                    <a:pt x="10718" y="10972"/>
                  </a:lnTo>
                  <a:cubicBezTo>
                    <a:pt x="10293" y="11290"/>
                    <a:pt x="9813" y="11530"/>
                    <a:pt x="9298" y="11679"/>
                  </a:cubicBezTo>
                  <a:lnTo>
                    <a:pt x="8962" y="10972"/>
                  </a:lnTo>
                  <a:lnTo>
                    <a:pt x="9585" y="9288"/>
                  </a:lnTo>
                  <a:close/>
                  <a:moveTo>
                    <a:pt x="8037" y="432"/>
                  </a:moveTo>
                  <a:cubicBezTo>
                    <a:pt x="9661" y="432"/>
                    <a:pt x="11276" y="999"/>
                    <a:pt x="12571" y="2112"/>
                  </a:cubicBezTo>
                  <a:lnTo>
                    <a:pt x="12343" y="3473"/>
                  </a:lnTo>
                  <a:cubicBezTo>
                    <a:pt x="12331" y="3545"/>
                    <a:pt x="12355" y="3617"/>
                    <a:pt x="12409" y="3665"/>
                  </a:cubicBezTo>
                  <a:lnTo>
                    <a:pt x="12978" y="4192"/>
                  </a:lnTo>
                  <a:lnTo>
                    <a:pt x="12613" y="4948"/>
                  </a:lnTo>
                  <a:cubicBezTo>
                    <a:pt x="12535" y="5092"/>
                    <a:pt x="12636" y="5265"/>
                    <a:pt x="12804" y="5265"/>
                  </a:cubicBezTo>
                  <a:cubicBezTo>
                    <a:pt x="12882" y="5265"/>
                    <a:pt x="12960" y="5218"/>
                    <a:pt x="12996" y="5146"/>
                  </a:cubicBezTo>
                  <a:lnTo>
                    <a:pt x="13434" y="4240"/>
                  </a:lnTo>
                  <a:cubicBezTo>
                    <a:pt x="13476" y="4157"/>
                    <a:pt x="13458" y="4055"/>
                    <a:pt x="13392" y="3989"/>
                  </a:cubicBezTo>
                  <a:lnTo>
                    <a:pt x="12786" y="3431"/>
                  </a:lnTo>
                  <a:lnTo>
                    <a:pt x="12948" y="2460"/>
                  </a:lnTo>
                  <a:cubicBezTo>
                    <a:pt x="15513" y="5019"/>
                    <a:pt x="15682" y="9130"/>
                    <a:pt x="13322" y="11887"/>
                  </a:cubicBezTo>
                  <a:lnTo>
                    <a:pt x="13322" y="11887"/>
                  </a:lnTo>
                  <a:lnTo>
                    <a:pt x="11384" y="11008"/>
                  </a:lnTo>
                  <a:lnTo>
                    <a:pt x="11366" y="10990"/>
                  </a:lnTo>
                  <a:cubicBezTo>
                    <a:pt x="12990" y="9503"/>
                    <a:pt x="13422" y="7112"/>
                    <a:pt x="12427" y="5146"/>
                  </a:cubicBezTo>
                  <a:cubicBezTo>
                    <a:pt x="12387" y="5071"/>
                    <a:pt x="12310" y="5026"/>
                    <a:pt x="12227" y="5026"/>
                  </a:cubicBezTo>
                  <a:cubicBezTo>
                    <a:pt x="12210" y="5026"/>
                    <a:pt x="12193" y="5028"/>
                    <a:pt x="12175" y="5032"/>
                  </a:cubicBezTo>
                  <a:cubicBezTo>
                    <a:pt x="12043" y="5062"/>
                    <a:pt x="11977" y="5212"/>
                    <a:pt x="12037" y="5337"/>
                  </a:cubicBezTo>
                  <a:cubicBezTo>
                    <a:pt x="12954" y="7142"/>
                    <a:pt x="12553" y="9336"/>
                    <a:pt x="11048" y="10696"/>
                  </a:cubicBezTo>
                  <a:lnTo>
                    <a:pt x="10125" y="9839"/>
                  </a:lnTo>
                  <a:lnTo>
                    <a:pt x="9861" y="8442"/>
                  </a:lnTo>
                  <a:cubicBezTo>
                    <a:pt x="9839" y="8327"/>
                    <a:pt x="9744" y="8266"/>
                    <a:pt x="9649" y="8266"/>
                  </a:cubicBezTo>
                  <a:cubicBezTo>
                    <a:pt x="9566" y="8266"/>
                    <a:pt x="9484" y="8312"/>
                    <a:pt x="9447" y="8406"/>
                  </a:cubicBezTo>
                  <a:lnTo>
                    <a:pt x="8524" y="10912"/>
                  </a:lnTo>
                  <a:cubicBezTo>
                    <a:pt x="8500" y="10966"/>
                    <a:pt x="8506" y="11026"/>
                    <a:pt x="8530" y="11080"/>
                  </a:cubicBezTo>
                  <a:lnTo>
                    <a:pt x="8866" y="11787"/>
                  </a:lnTo>
                  <a:cubicBezTo>
                    <a:pt x="8592" y="11838"/>
                    <a:pt x="8316" y="11863"/>
                    <a:pt x="8043" y="11863"/>
                  </a:cubicBezTo>
                  <a:cubicBezTo>
                    <a:pt x="6898" y="11863"/>
                    <a:pt x="5786" y="11426"/>
                    <a:pt x="4940" y="10618"/>
                  </a:cubicBezTo>
                  <a:cubicBezTo>
                    <a:pt x="4874" y="10552"/>
                    <a:pt x="4808" y="10487"/>
                    <a:pt x="4742" y="10415"/>
                  </a:cubicBezTo>
                  <a:lnTo>
                    <a:pt x="4952" y="10325"/>
                  </a:lnTo>
                  <a:cubicBezTo>
                    <a:pt x="5048" y="10283"/>
                    <a:pt x="5102" y="10187"/>
                    <a:pt x="5084" y="10085"/>
                  </a:cubicBezTo>
                  <a:cubicBezTo>
                    <a:pt x="5065" y="9977"/>
                    <a:pt x="4973" y="9906"/>
                    <a:pt x="4870" y="9906"/>
                  </a:cubicBezTo>
                  <a:cubicBezTo>
                    <a:pt x="4842" y="9906"/>
                    <a:pt x="4813" y="9911"/>
                    <a:pt x="4784" y="9923"/>
                  </a:cubicBezTo>
                  <a:lnTo>
                    <a:pt x="4448" y="10067"/>
                  </a:lnTo>
                  <a:cubicBezTo>
                    <a:pt x="3909" y="9354"/>
                    <a:pt x="3597" y="8490"/>
                    <a:pt x="3561" y="7591"/>
                  </a:cubicBezTo>
                  <a:cubicBezTo>
                    <a:pt x="3552" y="7452"/>
                    <a:pt x="3448" y="7384"/>
                    <a:pt x="3344" y="7384"/>
                  </a:cubicBezTo>
                  <a:cubicBezTo>
                    <a:pt x="3233" y="7384"/>
                    <a:pt x="3123" y="7461"/>
                    <a:pt x="3129" y="7609"/>
                  </a:cubicBezTo>
                  <a:cubicBezTo>
                    <a:pt x="3171" y="8556"/>
                    <a:pt x="3489" y="9473"/>
                    <a:pt x="4047" y="10241"/>
                  </a:cubicBezTo>
                  <a:lnTo>
                    <a:pt x="3579" y="10439"/>
                  </a:lnTo>
                  <a:cubicBezTo>
                    <a:pt x="3501" y="10475"/>
                    <a:pt x="3447" y="10552"/>
                    <a:pt x="3447" y="10636"/>
                  </a:cubicBezTo>
                  <a:lnTo>
                    <a:pt x="3447" y="11482"/>
                  </a:lnTo>
                  <a:lnTo>
                    <a:pt x="2824" y="11961"/>
                  </a:lnTo>
                  <a:cubicBezTo>
                    <a:pt x="648" y="9485"/>
                    <a:pt x="510" y="5823"/>
                    <a:pt x="2500" y="3191"/>
                  </a:cubicBezTo>
                  <a:lnTo>
                    <a:pt x="2500" y="3191"/>
                  </a:lnTo>
                  <a:lnTo>
                    <a:pt x="3213" y="3683"/>
                  </a:lnTo>
                  <a:lnTo>
                    <a:pt x="4119" y="4420"/>
                  </a:lnTo>
                  <a:cubicBezTo>
                    <a:pt x="3633" y="5062"/>
                    <a:pt x="3309" y="5817"/>
                    <a:pt x="3183" y="6614"/>
                  </a:cubicBezTo>
                  <a:cubicBezTo>
                    <a:pt x="3160" y="6771"/>
                    <a:pt x="3282" y="6861"/>
                    <a:pt x="3402" y="6861"/>
                  </a:cubicBezTo>
                  <a:cubicBezTo>
                    <a:pt x="3497" y="6861"/>
                    <a:pt x="3590" y="6805"/>
                    <a:pt x="3609" y="6680"/>
                  </a:cubicBezTo>
                  <a:cubicBezTo>
                    <a:pt x="3723" y="5955"/>
                    <a:pt x="4011" y="5277"/>
                    <a:pt x="4448" y="4690"/>
                  </a:cubicBezTo>
                  <a:lnTo>
                    <a:pt x="5054" y="5188"/>
                  </a:lnTo>
                  <a:lnTo>
                    <a:pt x="5773" y="6686"/>
                  </a:lnTo>
                  <a:cubicBezTo>
                    <a:pt x="5791" y="6728"/>
                    <a:pt x="5827" y="6764"/>
                    <a:pt x="5869" y="6782"/>
                  </a:cubicBezTo>
                  <a:lnTo>
                    <a:pt x="7487" y="7567"/>
                  </a:lnTo>
                  <a:cubicBezTo>
                    <a:pt x="7493" y="7573"/>
                    <a:pt x="7505" y="7573"/>
                    <a:pt x="7517" y="7579"/>
                  </a:cubicBezTo>
                  <a:lnTo>
                    <a:pt x="7523" y="7579"/>
                  </a:lnTo>
                  <a:lnTo>
                    <a:pt x="7553" y="7585"/>
                  </a:lnTo>
                  <a:lnTo>
                    <a:pt x="7595" y="7585"/>
                  </a:lnTo>
                  <a:lnTo>
                    <a:pt x="7625" y="7579"/>
                  </a:lnTo>
                  <a:cubicBezTo>
                    <a:pt x="7637" y="7579"/>
                    <a:pt x="7643" y="7573"/>
                    <a:pt x="7655" y="7573"/>
                  </a:cubicBezTo>
                  <a:lnTo>
                    <a:pt x="7661" y="7573"/>
                  </a:lnTo>
                  <a:lnTo>
                    <a:pt x="7691" y="7555"/>
                  </a:lnTo>
                  <a:cubicBezTo>
                    <a:pt x="7697" y="7549"/>
                    <a:pt x="7709" y="7543"/>
                    <a:pt x="7715" y="7537"/>
                  </a:cubicBezTo>
                  <a:lnTo>
                    <a:pt x="7721" y="7531"/>
                  </a:lnTo>
                  <a:cubicBezTo>
                    <a:pt x="7727" y="7525"/>
                    <a:pt x="7739" y="7519"/>
                    <a:pt x="7745" y="7507"/>
                  </a:cubicBezTo>
                  <a:cubicBezTo>
                    <a:pt x="7805" y="7429"/>
                    <a:pt x="7805" y="7322"/>
                    <a:pt x="7745" y="7238"/>
                  </a:cubicBezTo>
                  <a:lnTo>
                    <a:pt x="6954" y="6249"/>
                  </a:lnTo>
                  <a:lnTo>
                    <a:pt x="5935" y="4318"/>
                  </a:lnTo>
                  <a:cubicBezTo>
                    <a:pt x="5929" y="4300"/>
                    <a:pt x="5923" y="4288"/>
                    <a:pt x="5911" y="4282"/>
                  </a:cubicBezTo>
                  <a:lnTo>
                    <a:pt x="5443" y="3719"/>
                  </a:lnTo>
                  <a:cubicBezTo>
                    <a:pt x="6231" y="3160"/>
                    <a:pt x="7140" y="2890"/>
                    <a:pt x="8042" y="2890"/>
                  </a:cubicBezTo>
                  <a:cubicBezTo>
                    <a:pt x="9382" y="2890"/>
                    <a:pt x="10706" y="3488"/>
                    <a:pt x="11587" y="4624"/>
                  </a:cubicBezTo>
                  <a:cubicBezTo>
                    <a:pt x="11635" y="4690"/>
                    <a:pt x="11696" y="4717"/>
                    <a:pt x="11756" y="4717"/>
                  </a:cubicBezTo>
                  <a:cubicBezTo>
                    <a:pt x="11914" y="4717"/>
                    <a:pt x="12063" y="4526"/>
                    <a:pt x="11923" y="4360"/>
                  </a:cubicBezTo>
                  <a:cubicBezTo>
                    <a:pt x="10959" y="3118"/>
                    <a:pt x="9510" y="2462"/>
                    <a:pt x="8042" y="2462"/>
                  </a:cubicBezTo>
                  <a:cubicBezTo>
                    <a:pt x="7046" y="2462"/>
                    <a:pt x="6041" y="2764"/>
                    <a:pt x="5174" y="3389"/>
                  </a:cubicBezTo>
                  <a:lnTo>
                    <a:pt x="4838" y="2982"/>
                  </a:lnTo>
                  <a:lnTo>
                    <a:pt x="4202" y="1585"/>
                  </a:lnTo>
                  <a:cubicBezTo>
                    <a:pt x="5371" y="813"/>
                    <a:pt x="6707" y="432"/>
                    <a:pt x="8037" y="432"/>
                  </a:cubicBezTo>
                  <a:close/>
                  <a:moveTo>
                    <a:pt x="11042" y="11278"/>
                  </a:moveTo>
                  <a:lnTo>
                    <a:pt x="11120" y="11350"/>
                  </a:lnTo>
                  <a:cubicBezTo>
                    <a:pt x="11132" y="11368"/>
                    <a:pt x="11156" y="11380"/>
                    <a:pt x="11174" y="11392"/>
                  </a:cubicBezTo>
                  <a:lnTo>
                    <a:pt x="13020" y="12231"/>
                  </a:lnTo>
                  <a:lnTo>
                    <a:pt x="13014" y="12231"/>
                  </a:lnTo>
                  <a:lnTo>
                    <a:pt x="12876" y="12369"/>
                  </a:lnTo>
                  <a:lnTo>
                    <a:pt x="12864" y="12381"/>
                  </a:lnTo>
                  <a:cubicBezTo>
                    <a:pt x="12756" y="12483"/>
                    <a:pt x="12654" y="12579"/>
                    <a:pt x="12541" y="12668"/>
                  </a:cubicBezTo>
                  <a:cubicBezTo>
                    <a:pt x="11827" y="13280"/>
                    <a:pt x="10994" y="13741"/>
                    <a:pt x="10095" y="14017"/>
                  </a:cubicBezTo>
                  <a:lnTo>
                    <a:pt x="9867" y="12878"/>
                  </a:lnTo>
                  <a:cubicBezTo>
                    <a:pt x="9861" y="12860"/>
                    <a:pt x="9861" y="12842"/>
                    <a:pt x="9849" y="12830"/>
                  </a:cubicBezTo>
                  <a:lnTo>
                    <a:pt x="9489" y="12081"/>
                  </a:lnTo>
                  <a:cubicBezTo>
                    <a:pt x="10053" y="11907"/>
                    <a:pt x="10574" y="11631"/>
                    <a:pt x="11042" y="11278"/>
                  </a:cubicBezTo>
                  <a:close/>
                  <a:moveTo>
                    <a:pt x="4322" y="10588"/>
                  </a:moveTo>
                  <a:cubicBezTo>
                    <a:pt x="4424" y="10708"/>
                    <a:pt x="4526" y="10822"/>
                    <a:pt x="4640" y="10924"/>
                  </a:cubicBezTo>
                  <a:cubicBezTo>
                    <a:pt x="5565" y="11811"/>
                    <a:pt x="6786" y="12289"/>
                    <a:pt x="8042" y="12289"/>
                  </a:cubicBezTo>
                  <a:cubicBezTo>
                    <a:pt x="8382" y="12289"/>
                    <a:pt x="8724" y="12254"/>
                    <a:pt x="9064" y="12183"/>
                  </a:cubicBezTo>
                  <a:lnTo>
                    <a:pt x="9447" y="12986"/>
                  </a:lnTo>
                  <a:lnTo>
                    <a:pt x="9669" y="14131"/>
                  </a:lnTo>
                  <a:cubicBezTo>
                    <a:pt x="9136" y="14257"/>
                    <a:pt x="8590" y="14323"/>
                    <a:pt x="8045" y="14323"/>
                  </a:cubicBezTo>
                  <a:cubicBezTo>
                    <a:pt x="8037" y="14323"/>
                    <a:pt x="8030" y="14323"/>
                    <a:pt x="8022" y="14323"/>
                  </a:cubicBezTo>
                  <a:cubicBezTo>
                    <a:pt x="6178" y="14323"/>
                    <a:pt x="4419" y="13586"/>
                    <a:pt x="3123" y="12279"/>
                  </a:cubicBezTo>
                  <a:lnTo>
                    <a:pt x="3795" y="11751"/>
                  </a:lnTo>
                  <a:cubicBezTo>
                    <a:pt x="3849" y="11715"/>
                    <a:pt x="3879" y="11649"/>
                    <a:pt x="3879" y="11583"/>
                  </a:cubicBezTo>
                  <a:lnTo>
                    <a:pt x="3879" y="10780"/>
                  </a:lnTo>
                  <a:lnTo>
                    <a:pt x="4322" y="10588"/>
                  </a:lnTo>
                  <a:close/>
                  <a:moveTo>
                    <a:pt x="8040" y="0"/>
                  </a:moveTo>
                  <a:cubicBezTo>
                    <a:pt x="6567" y="0"/>
                    <a:pt x="5088" y="440"/>
                    <a:pt x="3813" y="1333"/>
                  </a:cubicBezTo>
                  <a:cubicBezTo>
                    <a:pt x="3729" y="1393"/>
                    <a:pt x="3699" y="1501"/>
                    <a:pt x="3741" y="1597"/>
                  </a:cubicBezTo>
                  <a:lnTo>
                    <a:pt x="4460" y="3185"/>
                  </a:lnTo>
                  <a:cubicBezTo>
                    <a:pt x="4466" y="3203"/>
                    <a:pt x="4478" y="3221"/>
                    <a:pt x="4490" y="3233"/>
                  </a:cubicBezTo>
                  <a:lnTo>
                    <a:pt x="5569" y="4540"/>
                  </a:lnTo>
                  <a:lnTo>
                    <a:pt x="6594" y="6476"/>
                  </a:lnTo>
                  <a:cubicBezTo>
                    <a:pt x="6594" y="6482"/>
                    <a:pt x="6606" y="6494"/>
                    <a:pt x="6612" y="6506"/>
                  </a:cubicBezTo>
                  <a:lnTo>
                    <a:pt x="6822" y="6770"/>
                  </a:lnTo>
                  <a:lnTo>
                    <a:pt x="6127" y="6434"/>
                  </a:lnTo>
                  <a:lnTo>
                    <a:pt x="5425" y="4960"/>
                  </a:lnTo>
                  <a:cubicBezTo>
                    <a:pt x="5413" y="4930"/>
                    <a:pt x="5389" y="4906"/>
                    <a:pt x="5365" y="4882"/>
                  </a:cubicBezTo>
                  <a:lnTo>
                    <a:pt x="4556" y="4216"/>
                  </a:lnTo>
                  <a:lnTo>
                    <a:pt x="3483" y="3341"/>
                  </a:lnTo>
                  <a:lnTo>
                    <a:pt x="3465" y="3329"/>
                  </a:lnTo>
                  <a:lnTo>
                    <a:pt x="2578" y="2724"/>
                  </a:lnTo>
                  <a:cubicBezTo>
                    <a:pt x="2539" y="2697"/>
                    <a:pt x="2495" y="2684"/>
                    <a:pt x="2452" y="2684"/>
                  </a:cubicBezTo>
                  <a:cubicBezTo>
                    <a:pt x="2389" y="2684"/>
                    <a:pt x="2327" y="2712"/>
                    <a:pt x="2284" y="2766"/>
                  </a:cubicBezTo>
                  <a:cubicBezTo>
                    <a:pt x="0" y="5619"/>
                    <a:pt x="150" y="9719"/>
                    <a:pt x="2638" y="12399"/>
                  </a:cubicBezTo>
                  <a:cubicBezTo>
                    <a:pt x="2644" y="12399"/>
                    <a:pt x="2644" y="12405"/>
                    <a:pt x="2650" y="12411"/>
                  </a:cubicBezTo>
                  <a:cubicBezTo>
                    <a:pt x="2710" y="12471"/>
                    <a:pt x="2764" y="12531"/>
                    <a:pt x="2830" y="12591"/>
                  </a:cubicBezTo>
                  <a:cubicBezTo>
                    <a:pt x="4262" y="14026"/>
                    <a:pt x="6150" y="14754"/>
                    <a:pt x="8044" y="14754"/>
                  </a:cubicBezTo>
                  <a:cubicBezTo>
                    <a:pt x="9716" y="14754"/>
                    <a:pt x="11394" y="14187"/>
                    <a:pt x="12768" y="13040"/>
                  </a:cubicBezTo>
                  <a:lnTo>
                    <a:pt x="12786" y="13028"/>
                  </a:lnTo>
                  <a:cubicBezTo>
                    <a:pt x="12876" y="12956"/>
                    <a:pt x="12960" y="12878"/>
                    <a:pt x="13044" y="12800"/>
                  </a:cubicBezTo>
                  <a:lnTo>
                    <a:pt x="13092" y="12758"/>
                  </a:lnTo>
                  <a:lnTo>
                    <a:pt x="13158" y="12692"/>
                  </a:lnTo>
                  <a:lnTo>
                    <a:pt x="13200" y="12650"/>
                  </a:lnTo>
                  <a:lnTo>
                    <a:pt x="13260" y="12591"/>
                  </a:lnTo>
                  <a:cubicBezTo>
                    <a:pt x="13326" y="12531"/>
                    <a:pt x="13386" y="12465"/>
                    <a:pt x="13446" y="12399"/>
                  </a:cubicBezTo>
                  <a:lnTo>
                    <a:pt x="13452" y="12393"/>
                  </a:lnTo>
                  <a:cubicBezTo>
                    <a:pt x="16149" y="9485"/>
                    <a:pt x="16065" y="4966"/>
                    <a:pt x="13260" y="2160"/>
                  </a:cubicBezTo>
                  <a:cubicBezTo>
                    <a:pt x="13164" y="2059"/>
                    <a:pt x="13062" y="1963"/>
                    <a:pt x="12954" y="1873"/>
                  </a:cubicBezTo>
                  <a:lnTo>
                    <a:pt x="12948" y="1867"/>
                  </a:lnTo>
                  <a:cubicBezTo>
                    <a:pt x="11558" y="630"/>
                    <a:pt x="9803" y="0"/>
                    <a:pt x="804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252;p60">
              <a:extLst>
                <a:ext uri="{FF2B5EF4-FFF2-40B4-BE49-F238E27FC236}">
                  <a16:creationId xmlns:a16="http://schemas.microsoft.com/office/drawing/2014/main" id="{F849C1BF-8D86-EDC0-AA5D-ABA9DF6597D6}"/>
                </a:ext>
              </a:extLst>
            </p:cNvPr>
            <p:cNvSpPr/>
            <p:nvPr/>
          </p:nvSpPr>
          <p:spPr>
            <a:xfrm>
              <a:off x="1740299" y="1849113"/>
              <a:ext cx="403750" cy="368850"/>
            </a:xfrm>
            <a:custGeom>
              <a:avLst/>
              <a:gdLst/>
              <a:ahLst/>
              <a:cxnLst/>
              <a:rect l="l" t="t" r="r" b="b"/>
              <a:pathLst>
                <a:path w="16150" h="14754" extrusionOk="0">
                  <a:moveTo>
                    <a:pt x="9585" y="9288"/>
                  </a:moveTo>
                  <a:lnTo>
                    <a:pt x="9717" y="9989"/>
                  </a:lnTo>
                  <a:cubicBezTo>
                    <a:pt x="9723" y="10031"/>
                    <a:pt x="9747" y="10073"/>
                    <a:pt x="9777" y="10109"/>
                  </a:cubicBezTo>
                  <a:lnTo>
                    <a:pt x="10718" y="10972"/>
                  </a:lnTo>
                  <a:cubicBezTo>
                    <a:pt x="10293" y="11290"/>
                    <a:pt x="9813" y="11530"/>
                    <a:pt x="9298" y="11679"/>
                  </a:cubicBezTo>
                  <a:lnTo>
                    <a:pt x="8962" y="10972"/>
                  </a:lnTo>
                  <a:lnTo>
                    <a:pt x="9585" y="9288"/>
                  </a:lnTo>
                  <a:close/>
                  <a:moveTo>
                    <a:pt x="8037" y="432"/>
                  </a:moveTo>
                  <a:cubicBezTo>
                    <a:pt x="9661" y="432"/>
                    <a:pt x="11276" y="999"/>
                    <a:pt x="12571" y="2112"/>
                  </a:cubicBezTo>
                  <a:lnTo>
                    <a:pt x="12343" y="3473"/>
                  </a:lnTo>
                  <a:cubicBezTo>
                    <a:pt x="12331" y="3545"/>
                    <a:pt x="12355" y="3617"/>
                    <a:pt x="12409" y="3665"/>
                  </a:cubicBezTo>
                  <a:lnTo>
                    <a:pt x="12978" y="4192"/>
                  </a:lnTo>
                  <a:lnTo>
                    <a:pt x="12613" y="4948"/>
                  </a:lnTo>
                  <a:cubicBezTo>
                    <a:pt x="12535" y="5092"/>
                    <a:pt x="12636" y="5265"/>
                    <a:pt x="12804" y="5265"/>
                  </a:cubicBezTo>
                  <a:cubicBezTo>
                    <a:pt x="12882" y="5265"/>
                    <a:pt x="12960" y="5218"/>
                    <a:pt x="12996" y="5146"/>
                  </a:cubicBezTo>
                  <a:lnTo>
                    <a:pt x="13434" y="4240"/>
                  </a:lnTo>
                  <a:cubicBezTo>
                    <a:pt x="13476" y="4157"/>
                    <a:pt x="13458" y="4055"/>
                    <a:pt x="13392" y="3989"/>
                  </a:cubicBezTo>
                  <a:lnTo>
                    <a:pt x="12786" y="3431"/>
                  </a:lnTo>
                  <a:lnTo>
                    <a:pt x="12948" y="2460"/>
                  </a:lnTo>
                  <a:cubicBezTo>
                    <a:pt x="15513" y="5019"/>
                    <a:pt x="15682" y="9130"/>
                    <a:pt x="13322" y="11887"/>
                  </a:cubicBezTo>
                  <a:lnTo>
                    <a:pt x="13322" y="11887"/>
                  </a:lnTo>
                  <a:lnTo>
                    <a:pt x="11384" y="11008"/>
                  </a:lnTo>
                  <a:lnTo>
                    <a:pt x="11366" y="10990"/>
                  </a:lnTo>
                  <a:cubicBezTo>
                    <a:pt x="12990" y="9503"/>
                    <a:pt x="13422" y="7112"/>
                    <a:pt x="12427" y="5146"/>
                  </a:cubicBezTo>
                  <a:cubicBezTo>
                    <a:pt x="12387" y="5071"/>
                    <a:pt x="12310" y="5026"/>
                    <a:pt x="12227" y="5026"/>
                  </a:cubicBezTo>
                  <a:cubicBezTo>
                    <a:pt x="12210" y="5026"/>
                    <a:pt x="12193" y="5028"/>
                    <a:pt x="12175" y="5032"/>
                  </a:cubicBezTo>
                  <a:cubicBezTo>
                    <a:pt x="12043" y="5062"/>
                    <a:pt x="11977" y="5212"/>
                    <a:pt x="12037" y="5337"/>
                  </a:cubicBezTo>
                  <a:cubicBezTo>
                    <a:pt x="12954" y="7142"/>
                    <a:pt x="12553" y="9336"/>
                    <a:pt x="11048" y="10696"/>
                  </a:cubicBezTo>
                  <a:lnTo>
                    <a:pt x="10125" y="9839"/>
                  </a:lnTo>
                  <a:lnTo>
                    <a:pt x="9861" y="8442"/>
                  </a:lnTo>
                  <a:cubicBezTo>
                    <a:pt x="9839" y="8327"/>
                    <a:pt x="9744" y="8266"/>
                    <a:pt x="9649" y="8266"/>
                  </a:cubicBezTo>
                  <a:cubicBezTo>
                    <a:pt x="9566" y="8266"/>
                    <a:pt x="9484" y="8312"/>
                    <a:pt x="9447" y="8406"/>
                  </a:cubicBezTo>
                  <a:lnTo>
                    <a:pt x="8524" y="10912"/>
                  </a:lnTo>
                  <a:cubicBezTo>
                    <a:pt x="8500" y="10966"/>
                    <a:pt x="8506" y="11026"/>
                    <a:pt x="8530" y="11080"/>
                  </a:cubicBezTo>
                  <a:lnTo>
                    <a:pt x="8866" y="11787"/>
                  </a:lnTo>
                  <a:cubicBezTo>
                    <a:pt x="8592" y="11838"/>
                    <a:pt x="8316" y="11863"/>
                    <a:pt x="8043" y="11863"/>
                  </a:cubicBezTo>
                  <a:cubicBezTo>
                    <a:pt x="6898" y="11863"/>
                    <a:pt x="5786" y="11426"/>
                    <a:pt x="4940" y="10618"/>
                  </a:cubicBezTo>
                  <a:cubicBezTo>
                    <a:pt x="4874" y="10552"/>
                    <a:pt x="4808" y="10487"/>
                    <a:pt x="4742" y="10415"/>
                  </a:cubicBezTo>
                  <a:lnTo>
                    <a:pt x="4952" y="10325"/>
                  </a:lnTo>
                  <a:cubicBezTo>
                    <a:pt x="5048" y="10283"/>
                    <a:pt x="5102" y="10187"/>
                    <a:pt x="5084" y="10085"/>
                  </a:cubicBezTo>
                  <a:cubicBezTo>
                    <a:pt x="5065" y="9977"/>
                    <a:pt x="4973" y="9906"/>
                    <a:pt x="4870" y="9906"/>
                  </a:cubicBezTo>
                  <a:cubicBezTo>
                    <a:pt x="4842" y="9906"/>
                    <a:pt x="4813" y="9911"/>
                    <a:pt x="4784" y="9923"/>
                  </a:cubicBezTo>
                  <a:lnTo>
                    <a:pt x="4448" y="10067"/>
                  </a:lnTo>
                  <a:cubicBezTo>
                    <a:pt x="3909" y="9354"/>
                    <a:pt x="3597" y="8490"/>
                    <a:pt x="3561" y="7591"/>
                  </a:cubicBezTo>
                  <a:cubicBezTo>
                    <a:pt x="3552" y="7452"/>
                    <a:pt x="3448" y="7384"/>
                    <a:pt x="3344" y="7384"/>
                  </a:cubicBezTo>
                  <a:cubicBezTo>
                    <a:pt x="3233" y="7384"/>
                    <a:pt x="3123" y="7461"/>
                    <a:pt x="3129" y="7609"/>
                  </a:cubicBezTo>
                  <a:cubicBezTo>
                    <a:pt x="3171" y="8556"/>
                    <a:pt x="3489" y="9473"/>
                    <a:pt x="4047" y="10241"/>
                  </a:cubicBezTo>
                  <a:lnTo>
                    <a:pt x="3579" y="10439"/>
                  </a:lnTo>
                  <a:cubicBezTo>
                    <a:pt x="3501" y="10475"/>
                    <a:pt x="3447" y="10552"/>
                    <a:pt x="3447" y="10636"/>
                  </a:cubicBezTo>
                  <a:lnTo>
                    <a:pt x="3447" y="11482"/>
                  </a:lnTo>
                  <a:lnTo>
                    <a:pt x="2824" y="11961"/>
                  </a:lnTo>
                  <a:cubicBezTo>
                    <a:pt x="648" y="9485"/>
                    <a:pt x="510" y="5823"/>
                    <a:pt x="2500" y="3191"/>
                  </a:cubicBezTo>
                  <a:lnTo>
                    <a:pt x="2500" y="3191"/>
                  </a:lnTo>
                  <a:lnTo>
                    <a:pt x="3213" y="3683"/>
                  </a:lnTo>
                  <a:lnTo>
                    <a:pt x="4119" y="4420"/>
                  </a:lnTo>
                  <a:cubicBezTo>
                    <a:pt x="3633" y="5062"/>
                    <a:pt x="3309" y="5817"/>
                    <a:pt x="3183" y="6614"/>
                  </a:cubicBezTo>
                  <a:cubicBezTo>
                    <a:pt x="3160" y="6771"/>
                    <a:pt x="3282" y="6861"/>
                    <a:pt x="3402" y="6861"/>
                  </a:cubicBezTo>
                  <a:cubicBezTo>
                    <a:pt x="3497" y="6861"/>
                    <a:pt x="3590" y="6805"/>
                    <a:pt x="3609" y="6680"/>
                  </a:cubicBezTo>
                  <a:cubicBezTo>
                    <a:pt x="3723" y="5955"/>
                    <a:pt x="4011" y="5277"/>
                    <a:pt x="4448" y="4690"/>
                  </a:cubicBezTo>
                  <a:lnTo>
                    <a:pt x="5054" y="5188"/>
                  </a:lnTo>
                  <a:lnTo>
                    <a:pt x="5773" y="6686"/>
                  </a:lnTo>
                  <a:cubicBezTo>
                    <a:pt x="5791" y="6728"/>
                    <a:pt x="5827" y="6764"/>
                    <a:pt x="5869" y="6782"/>
                  </a:cubicBezTo>
                  <a:lnTo>
                    <a:pt x="7487" y="7567"/>
                  </a:lnTo>
                  <a:cubicBezTo>
                    <a:pt x="7493" y="7573"/>
                    <a:pt x="7505" y="7573"/>
                    <a:pt x="7517" y="7579"/>
                  </a:cubicBezTo>
                  <a:lnTo>
                    <a:pt x="7523" y="7579"/>
                  </a:lnTo>
                  <a:lnTo>
                    <a:pt x="7553" y="7585"/>
                  </a:lnTo>
                  <a:lnTo>
                    <a:pt x="7595" y="7585"/>
                  </a:lnTo>
                  <a:lnTo>
                    <a:pt x="7625" y="7579"/>
                  </a:lnTo>
                  <a:cubicBezTo>
                    <a:pt x="7637" y="7579"/>
                    <a:pt x="7643" y="7573"/>
                    <a:pt x="7655" y="7573"/>
                  </a:cubicBezTo>
                  <a:lnTo>
                    <a:pt x="7661" y="7573"/>
                  </a:lnTo>
                  <a:lnTo>
                    <a:pt x="7691" y="7555"/>
                  </a:lnTo>
                  <a:cubicBezTo>
                    <a:pt x="7697" y="7549"/>
                    <a:pt x="7709" y="7543"/>
                    <a:pt x="7715" y="7537"/>
                  </a:cubicBezTo>
                  <a:lnTo>
                    <a:pt x="7721" y="7531"/>
                  </a:lnTo>
                  <a:cubicBezTo>
                    <a:pt x="7727" y="7525"/>
                    <a:pt x="7739" y="7519"/>
                    <a:pt x="7745" y="7507"/>
                  </a:cubicBezTo>
                  <a:cubicBezTo>
                    <a:pt x="7805" y="7429"/>
                    <a:pt x="7805" y="7322"/>
                    <a:pt x="7745" y="7238"/>
                  </a:cubicBezTo>
                  <a:lnTo>
                    <a:pt x="6954" y="6249"/>
                  </a:lnTo>
                  <a:lnTo>
                    <a:pt x="5935" y="4318"/>
                  </a:lnTo>
                  <a:cubicBezTo>
                    <a:pt x="5929" y="4300"/>
                    <a:pt x="5923" y="4288"/>
                    <a:pt x="5911" y="4282"/>
                  </a:cubicBezTo>
                  <a:lnTo>
                    <a:pt x="5443" y="3719"/>
                  </a:lnTo>
                  <a:cubicBezTo>
                    <a:pt x="6231" y="3160"/>
                    <a:pt x="7140" y="2890"/>
                    <a:pt x="8042" y="2890"/>
                  </a:cubicBezTo>
                  <a:cubicBezTo>
                    <a:pt x="9382" y="2890"/>
                    <a:pt x="10706" y="3488"/>
                    <a:pt x="11587" y="4624"/>
                  </a:cubicBezTo>
                  <a:cubicBezTo>
                    <a:pt x="11635" y="4690"/>
                    <a:pt x="11696" y="4717"/>
                    <a:pt x="11756" y="4717"/>
                  </a:cubicBezTo>
                  <a:cubicBezTo>
                    <a:pt x="11914" y="4717"/>
                    <a:pt x="12063" y="4526"/>
                    <a:pt x="11923" y="4360"/>
                  </a:cubicBezTo>
                  <a:cubicBezTo>
                    <a:pt x="10959" y="3118"/>
                    <a:pt x="9510" y="2462"/>
                    <a:pt x="8042" y="2462"/>
                  </a:cubicBezTo>
                  <a:cubicBezTo>
                    <a:pt x="7046" y="2462"/>
                    <a:pt x="6041" y="2764"/>
                    <a:pt x="5174" y="3389"/>
                  </a:cubicBezTo>
                  <a:lnTo>
                    <a:pt x="4838" y="2982"/>
                  </a:lnTo>
                  <a:lnTo>
                    <a:pt x="4202" y="1585"/>
                  </a:lnTo>
                  <a:cubicBezTo>
                    <a:pt x="5371" y="813"/>
                    <a:pt x="6707" y="432"/>
                    <a:pt x="8037" y="432"/>
                  </a:cubicBezTo>
                  <a:close/>
                  <a:moveTo>
                    <a:pt x="11042" y="11278"/>
                  </a:moveTo>
                  <a:lnTo>
                    <a:pt x="11120" y="11350"/>
                  </a:lnTo>
                  <a:cubicBezTo>
                    <a:pt x="11132" y="11368"/>
                    <a:pt x="11156" y="11380"/>
                    <a:pt x="11174" y="11392"/>
                  </a:cubicBezTo>
                  <a:lnTo>
                    <a:pt x="13020" y="12231"/>
                  </a:lnTo>
                  <a:lnTo>
                    <a:pt x="13014" y="12231"/>
                  </a:lnTo>
                  <a:lnTo>
                    <a:pt x="12876" y="12369"/>
                  </a:lnTo>
                  <a:lnTo>
                    <a:pt x="12864" y="12381"/>
                  </a:lnTo>
                  <a:cubicBezTo>
                    <a:pt x="12756" y="12483"/>
                    <a:pt x="12654" y="12579"/>
                    <a:pt x="12541" y="12668"/>
                  </a:cubicBezTo>
                  <a:cubicBezTo>
                    <a:pt x="11827" y="13280"/>
                    <a:pt x="10994" y="13741"/>
                    <a:pt x="10095" y="14017"/>
                  </a:cubicBezTo>
                  <a:lnTo>
                    <a:pt x="9867" y="12878"/>
                  </a:lnTo>
                  <a:cubicBezTo>
                    <a:pt x="9861" y="12860"/>
                    <a:pt x="9861" y="12842"/>
                    <a:pt x="9849" y="12830"/>
                  </a:cubicBezTo>
                  <a:lnTo>
                    <a:pt x="9489" y="12081"/>
                  </a:lnTo>
                  <a:cubicBezTo>
                    <a:pt x="10053" y="11907"/>
                    <a:pt x="10574" y="11631"/>
                    <a:pt x="11042" y="11278"/>
                  </a:cubicBezTo>
                  <a:close/>
                  <a:moveTo>
                    <a:pt x="4322" y="10588"/>
                  </a:moveTo>
                  <a:cubicBezTo>
                    <a:pt x="4424" y="10708"/>
                    <a:pt x="4526" y="10822"/>
                    <a:pt x="4640" y="10924"/>
                  </a:cubicBezTo>
                  <a:cubicBezTo>
                    <a:pt x="5565" y="11811"/>
                    <a:pt x="6786" y="12289"/>
                    <a:pt x="8042" y="12289"/>
                  </a:cubicBezTo>
                  <a:cubicBezTo>
                    <a:pt x="8382" y="12289"/>
                    <a:pt x="8724" y="12254"/>
                    <a:pt x="9064" y="12183"/>
                  </a:cubicBezTo>
                  <a:lnTo>
                    <a:pt x="9447" y="12986"/>
                  </a:lnTo>
                  <a:lnTo>
                    <a:pt x="9669" y="14131"/>
                  </a:lnTo>
                  <a:cubicBezTo>
                    <a:pt x="9136" y="14257"/>
                    <a:pt x="8590" y="14323"/>
                    <a:pt x="8045" y="14323"/>
                  </a:cubicBezTo>
                  <a:cubicBezTo>
                    <a:pt x="8037" y="14323"/>
                    <a:pt x="8030" y="14323"/>
                    <a:pt x="8022" y="14323"/>
                  </a:cubicBezTo>
                  <a:cubicBezTo>
                    <a:pt x="6178" y="14323"/>
                    <a:pt x="4419" y="13586"/>
                    <a:pt x="3123" y="12279"/>
                  </a:cubicBezTo>
                  <a:lnTo>
                    <a:pt x="3795" y="11751"/>
                  </a:lnTo>
                  <a:cubicBezTo>
                    <a:pt x="3849" y="11715"/>
                    <a:pt x="3879" y="11649"/>
                    <a:pt x="3879" y="11583"/>
                  </a:cubicBezTo>
                  <a:lnTo>
                    <a:pt x="3879" y="10780"/>
                  </a:lnTo>
                  <a:lnTo>
                    <a:pt x="4322" y="10588"/>
                  </a:lnTo>
                  <a:close/>
                  <a:moveTo>
                    <a:pt x="8040" y="0"/>
                  </a:moveTo>
                  <a:cubicBezTo>
                    <a:pt x="6567" y="0"/>
                    <a:pt x="5088" y="440"/>
                    <a:pt x="3813" y="1333"/>
                  </a:cubicBezTo>
                  <a:cubicBezTo>
                    <a:pt x="3729" y="1393"/>
                    <a:pt x="3699" y="1501"/>
                    <a:pt x="3741" y="1597"/>
                  </a:cubicBezTo>
                  <a:lnTo>
                    <a:pt x="4460" y="3185"/>
                  </a:lnTo>
                  <a:cubicBezTo>
                    <a:pt x="4466" y="3203"/>
                    <a:pt x="4478" y="3221"/>
                    <a:pt x="4490" y="3233"/>
                  </a:cubicBezTo>
                  <a:lnTo>
                    <a:pt x="5569" y="4540"/>
                  </a:lnTo>
                  <a:lnTo>
                    <a:pt x="6594" y="6476"/>
                  </a:lnTo>
                  <a:cubicBezTo>
                    <a:pt x="6594" y="6482"/>
                    <a:pt x="6606" y="6494"/>
                    <a:pt x="6612" y="6506"/>
                  </a:cubicBezTo>
                  <a:lnTo>
                    <a:pt x="6822" y="6770"/>
                  </a:lnTo>
                  <a:lnTo>
                    <a:pt x="6127" y="6434"/>
                  </a:lnTo>
                  <a:lnTo>
                    <a:pt x="5425" y="4960"/>
                  </a:lnTo>
                  <a:cubicBezTo>
                    <a:pt x="5413" y="4930"/>
                    <a:pt x="5389" y="4906"/>
                    <a:pt x="5365" y="4882"/>
                  </a:cubicBezTo>
                  <a:lnTo>
                    <a:pt x="4556" y="4216"/>
                  </a:lnTo>
                  <a:lnTo>
                    <a:pt x="3483" y="3341"/>
                  </a:lnTo>
                  <a:lnTo>
                    <a:pt x="3465" y="3329"/>
                  </a:lnTo>
                  <a:lnTo>
                    <a:pt x="2578" y="2724"/>
                  </a:lnTo>
                  <a:cubicBezTo>
                    <a:pt x="2539" y="2697"/>
                    <a:pt x="2495" y="2684"/>
                    <a:pt x="2452" y="2684"/>
                  </a:cubicBezTo>
                  <a:cubicBezTo>
                    <a:pt x="2389" y="2684"/>
                    <a:pt x="2327" y="2712"/>
                    <a:pt x="2284" y="2766"/>
                  </a:cubicBezTo>
                  <a:cubicBezTo>
                    <a:pt x="0" y="5619"/>
                    <a:pt x="150" y="9719"/>
                    <a:pt x="2638" y="12399"/>
                  </a:cubicBezTo>
                  <a:cubicBezTo>
                    <a:pt x="2644" y="12399"/>
                    <a:pt x="2644" y="12405"/>
                    <a:pt x="2650" y="12411"/>
                  </a:cubicBezTo>
                  <a:cubicBezTo>
                    <a:pt x="2710" y="12471"/>
                    <a:pt x="2764" y="12531"/>
                    <a:pt x="2830" y="12591"/>
                  </a:cubicBezTo>
                  <a:cubicBezTo>
                    <a:pt x="4262" y="14026"/>
                    <a:pt x="6150" y="14754"/>
                    <a:pt x="8044" y="14754"/>
                  </a:cubicBezTo>
                  <a:cubicBezTo>
                    <a:pt x="9716" y="14754"/>
                    <a:pt x="11394" y="14187"/>
                    <a:pt x="12768" y="13040"/>
                  </a:cubicBezTo>
                  <a:lnTo>
                    <a:pt x="12786" y="13028"/>
                  </a:lnTo>
                  <a:cubicBezTo>
                    <a:pt x="12876" y="12956"/>
                    <a:pt x="12960" y="12878"/>
                    <a:pt x="13044" y="12800"/>
                  </a:cubicBezTo>
                  <a:lnTo>
                    <a:pt x="13092" y="12758"/>
                  </a:lnTo>
                  <a:lnTo>
                    <a:pt x="13158" y="12692"/>
                  </a:lnTo>
                  <a:lnTo>
                    <a:pt x="13200" y="12650"/>
                  </a:lnTo>
                  <a:lnTo>
                    <a:pt x="13260" y="12591"/>
                  </a:lnTo>
                  <a:cubicBezTo>
                    <a:pt x="13326" y="12531"/>
                    <a:pt x="13386" y="12465"/>
                    <a:pt x="13446" y="12399"/>
                  </a:cubicBezTo>
                  <a:lnTo>
                    <a:pt x="13452" y="12393"/>
                  </a:lnTo>
                  <a:cubicBezTo>
                    <a:pt x="16149" y="9485"/>
                    <a:pt x="16065" y="4966"/>
                    <a:pt x="13260" y="2160"/>
                  </a:cubicBezTo>
                  <a:cubicBezTo>
                    <a:pt x="13164" y="2059"/>
                    <a:pt x="13062" y="1963"/>
                    <a:pt x="12954" y="1873"/>
                  </a:cubicBezTo>
                  <a:lnTo>
                    <a:pt x="12948" y="1867"/>
                  </a:lnTo>
                  <a:cubicBezTo>
                    <a:pt x="11558" y="630"/>
                    <a:pt x="9803" y="0"/>
                    <a:pt x="804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98589A93-79AC-4A02-2A0C-8042A748F3F3}"/>
              </a:ext>
            </a:extLst>
          </p:cNvPr>
          <p:cNvGrpSpPr/>
          <p:nvPr/>
        </p:nvGrpSpPr>
        <p:grpSpPr>
          <a:xfrm>
            <a:off x="6967709" y="996821"/>
            <a:ext cx="1783429" cy="1219845"/>
            <a:chOff x="545264" y="3257542"/>
            <a:chExt cx="1783429" cy="1219845"/>
          </a:xfrm>
        </p:grpSpPr>
        <p:sp>
          <p:nvSpPr>
            <p:cNvPr id="43" name="Google Shape;259;p31">
              <a:extLst>
                <a:ext uri="{FF2B5EF4-FFF2-40B4-BE49-F238E27FC236}">
                  <a16:creationId xmlns:a16="http://schemas.microsoft.com/office/drawing/2014/main" id="{073B7EB7-93D4-A41C-EDA7-30F68851D42A}"/>
                </a:ext>
              </a:extLst>
            </p:cNvPr>
            <p:cNvSpPr/>
            <p:nvPr/>
          </p:nvSpPr>
          <p:spPr>
            <a:xfrm>
              <a:off x="545264" y="3269889"/>
              <a:ext cx="245700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4" name="Google Shape;274;p31">
              <a:extLst>
                <a:ext uri="{FF2B5EF4-FFF2-40B4-BE49-F238E27FC236}">
                  <a16:creationId xmlns:a16="http://schemas.microsoft.com/office/drawing/2014/main" id="{81270F5F-23EF-5E16-1D42-1FA16AA768E3}"/>
                </a:ext>
              </a:extLst>
            </p:cNvPr>
            <p:cNvSpPr/>
            <p:nvPr/>
          </p:nvSpPr>
          <p:spPr>
            <a:xfrm>
              <a:off x="545264" y="3449196"/>
              <a:ext cx="245700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5" name="Google Shape;275;p31">
              <a:extLst>
                <a:ext uri="{FF2B5EF4-FFF2-40B4-BE49-F238E27FC236}">
                  <a16:creationId xmlns:a16="http://schemas.microsoft.com/office/drawing/2014/main" id="{42DE133C-E94C-BF82-2F06-543CA8C3E994}"/>
                </a:ext>
              </a:extLst>
            </p:cNvPr>
            <p:cNvSpPr/>
            <p:nvPr/>
          </p:nvSpPr>
          <p:spPr>
            <a:xfrm>
              <a:off x="831908" y="3661821"/>
              <a:ext cx="245700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6" name="Google Shape;276;p31">
              <a:extLst>
                <a:ext uri="{FF2B5EF4-FFF2-40B4-BE49-F238E27FC236}">
                  <a16:creationId xmlns:a16="http://schemas.microsoft.com/office/drawing/2014/main" id="{1BE150CF-305E-C9C8-1FD3-06BCAEB4A060}"/>
                </a:ext>
              </a:extLst>
            </p:cNvPr>
            <p:cNvSpPr/>
            <p:nvPr/>
          </p:nvSpPr>
          <p:spPr>
            <a:xfrm>
              <a:off x="1191882" y="3661821"/>
              <a:ext cx="289125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7" name="Google Shape;277;p31">
              <a:extLst>
                <a:ext uri="{FF2B5EF4-FFF2-40B4-BE49-F238E27FC236}">
                  <a16:creationId xmlns:a16="http://schemas.microsoft.com/office/drawing/2014/main" id="{7E338BE8-5699-EAA2-4149-391DB0F7AD76}"/>
                </a:ext>
              </a:extLst>
            </p:cNvPr>
            <p:cNvSpPr/>
            <p:nvPr/>
          </p:nvSpPr>
          <p:spPr>
            <a:xfrm>
              <a:off x="1555231" y="3661821"/>
              <a:ext cx="365175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8" name="Google Shape;278;p31">
              <a:extLst>
                <a:ext uri="{FF2B5EF4-FFF2-40B4-BE49-F238E27FC236}">
                  <a16:creationId xmlns:a16="http://schemas.microsoft.com/office/drawing/2014/main" id="{A0DA8259-1B71-E279-6DE8-A0A21B145749}"/>
                </a:ext>
              </a:extLst>
            </p:cNvPr>
            <p:cNvSpPr/>
            <p:nvPr/>
          </p:nvSpPr>
          <p:spPr>
            <a:xfrm>
              <a:off x="1969031" y="3661821"/>
              <a:ext cx="133200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9" name="Google Shape;279;p31">
              <a:extLst>
                <a:ext uri="{FF2B5EF4-FFF2-40B4-BE49-F238E27FC236}">
                  <a16:creationId xmlns:a16="http://schemas.microsoft.com/office/drawing/2014/main" id="{36796EC7-7795-409D-4F45-9AF5992FF0B6}"/>
                </a:ext>
              </a:extLst>
            </p:cNvPr>
            <p:cNvSpPr/>
            <p:nvPr/>
          </p:nvSpPr>
          <p:spPr>
            <a:xfrm>
              <a:off x="831908" y="3818214"/>
              <a:ext cx="245700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0" name="Google Shape;280;p31">
              <a:extLst>
                <a:ext uri="{FF2B5EF4-FFF2-40B4-BE49-F238E27FC236}">
                  <a16:creationId xmlns:a16="http://schemas.microsoft.com/office/drawing/2014/main" id="{9E387D49-60FB-202C-BFA3-31A3FDEE7DC0}"/>
                </a:ext>
              </a:extLst>
            </p:cNvPr>
            <p:cNvSpPr/>
            <p:nvPr/>
          </p:nvSpPr>
          <p:spPr>
            <a:xfrm>
              <a:off x="1191882" y="3818214"/>
              <a:ext cx="460125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1" name="Google Shape;281;p31">
              <a:extLst>
                <a:ext uri="{FF2B5EF4-FFF2-40B4-BE49-F238E27FC236}">
                  <a16:creationId xmlns:a16="http://schemas.microsoft.com/office/drawing/2014/main" id="{B89EBB95-CA92-092D-9790-08BE42113F1C}"/>
                </a:ext>
              </a:extLst>
            </p:cNvPr>
            <p:cNvSpPr/>
            <p:nvPr/>
          </p:nvSpPr>
          <p:spPr>
            <a:xfrm>
              <a:off x="1712622" y="3818214"/>
              <a:ext cx="195525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2" name="Google Shape;290;p31">
              <a:extLst>
                <a:ext uri="{FF2B5EF4-FFF2-40B4-BE49-F238E27FC236}">
                  <a16:creationId xmlns:a16="http://schemas.microsoft.com/office/drawing/2014/main" id="{938DE863-9A04-4EC1-6056-51D2D543F046}"/>
                </a:ext>
              </a:extLst>
            </p:cNvPr>
            <p:cNvSpPr/>
            <p:nvPr/>
          </p:nvSpPr>
          <p:spPr>
            <a:xfrm>
              <a:off x="1969202" y="3819761"/>
              <a:ext cx="349200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3" name="Google Shape;291;p31">
              <a:extLst>
                <a:ext uri="{FF2B5EF4-FFF2-40B4-BE49-F238E27FC236}">
                  <a16:creationId xmlns:a16="http://schemas.microsoft.com/office/drawing/2014/main" id="{2C202472-CBF1-494B-D773-752AD81460AD}"/>
                </a:ext>
              </a:extLst>
            </p:cNvPr>
            <p:cNvSpPr/>
            <p:nvPr/>
          </p:nvSpPr>
          <p:spPr>
            <a:xfrm>
              <a:off x="861124" y="3430117"/>
              <a:ext cx="474975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4" name="Google Shape;292;p31">
              <a:extLst>
                <a:ext uri="{FF2B5EF4-FFF2-40B4-BE49-F238E27FC236}">
                  <a16:creationId xmlns:a16="http://schemas.microsoft.com/office/drawing/2014/main" id="{B8024283-FC1E-E1C1-BE26-E9092E693CCE}"/>
                </a:ext>
              </a:extLst>
            </p:cNvPr>
            <p:cNvSpPr/>
            <p:nvPr/>
          </p:nvSpPr>
          <p:spPr>
            <a:xfrm>
              <a:off x="861124" y="3257542"/>
              <a:ext cx="474975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5" name="Google Shape;275;p31">
              <a:extLst>
                <a:ext uri="{FF2B5EF4-FFF2-40B4-BE49-F238E27FC236}">
                  <a16:creationId xmlns:a16="http://schemas.microsoft.com/office/drawing/2014/main" id="{716F0AC8-416C-8465-B198-DD065A695B14}"/>
                </a:ext>
              </a:extLst>
            </p:cNvPr>
            <p:cNvSpPr/>
            <p:nvPr/>
          </p:nvSpPr>
          <p:spPr>
            <a:xfrm rot="10800000" flipH="1">
              <a:off x="842199" y="4366462"/>
              <a:ext cx="245700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6" name="Google Shape;276;p31">
              <a:extLst>
                <a:ext uri="{FF2B5EF4-FFF2-40B4-BE49-F238E27FC236}">
                  <a16:creationId xmlns:a16="http://schemas.microsoft.com/office/drawing/2014/main" id="{4250C7D0-1875-16C7-72B9-84886EDD59D6}"/>
                </a:ext>
              </a:extLst>
            </p:cNvPr>
            <p:cNvSpPr/>
            <p:nvPr/>
          </p:nvSpPr>
          <p:spPr>
            <a:xfrm rot="10800000" flipH="1">
              <a:off x="1202173" y="4366462"/>
              <a:ext cx="289125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7" name="Google Shape;277;p31">
              <a:extLst>
                <a:ext uri="{FF2B5EF4-FFF2-40B4-BE49-F238E27FC236}">
                  <a16:creationId xmlns:a16="http://schemas.microsoft.com/office/drawing/2014/main" id="{6FA470B2-0055-57C8-F183-F1E55C3ED377}"/>
                </a:ext>
              </a:extLst>
            </p:cNvPr>
            <p:cNvSpPr/>
            <p:nvPr/>
          </p:nvSpPr>
          <p:spPr>
            <a:xfrm rot="10800000" flipH="1">
              <a:off x="1565522" y="4366462"/>
              <a:ext cx="365175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8" name="Google Shape;278;p31">
              <a:extLst>
                <a:ext uri="{FF2B5EF4-FFF2-40B4-BE49-F238E27FC236}">
                  <a16:creationId xmlns:a16="http://schemas.microsoft.com/office/drawing/2014/main" id="{9C66E667-F5F6-8E4B-5D09-4134F398BC56}"/>
                </a:ext>
              </a:extLst>
            </p:cNvPr>
            <p:cNvSpPr/>
            <p:nvPr/>
          </p:nvSpPr>
          <p:spPr>
            <a:xfrm rot="10800000" flipH="1">
              <a:off x="1979322" y="4366462"/>
              <a:ext cx="133200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9" name="Google Shape;279;p31">
              <a:extLst>
                <a:ext uri="{FF2B5EF4-FFF2-40B4-BE49-F238E27FC236}">
                  <a16:creationId xmlns:a16="http://schemas.microsoft.com/office/drawing/2014/main" id="{54393D27-5884-789C-634C-6CFF9B1949F9}"/>
                </a:ext>
              </a:extLst>
            </p:cNvPr>
            <p:cNvSpPr/>
            <p:nvPr/>
          </p:nvSpPr>
          <p:spPr>
            <a:xfrm rot="10800000" flipH="1">
              <a:off x="842199" y="4210068"/>
              <a:ext cx="245700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0" name="Google Shape;280;p31">
              <a:extLst>
                <a:ext uri="{FF2B5EF4-FFF2-40B4-BE49-F238E27FC236}">
                  <a16:creationId xmlns:a16="http://schemas.microsoft.com/office/drawing/2014/main" id="{E9CB1B75-1672-0143-115E-B0A2636FA57B}"/>
                </a:ext>
              </a:extLst>
            </p:cNvPr>
            <p:cNvSpPr/>
            <p:nvPr/>
          </p:nvSpPr>
          <p:spPr>
            <a:xfrm rot="10800000" flipH="1">
              <a:off x="1202173" y="4210068"/>
              <a:ext cx="460125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1" name="Google Shape;281;p31">
              <a:extLst>
                <a:ext uri="{FF2B5EF4-FFF2-40B4-BE49-F238E27FC236}">
                  <a16:creationId xmlns:a16="http://schemas.microsoft.com/office/drawing/2014/main" id="{4071A8A8-E4BD-B690-8FA8-4CF1F3689A11}"/>
                </a:ext>
              </a:extLst>
            </p:cNvPr>
            <p:cNvSpPr/>
            <p:nvPr/>
          </p:nvSpPr>
          <p:spPr>
            <a:xfrm rot="10800000" flipH="1">
              <a:off x="1722913" y="4210068"/>
              <a:ext cx="195525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2" name="Google Shape;290;p31">
              <a:extLst>
                <a:ext uri="{FF2B5EF4-FFF2-40B4-BE49-F238E27FC236}">
                  <a16:creationId xmlns:a16="http://schemas.microsoft.com/office/drawing/2014/main" id="{E11487B2-A1D7-9DA3-9EFD-AC3B3639408A}"/>
                </a:ext>
              </a:extLst>
            </p:cNvPr>
            <p:cNvSpPr/>
            <p:nvPr/>
          </p:nvSpPr>
          <p:spPr>
            <a:xfrm rot="10800000" flipH="1">
              <a:off x="1979493" y="4208522"/>
              <a:ext cx="349200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409" name="Google Shape;2364;p51">
            <a:extLst>
              <a:ext uri="{FF2B5EF4-FFF2-40B4-BE49-F238E27FC236}">
                <a16:creationId xmlns:a16="http://schemas.microsoft.com/office/drawing/2014/main" id="{F954095D-4C76-8E5F-728E-21D9D2D41BB3}"/>
              </a:ext>
            </a:extLst>
          </p:cNvPr>
          <p:cNvGrpSpPr/>
          <p:nvPr/>
        </p:nvGrpSpPr>
        <p:grpSpPr>
          <a:xfrm rot="16722506">
            <a:off x="621526" y="705074"/>
            <a:ext cx="624338" cy="500956"/>
            <a:chOff x="7694900" y="1959325"/>
            <a:chExt cx="928675" cy="745150"/>
          </a:xfrm>
          <a:solidFill>
            <a:schemeClr val="tx2">
              <a:lumMod val="2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cxnSp>
          <p:nvCxnSpPr>
            <p:cNvPr id="1410" name="Google Shape;2365;p51">
              <a:extLst>
                <a:ext uri="{FF2B5EF4-FFF2-40B4-BE49-F238E27FC236}">
                  <a16:creationId xmlns:a16="http://schemas.microsoft.com/office/drawing/2014/main" id="{ABCE6E01-1E17-3AE8-3A65-60ED60DD7FC1}"/>
                </a:ext>
              </a:extLst>
            </p:cNvPr>
            <p:cNvCxnSpPr/>
            <p:nvPr/>
          </p:nvCxnSpPr>
          <p:spPr>
            <a:xfrm rot="10800000" flipH="1">
              <a:off x="8174500" y="2010650"/>
              <a:ext cx="255000" cy="377400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411" name="Google Shape;2366;p51">
              <a:extLst>
                <a:ext uri="{FF2B5EF4-FFF2-40B4-BE49-F238E27FC236}">
                  <a16:creationId xmlns:a16="http://schemas.microsoft.com/office/drawing/2014/main" id="{1753E951-C707-B742-71E8-969D23B90365}"/>
                </a:ext>
              </a:extLst>
            </p:cNvPr>
            <p:cNvCxnSpPr/>
            <p:nvPr/>
          </p:nvCxnSpPr>
          <p:spPr>
            <a:xfrm rot="10800000">
              <a:off x="7990800" y="1959325"/>
              <a:ext cx="10200" cy="357300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412" name="Google Shape;2367;p51">
              <a:extLst>
                <a:ext uri="{FF2B5EF4-FFF2-40B4-BE49-F238E27FC236}">
                  <a16:creationId xmlns:a16="http://schemas.microsoft.com/office/drawing/2014/main" id="{D376FE8F-3A5E-A584-A21C-F6939DD90087}"/>
                </a:ext>
              </a:extLst>
            </p:cNvPr>
            <p:cNvCxnSpPr/>
            <p:nvPr/>
          </p:nvCxnSpPr>
          <p:spPr>
            <a:xfrm rot="10800000" flipH="1">
              <a:off x="8266350" y="2418725"/>
              <a:ext cx="316500" cy="91800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413" name="Google Shape;2368;p51">
              <a:extLst>
                <a:ext uri="{FF2B5EF4-FFF2-40B4-BE49-F238E27FC236}">
                  <a16:creationId xmlns:a16="http://schemas.microsoft.com/office/drawing/2014/main" id="{A866A9CE-9747-DDF9-7279-56090C3BED3B}"/>
                </a:ext>
              </a:extLst>
            </p:cNvPr>
            <p:cNvCxnSpPr/>
            <p:nvPr/>
          </p:nvCxnSpPr>
          <p:spPr>
            <a:xfrm rot="10800000">
              <a:off x="7694900" y="2010600"/>
              <a:ext cx="91800" cy="255000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414" name="Google Shape;2369;p51">
              <a:extLst>
                <a:ext uri="{FF2B5EF4-FFF2-40B4-BE49-F238E27FC236}">
                  <a16:creationId xmlns:a16="http://schemas.microsoft.com/office/drawing/2014/main" id="{02C7DD82-E072-309D-AC09-416326D76E38}"/>
                </a:ext>
              </a:extLst>
            </p:cNvPr>
            <p:cNvCxnSpPr/>
            <p:nvPr/>
          </p:nvCxnSpPr>
          <p:spPr>
            <a:xfrm>
              <a:off x="8347875" y="2642675"/>
              <a:ext cx="275700" cy="61800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1415" name="Google Shape;2370;p51">
            <a:extLst>
              <a:ext uri="{FF2B5EF4-FFF2-40B4-BE49-F238E27FC236}">
                <a16:creationId xmlns:a16="http://schemas.microsoft.com/office/drawing/2014/main" id="{80019357-592C-5FA2-3E3B-CC7AEDA9582B}"/>
              </a:ext>
            </a:extLst>
          </p:cNvPr>
          <p:cNvGrpSpPr/>
          <p:nvPr/>
        </p:nvGrpSpPr>
        <p:grpSpPr>
          <a:xfrm rot="6984763">
            <a:off x="7894617" y="4468091"/>
            <a:ext cx="551874" cy="442812"/>
            <a:chOff x="7694900" y="1959325"/>
            <a:chExt cx="928675" cy="745150"/>
          </a:xfrm>
          <a:solidFill>
            <a:schemeClr val="tx2">
              <a:lumMod val="2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cxnSp>
          <p:nvCxnSpPr>
            <p:cNvPr id="1418" name="Google Shape;2371;p51">
              <a:extLst>
                <a:ext uri="{FF2B5EF4-FFF2-40B4-BE49-F238E27FC236}">
                  <a16:creationId xmlns:a16="http://schemas.microsoft.com/office/drawing/2014/main" id="{C9C640D8-AA99-2DC8-A2CE-4762B4EF96F6}"/>
                </a:ext>
              </a:extLst>
            </p:cNvPr>
            <p:cNvCxnSpPr/>
            <p:nvPr/>
          </p:nvCxnSpPr>
          <p:spPr>
            <a:xfrm rot="10800000" flipH="1">
              <a:off x="8174500" y="2010650"/>
              <a:ext cx="255000" cy="377400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419" name="Google Shape;2372;p51">
              <a:extLst>
                <a:ext uri="{FF2B5EF4-FFF2-40B4-BE49-F238E27FC236}">
                  <a16:creationId xmlns:a16="http://schemas.microsoft.com/office/drawing/2014/main" id="{7951698A-F9C4-D109-D4D2-C20D23CD2B8C}"/>
                </a:ext>
              </a:extLst>
            </p:cNvPr>
            <p:cNvCxnSpPr/>
            <p:nvPr/>
          </p:nvCxnSpPr>
          <p:spPr>
            <a:xfrm rot="10800000">
              <a:off x="7990800" y="1959325"/>
              <a:ext cx="10200" cy="357300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420" name="Google Shape;2373;p51">
              <a:extLst>
                <a:ext uri="{FF2B5EF4-FFF2-40B4-BE49-F238E27FC236}">
                  <a16:creationId xmlns:a16="http://schemas.microsoft.com/office/drawing/2014/main" id="{6483328F-EAB8-3E0B-64D1-9FC0CCB55FB8}"/>
                </a:ext>
              </a:extLst>
            </p:cNvPr>
            <p:cNvCxnSpPr/>
            <p:nvPr/>
          </p:nvCxnSpPr>
          <p:spPr>
            <a:xfrm rot="10800000" flipH="1">
              <a:off x="8266350" y="2418725"/>
              <a:ext cx="316500" cy="91800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421" name="Google Shape;2374;p51">
              <a:extLst>
                <a:ext uri="{FF2B5EF4-FFF2-40B4-BE49-F238E27FC236}">
                  <a16:creationId xmlns:a16="http://schemas.microsoft.com/office/drawing/2014/main" id="{E4C10BEB-C4EF-16C8-070E-5CFF7808CAC8}"/>
                </a:ext>
              </a:extLst>
            </p:cNvPr>
            <p:cNvCxnSpPr/>
            <p:nvPr/>
          </p:nvCxnSpPr>
          <p:spPr>
            <a:xfrm rot="10800000">
              <a:off x="7694900" y="2010600"/>
              <a:ext cx="91800" cy="255000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422" name="Google Shape;2375;p51">
              <a:extLst>
                <a:ext uri="{FF2B5EF4-FFF2-40B4-BE49-F238E27FC236}">
                  <a16:creationId xmlns:a16="http://schemas.microsoft.com/office/drawing/2014/main" id="{27BC7DF4-47B3-69FF-0366-4F13C3623C1E}"/>
                </a:ext>
              </a:extLst>
            </p:cNvPr>
            <p:cNvCxnSpPr/>
            <p:nvPr/>
          </p:nvCxnSpPr>
          <p:spPr>
            <a:xfrm>
              <a:off x="8347875" y="2642675"/>
              <a:ext cx="275700" cy="61800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A70082F8-4D17-50D9-B305-6DD892908A54}"/>
              </a:ext>
            </a:extLst>
          </p:cNvPr>
          <p:cNvCxnSpPr>
            <a:cxnSpLocks/>
          </p:cNvCxnSpPr>
          <p:nvPr/>
        </p:nvCxnSpPr>
        <p:spPr>
          <a:xfrm flipV="1">
            <a:off x="8863584" y="-704783"/>
            <a:ext cx="0" cy="1727565"/>
          </a:xfrm>
          <a:prstGeom prst="straightConnector1">
            <a:avLst/>
          </a:prstGeom>
          <a:ln w="57150">
            <a:solidFill>
              <a:srgbClr val="A85753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D00DD63A-CCB1-036A-9FCA-7EECC6498D5B}"/>
              </a:ext>
            </a:extLst>
          </p:cNvPr>
          <p:cNvSpPr/>
          <p:nvPr/>
        </p:nvSpPr>
        <p:spPr>
          <a:xfrm>
            <a:off x="2172600" y="1570742"/>
            <a:ext cx="4969918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b="1" dirty="0">
                <a:ln w="0"/>
                <a:solidFill>
                  <a:schemeClr val="tx1"/>
                </a:solidFill>
                <a:latin typeface="Quicksand" panose="020B0604020202020204" charset="0"/>
              </a:rPr>
              <a:t>Backup information can be stored in separate txt file date wise </a:t>
            </a:r>
            <a:endParaRPr lang="en-US" b="1" cap="none" spc="0" dirty="0">
              <a:ln w="0"/>
              <a:solidFill>
                <a:schemeClr val="tx1"/>
              </a:solidFill>
              <a:latin typeface="Quicksand" panose="020B0604020202020204" charset="0"/>
            </a:endParaRPr>
          </a:p>
        </p:txBody>
      </p:sp>
      <p:grpSp>
        <p:nvGrpSpPr>
          <p:cNvPr id="10" name="Google Shape;1250;p60">
            <a:extLst>
              <a:ext uri="{FF2B5EF4-FFF2-40B4-BE49-F238E27FC236}">
                <a16:creationId xmlns:a16="http://schemas.microsoft.com/office/drawing/2014/main" id="{F2415CBF-4673-088D-7A7A-DF801662503A}"/>
              </a:ext>
            </a:extLst>
          </p:cNvPr>
          <p:cNvGrpSpPr/>
          <p:nvPr/>
        </p:nvGrpSpPr>
        <p:grpSpPr>
          <a:xfrm>
            <a:off x="2019401" y="1664665"/>
            <a:ext cx="198879" cy="182086"/>
            <a:chOff x="1740299" y="1849113"/>
            <a:chExt cx="413335" cy="378434"/>
          </a:xfrm>
          <a:solidFill>
            <a:schemeClr val="bg1">
              <a:lumMod val="10000"/>
            </a:schemeClr>
          </a:solidFill>
        </p:grpSpPr>
        <p:sp>
          <p:nvSpPr>
            <p:cNvPr id="11" name="Google Shape;1251;p60">
              <a:extLst>
                <a:ext uri="{FF2B5EF4-FFF2-40B4-BE49-F238E27FC236}">
                  <a16:creationId xmlns:a16="http://schemas.microsoft.com/office/drawing/2014/main" id="{4FA0C541-A86F-1D9A-29EF-0A95665DD2FB}"/>
                </a:ext>
              </a:extLst>
            </p:cNvPr>
            <p:cNvSpPr/>
            <p:nvPr/>
          </p:nvSpPr>
          <p:spPr>
            <a:xfrm>
              <a:off x="1749884" y="1858697"/>
              <a:ext cx="403750" cy="368850"/>
            </a:xfrm>
            <a:custGeom>
              <a:avLst/>
              <a:gdLst/>
              <a:ahLst/>
              <a:cxnLst/>
              <a:rect l="l" t="t" r="r" b="b"/>
              <a:pathLst>
                <a:path w="16150" h="14754" extrusionOk="0">
                  <a:moveTo>
                    <a:pt x="9585" y="9288"/>
                  </a:moveTo>
                  <a:lnTo>
                    <a:pt x="9717" y="9989"/>
                  </a:lnTo>
                  <a:cubicBezTo>
                    <a:pt x="9723" y="10031"/>
                    <a:pt x="9747" y="10073"/>
                    <a:pt x="9777" y="10109"/>
                  </a:cubicBezTo>
                  <a:lnTo>
                    <a:pt x="10718" y="10972"/>
                  </a:lnTo>
                  <a:cubicBezTo>
                    <a:pt x="10293" y="11290"/>
                    <a:pt x="9813" y="11530"/>
                    <a:pt x="9298" y="11679"/>
                  </a:cubicBezTo>
                  <a:lnTo>
                    <a:pt x="8962" y="10972"/>
                  </a:lnTo>
                  <a:lnTo>
                    <a:pt x="9585" y="9288"/>
                  </a:lnTo>
                  <a:close/>
                  <a:moveTo>
                    <a:pt x="8037" y="432"/>
                  </a:moveTo>
                  <a:cubicBezTo>
                    <a:pt x="9661" y="432"/>
                    <a:pt x="11276" y="999"/>
                    <a:pt x="12571" y="2112"/>
                  </a:cubicBezTo>
                  <a:lnTo>
                    <a:pt x="12343" y="3473"/>
                  </a:lnTo>
                  <a:cubicBezTo>
                    <a:pt x="12331" y="3545"/>
                    <a:pt x="12355" y="3617"/>
                    <a:pt x="12409" y="3665"/>
                  </a:cubicBezTo>
                  <a:lnTo>
                    <a:pt x="12978" y="4192"/>
                  </a:lnTo>
                  <a:lnTo>
                    <a:pt x="12613" y="4948"/>
                  </a:lnTo>
                  <a:cubicBezTo>
                    <a:pt x="12535" y="5092"/>
                    <a:pt x="12636" y="5265"/>
                    <a:pt x="12804" y="5265"/>
                  </a:cubicBezTo>
                  <a:cubicBezTo>
                    <a:pt x="12882" y="5265"/>
                    <a:pt x="12960" y="5218"/>
                    <a:pt x="12996" y="5146"/>
                  </a:cubicBezTo>
                  <a:lnTo>
                    <a:pt x="13434" y="4240"/>
                  </a:lnTo>
                  <a:cubicBezTo>
                    <a:pt x="13476" y="4157"/>
                    <a:pt x="13458" y="4055"/>
                    <a:pt x="13392" y="3989"/>
                  </a:cubicBezTo>
                  <a:lnTo>
                    <a:pt x="12786" y="3431"/>
                  </a:lnTo>
                  <a:lnTo>
                    <a:pt x="12948" y="2460"/>
                  </a:lnTo>
                  <a:cubicBezTo>
                    <a:pt x="15513" y="5019"/>
                    <a:pt x="15682" y="9130"/>
                    <a:pt x="13322" y="11887"/>
                  </a:cubicBezTo>
                  <a:lnTo>
                    <a:pt x="13322" y="11887"/>
                  </a:lnTo>
                  <a:lnTo>
                    <a:pt x="11384" y="11008"/>
                  </a:lnTo>
                  <a:lnTo>
                    <a:pt x="11366" y="10990"/>
                  </a:lnTo>
                  <a:cubicBezTo>
                    <a:pt x="12990" y="9503"/>
                    <a:pt x="13422" y="7112"/>
                    <a:pt x="12427" y="5146"/>
                  </a:cubicBezTo>
                  <a:cubicBezTo>
                    <a:pt x="12387" y="5071"/>
                    <a:pt x="12310" y="5026"/>
                    <a:pt x="12227" y="5026"/>
                  </a:cubicBezTo>
                  <a:cubicBezTo>
                    <a:pt x="12210" y="5026"/>
                    <a:pt x="12193" y="5028"/>
                    <a:pt x="12175" y="5032"/>
                  </a:cubicBezTo>
                  <a:cubicBezTo>
                    <a:pt x="12043" y="5062"/>
                    <a:pt x="11977" y="5212"/>
                    <a:pt x="12037" y="5337"/>
                  </a:cubicBezTo>
                  <a:cubicBezTo>
                    <a:pt x="12954" y="7142"/>
                    <a:pt x="12553" y="9336"/>
                    <a:pt x="11048" y="10696"/>
                  </a:cubicBezTo>
                  <a:lnTo>
                    <a:pt x="10125" y="9839"/>
                  </a:lnTo>
                  <a:lnTo>
                    <a:pt x="9861" y="8442"/>
                  </a:lnTo>
                  <a:cubicBezTo>
                    <a:pt x="9839" y="8327"/>
                    <a:pt x="9744" y="8266"/>
                    <a:pt x="9649" y="8266"/>
                  </a:cubicBezTo>
                  <a:cubicBezTo>
                    <a:pt x="9566" y="8266"/>
                    <a:pt x="9484" y="8312"/>
                    <a:pt x="9447" y="8406"/>
                  </a:cubicBezTo>
                  <a:lnTo>
                    <a:pt x="8524" y="10912"/>
                  </a:lnTo>
                  <a:cubicBezTo>
                    <a:pt x="8500" y="10966"/>
                    <a:pt x="8506" y="11026"/>
                    <a:pt x="8530" y="11080"/>
                  </a:cubicBezTo>
                  <a:lnTo>
                    <a:pt x="8866" y="11787"/>
                  </a:lnTo>
                  <a:cubicBezTo>
                    <a:pt x="8592" y="11838"/>
                    <a:pt x="8316" y="11863"/>
                    <a:pt x="8043" y="11863"/>
                  </a:cubicBezTo>
                  <a:cubicBezTo>
                    <a:pt x="6898" y="11863"/>
                    <a:pt x="5786" y="11426"/>
                    <a:pt x="4940" y="10618"/>
                  </a:cubicBezTo>
                  <a:cubicBezTo>
                    <a:pt x="4874" y="10552"/>
                    <a:pt x="4808" y="10487"/>
                    <a:pt x="4742" y="10415"/>
                  </a:cubicBezTo>
                  <a:lnTo>
                    <a:pt x="4952" y="10325"/>
                  </a:lnTo>
                  <a:cubicBezTo>
                    <a:pt x="5048" y="10283"/>
                    <a:pt x="5102" y="10187"/>
                    <a:pt x="5084" y="10085"/>
                  </a:cubicBezTo>
                  <a:cubicBezTo>
                    <a:pt x="5065" y="9977"/>
                    <a:pt x="4973" y="9906"/>
                    <a:pt x="4870" y="9906"/>
                  </a:cubicBezTo>
                  <a:cubicBezTo>
                    <a:pt x="4842" y="9906"/>
                    <a:pt x="4813" y="9911"/>
                    <a:pt x="4784" y="9923"/>
                  </a:cubicBezTo>
                  <a:lnTo>
                    <a:pt x="4448" y="10067"/>
                  </a:lnTo>
                  <a:cubicBezTo>
                    <a:pt x="3909" y="9354"/>
                    <a:pt x="3597" y="8490"/>
                    <a:pt x="3561" y="7591"/>
                  </a:cubicBezTo>
                  <a:cubicBezTo>
                    <a:pt x="3552" y="7452"/>
                    <a:pt x="3448" y="7384"/>
                    <a:pt x="3344" y="7384"/>
                  </a:cubicBezTo>
                  <a:cubicBezTo>
                    <a:pt x="3233" y="7384"/>
                    <a:pt x="3123" y="7461"/>
                    <a:pt x="3129" y="7609"/>
                  </a:cubicBezTo>
                  <a:cubicBezTo>
                    <a:pt x="3171" y="8556"/>
                    <a:pt x="3489" y="9473"/>
                    <a:pt x="4047" y="10241"/>
                  </a:cubicBezTo>
                  <a:lnTo>
                    <a:pt x="3579" y="10439"/>
                  </a:lnTo>
                  <a:cubicBezTo>
                    <a:pt x="3501" y="10475"/>
                    <a:pt x="3447" y="10552"/>
                    <a:pt x="3447" y="10636"/>
                  </a:cubicBezTo>
                  <a:lnTo>
                    <a:pt x="3447" y="11482"/>
                  </a:lnTo>
                  <a:lnTo>
                    <a:pt x="2824" y="11961"/>
                  </a:lnTo>
                  <a:cubicBezTo>
                    <a:pt x="648" y="9485"/>
                    <a:pt x="510" y="5823"/>
                    <a:pt x="2500" y="3191"/>
                  </a:cubicBezTo>
                  <a:lnTo>
                    <a:pt x="2500" y="3191"/>
                  </a:lnTo>
                  <a:lnTo>
                    <a:pt x="3213" y="3683"/>
                  </a:lnTo>
                  <a:lnTo>
                    <a:pt x="4119" y="4420"/>
                  </a:lnTo>
                  <a:cubicBezTo>
                    <a:pt x="3633" y="5062"/>
                    <a:pt x="3309" y="5817"/>
                    <a:pt x="3183" y="6614"/>
                  </a:cubicBezTo>
                  <a:cubicBezTo>
                    <a:pt x="3160" y="6771"/>
                    <a:pt x="3282" y="6861"/>
                    <a:pt x="3402" y="6861"/>
                  </a:cubicBezTo>
                  <a:cubicBezTo>
                    <a:pt x="3497" y="6861"/>
                    <a:pt x="3590" y="6805"/>
                    <a:pt x="3609" y="6680"/>
                  </a:cubicBezTo>
                  <a:cubicBezTo>
                    <a:pt x="3723" y="5955"/>
                    <a:pt x="4011" y="5277"/>
                    <a:pt x="4448" y="4690"/>
                  </a:cubicBezTo>
                  <a:lnTo>
                    <a:pt x="5054" y="5188"/>
                  </a:lnTo>
                  <a:lnTo>
                    <a:pt x="5773" y="6686"/>
                  </a:lnTo>
                  <a:cubicBezTo>
                    <a:pt x="5791" y="6728"/>
                    <a:pt x="5827" y="6764"/>
                    <a:pt x="5869" y="6782"/>
                  </a:cubicBezTo>
                  <a:lnTo>
                    <a:pt x="7487" y="7567"/>
                  </a:lnTo>
                  <a:cubicBezTo>
                    <a:pt x="7493" y="7573"/>
                    <a:pt x="7505" y="7573"/>
                    <a:pt x="7517" y="7579"/>
                  </a:cubicBezTo>
                  <a:lnTo>
                    <a:pt x="7523" y="7579"/>
                  </a:lnTo>
                  <a:lnTo>
                    <a:pt x="7553" y="7585"/>
                  </a:lnTo>
                  <a:lnTo>
                    <a:pt x="7595" y="7585"/>
                  </a:lnTo>
                  <a:lnTo>
                    <a:pt x="7625" y="7579"/>
                  </a:lnTo>
                  <a:cubicBezTo>
                    <a:pt x="7637" y="7579"/>
                    <a:pt x="7643" y="7573"/>
                    <a:pt x="7655" y="7573"/>
                  </a:cubicBezTo>
                  <a:lnTo>
                    <a:pt x="7661" y="7573"/>
                  </a:lnTo>
                  <a:lnTo>
                    <a:pt x="7691" y="7555"/>
                  </a:lnTo>
                  <a:cubicBezTo>
                    <a:pt x="7697" y="7549"/>
                    <a:pt x="7709" y="7543"/>
                    <a:pt x="7715" y="7537"/>
                  </a:cubicBezTo>
                  <a:lnTo>
                    <a:pt x="7721" y="7531"/>
                  </a:lnTo>
                  <a:cubicBezTo>
                    <a:pt x="7727" y="7525"/>
                    <a:pt x="7739" y="7519"/>
                    <a:pt x="7745" y="7507"/>
                  </a:cubicBezTo>
                  <a:cubicBezTo>
                    <a:pt x="7805" y="7429"/>
                    <a:pt x="7805" y="7322"/>
                    <a:pt x="7745" y="7238"/>
                  </a:cubicBezTo>
                  <a:lnTo>
                    <a:pt x="6954" y="6249"/>
                  </a:lnTo>
                  <a:lnTo>
                    <a:pt x="5935" y="4318"/>
                  </a:lnTo>
                  <a:cubicBezTo>
                    <a:pt x="5929" y="4300"/>
                    <a:pt x="5923" y="4288"/>
                    <a:pt x="5911" y="4282"/>
                  </a:cubicBezTo>
                  <a:lnTo>
                    <a:pt x="5443" y="3719"/>
                  </a:lnTo>
                  <a:cubicBezTo>
                    <a:pt x="6231" y="3160"/>
                    <a:pt x="7140" y="2890"/>
                    <a:pt x="8042" y="2890"/>
                  </a:cubicBezTo>
                  <a:cubicBezTo>
                    <a:pt x="9382" y="2890"/>
                    <a:pt x="10706" y="3488"/>
                    <a:pt x="11587" y="4624"/>
                  </a:cubicBezTo>
                  <a:cubicBezTo>
                    <a:pt x="11635" y="4690"/>
                    <a:pt x="11696" y="4717"/>
                    <a:pt x="11756" y="4717"/>
                  </a:cubicBezTo>
                  <a:cubicBezTo>
                    <a:pt x="11914" y="4717"/>
                    <a:pt x="12063" y="4526"/>
                    <a:pt x="11923" y="4360"/>
                  </a:cubicBezTo>
                  <a:cubicBezTo>
                    <a:pt x="10959" y="3118"/>
                    <a:pt x="9510" y="2462"/>
                    <a:pt x="8042" y="2462"/>
                  </a:cubicBezTo>
                  <a:cubicBezTo>
                    <a:pt x="7046" y="2462"/>
                    <a:pt x="6041" y="2764"/>
                    <a:pt x="5174" y="3389"/>
                  </a:cubicBezTo>
                  <a:lnTo>
                    <a:pt x="4838" y="2982"/>
                  </a:lnTo>
                  <a:lnTo>
                    <a:pt x="4202" y="1585"/>
                  </a:lnTo>
                  <a:cubicBezTo>
                    <a:pt x="5371" y="813"/>
                    <a:pt x="6707" y="432"/>
                    <a:pt x="8037" y="432"/>
                  </a:cubicBezTo>
                  <a:close/>
                  <a:moveTo>
                    <a:pt x="11042" y="11278"/>
                  </a:moveTo>
                  <a:lnTo>
                    <a:pt x="11120" y="11350"/>
                  </a:lnTo>
                  <a:cubicBezTo>
                    <a:pt x="11132" y="11368"/>
                    <a:pt x="11156" y="11380"/>
                    <a:pt x="11174" y="11392"/>
                  </a:cubicBezTo>
                  <a:lnTo>
                    <a:pt x="13020" y="12231"/>
                  </a:lnTo>
                  <a:lnTo>
                    <a:pt x="13014" y="12231"/>
                  </a:lnTo>
                  <a:lnTo>
                    <a:pt x="12876" y="12369"/>
                  </a:lnTo>
                  <a:lnTo>
                    <a:pt x="12864" y="12381"/>
                  </a:lnTo>
                  <a:cubicBezTo>
                    <a:pt x="12756" y="12483"/>
                    <a:pt x="12654" y="12579"/>
                    <a:pt x="12541" y="12668"/>
                  </a:cubicBezTo>
                  <a:cubicBezTo>
                    <a:pt x="11827" y="13280"/>
                    <a:pt x="10994" y="13741"/>
                    <a:pt x="10095" y="14017"/>
                  </a:cubicBezTo>
                  <a:lnTo>
                    <a:pt x="9867" y="12878"/>
                  </a:lnTo>
                  <a:cubicBezTo>
                    <a:pt x="9861" y="12860"/>
                    <a:pt x="9861" y="12842"/>
                    <a:pt x="9849" y="12830"/>
                  </a:cubicBezTo>
                  <a:lnTo>
                    <a:pt x="9489" y="12081"/>
                  </a:lnTo>
                  <a:cubicBezTo>
                    <a:pt x="10053" y="11907"/>
                    <a:pt x="10574" y="11631"/>
                    <a:pt x="11042" y="11278"/>
                  </a:cubicBezTo>
                  <a:close/>
                  <a:moveTo>
                    <a:pt x="4322" y="10588"/>
                  </a:moveTo>
                  <a:cubicBezTo>
                    <a:pt x="4424" y="10708"/>
                    <a:pt x="4526" y="10822"/>
                    <a:pt x="4640" y="10924"/>
                  </a:cubicBezTo>
                  <a:cubicBezTo>
                    <a:pt x="5565" y="11811"/>
                    <a:pt x="6786" y="12289"/>
                    <a:pt x="8042" y="12289"/>
                  </a:cubicBezTo>
                  <a:cubicBezTo>
                    <a:pt x="8382" y="12289"/>
                    <a:pt x="8724" y="12254"/>
                    <a:pt x="9064" y="12183"/>
                  </a:cubicBezTo>
                  <a:lnTo>
                    <a:pt x="9447" y="12986"/>
                  </a:lnTo>
                  <a:lnTo>
                    <a:pt x="9669" y="14131"/>
                  </a:lnTo>
                  <a:cubicBezTo>
                    <a:pt x="9136" y="14257"/>
                    <a:pt x="8590" y="14323"/>
                    <a:pt x="8045" y="14323"/>
                  </a:cubicBezTo>
                  <a:cubicBezTo>
                    <a:pt x="8037" y="14323"/>
                    <a:pt x="8030" y="14323"/>
                    <a:pt x="8022" y="14323"/>
                  </a:cubicBezTo>
                  <a:cubicBezTo>
                    <a:pt x="6178" y="14323"/>
                    <a:pt x="4419" y="13586"/>
                    <a:pt x="3123" y="12279"/>
                  </a:cubicBezTo>
                  <a:lnTo>
                    <a:pt x="3795" y="11751"/>
                  </a:lnTo>
                  <a:cubicBezTo>
                    <a:pt x="3849" y="11715"/>
                    <a:pt x="3879" y="11649"/>
                    <a:pt x="3879" y="11583"/>
                  </a:cubicBezTo>
                  <a:lnTo>
                    <a:pt x="3879" y="10780"/>
                  </a:lnTo>
                  <a:lnTo>
                    <a:pt x="4322" y="10588"/>
                  </a:lnTo>
                  <a:close/>
                  <a:moveTo>
                    <a:pt x="8040" y="0"/>
                  </a:moveTo>
                  <a:cubicBezTo>
                    <a:pt x="6567" y="0"/>
                    <a:pt x="5088" y="440"/>
                    <a:pt x="3813" y="1333"/>
                  </a:cubicBezTo>
                  <a:cubicBezTo>
                    <a:pt x="3729" y="1393"/>
                    <a:pt x="3699" y="1501"/>
                    <a:pt x="3741" y="1597"/>
                  </a:cubicBezTo>
                  <a:lnTo>
                    <a:pt x="4460" y="3185"/>
                  </a:lnTo>
                  <a:cubicBezTo>
                    <a:pt x="4466" y="3203"/>
                    <a:pt x="4478" y="3221"/>
                    <a:pt x="4490" y="3233"/>
                  </a:cubicBezTo>
                  <a:lnTo>
                    <a:pt x="5569" y="4540"/>
                  </a:lnTo>
                  <a:lnTo>
                    <a:pt x="6594" y="6476"/>
                  </a:lnTo>
                  <a:cubicBezTo>
                    <a:pt x="6594" y="6482"/>
                    <a:pt x="6606" y="6494"/>
                    <a:pt x="6612" y="6506"/>
                  </a:cubicBezTo>
                  <a:lnTo>
                    <a:pt x="6822" y="6770"/>
                  </a:lnTo>
                  <a:lnTo>
                    <a:pt x="6127" y="6434"/>
                  </a:lnTo>
                  <a:lnTo>
                    <a:pt x="5425" y="4960"/>
                  </a:lnTo>
                  <a:cubicBezTo>
                    <a:pt x="5413" y="4930"/>
                    <a:pt x="5389" y="4906"/>
                    <a:pt x="5365" y="4882"/>
                  </a:cubicBezTo>
                  <a:lnTo>
                    <a:pt x="4556" y="4216"/>
                  </a:lnTo>
                  <a:lnTo>
                    <a:pt x="3483" y="3341"/>
                  </a:lnTo>
                  <a:lnTo>
                    <a:pt x="3465" y="3329"/>
                  </a:lnTo>
                  <a:lnTo>
                    <a:pt x="2578" y="2724"/>
                  </a:lnTo>
                  <a:cubicBezTo>
                    <a:pt x="2539" y="2697"/>
                    <a:pt x="2495" y="2684"/>
                    <a:pt x="2452" y="2684"/>
                  </a:cubicBezTo>
                  <a:cubicBezTo>
                    <a:pt x="2389" y="2684"/>
                    <a:pt x="2327" y="2712"/>
                    <a:pt x="2284" y="2766"/>
                  </a:cubicBezTo>
                  <a:cubicBezTo>
                    <a:pt x="0" y="5619"/>
                    <a:pt x="150" y="9719"/>
                    <a:pt x="2638" y="12399"/>
                  </a:cubicBezTo>
                  <a:cubicBezTo>
                    <a:pt x="2644" y="12399"/>
                    <a:pt x="2644" y="12405"/>
                    <a:pt x="2650" y="12411"/>
                  </a:cubicBezTo>
                  <a:cubicBezTo>
                    <a:pt x="2710" y="12471"/>
                    <a:pt x="2764" y="12531"/>
                    <a:pt x="2830" y="12591"/>
                  </a:cubicBezTo>
                  <a:cubicBezTo>
                    <a:pt x="4262" y="14026"/>
                    <a:pt x="6150" y="14754"/>
                    <a:pt x="8044" y="14754"/>
                  </a:cubicBezTo>
                  <a:cubicBezTo>
                    <a:pt x="9716" y="14754"/>
                    <a:pt x="11394" y="14187"/>
                    <a:pt x="12768" y="13040"/>
                  </a:cubicBezTo>
                  <a:lnTo>
                    <a:pt x="12786" y="13028"/>
                  </a:lnTo>
                  <a:cubicBezTo>
                    <a:pt x="12876" y="12956"/>
                    <a:pt x="12960" y="12878"/>
                    <a:pt x="13044" y="12800"/>
                  </a:cubicBezTo>
                  <a:lnTo>
                    <a:pt x="13092" y="12758"/>
                  </a:lnTo>
                  <a:lnTo>
                    <a:pt x="13158" y="12692"/>
                  </a:lnTo>
                  <a:lnTo>
                    <a:pt x="13200" y="12650"/>
                  </a:lnTo>
                  <a:lnTo>
                    <a:pt x="13260" y="12591"/>
                  </a:lnTo>
                  <a:cubicBezTo>
                    <a:pt x="13326" y="12531"/>
                    <a:pt x="13386" y="12465"/>
                    <a:pt x="13446" y="12399"/>
                  </a:cubicBezTo>
                  <a:lnTo>
                    <a:pt x="13452" y="12393"/>
                  </a:lnTo>
                  <a:cubicBezTo>
                    <a:pt x="16149" y="9485"/>
                    <a:pt x="16065" y="4966"/>
                    <a:pt x="13260" y="2160"/>
                  </a:cubicBezTo>
                  <a:cubicBezTo>
                    <a:pt x="13164" y="2059"/>
                    <a:pt x="13062" y="1963"/>
                    <a:pt x="12954" y="1873"/>
                  </a:cubicBezTo>
                  <a:lnTo>
                    <a:pt x="12948" y="1867"/>
                  </a:lnTo>
                  <a:cubicBezTo>
                    <a:pt x="11558" y="630"/>
                    <a:pt x="9803" y="0"/>
                    <a:pt x="804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52;p60">
              <a:extLst>
                <a:ext uri="{FF2B5EF4-FFF2-40B4-BE49-F238E27FC236}">
                  <a16:creationId xmlns:a16="http://schemas.microsoft.com/office/drawing/2014/main" id="{D6EDC655-DC41-C747-1958-68AA8789F248}"/>
                </a:ext>
              </a:extLst>
            </p:cNvPr>
            <p:cNvSpPr/>
            <p:nvPr/>
          </p:nvSpPr>
          <p:spPr>
            <a:xfrm>
              <a:off x="1740299" y="1849113"/>
              <a:ext cx="403750" cy="368850"/>
            </a:xfrm>
            <a:custGeom>
              <a:avLst/>
              <a:gdLst/>
              <a:ahLst/>
              <a:cxnLst/>
              <a:rect l="l" t="t" r="r" b="b"/>
              <a:pathLst>
                <a:path w="16150" h="14754" extrusionOk="0">
                  <a:moveTo>
                    <a:pt x="9585" y="9288"/>
                  </a:moveTo>
                  <a:lnTo>
                    <a:pt x="9717" y="9989"/>
                  </a:lnTo>
                  <a:cubicBezTo>
                    <a:pt x="9723" y="10031"/>
                    <a:pt x="9747" y="10073"/>
                    <a:pt x="9777" y="10109"/>
                  </a:cubicBezTo>
                  <a:lnTo>
                    <a:pt x="10718" y="10972"/>
                  </a:lnTo>
                  <a:cubicBezTo>
                    <a:pt x="10293" y="11290"/>
                    <a:pt x="9813" y="11530"/>
                    <a:pt x="9298" y="11679"/>
                  </a:cubicBezTo>
                  <a:lnTo>
                    <a:pt x="8962" y="10972"/>
                  </a:lnTo>
                  <a:lnTo>
                    <a:pt x="9585" y="9288"/>
                  </a:lnTo>
                  <a:close/>
                  <a:moveTo>
                    <a:pt x="8037" y="432"/>
                  </a:moveTo>
                  <a:cubicBezTo>
                    <a:pt x="9661" y="432"/>
                    <a:pt x="11276" y="999"/>
                    <a:pt x="12571" y="2112"/>
                  </a:cubicBezTo>
                  <a:lnTo>
                    <a:pt x="12343" y="3473"/>
                  </a:lnTo>
                  <a:cubicBezTo>
                    <a:pt x="12331" y="3545"/>
                    <a:pt x="12355" y="3617"/>
                    <a:pt x="12409" y="3665"/>
                  </a:cubicBezTo>
                  <a:lnTo>
                    <a:pt x="12978" y="4192"/>
                  </a:lnTo>
                  <a:lnTo>
                    <a:pt x="12613" y="4948"/>
                  </a:lnTo>
                  <a:cubicBezTo>
                    <a:pt x="12535" y="5092"/>
                    <a:pt x="12636" y="5265"/>
                    <a:pt x="12804" y="5265"/>
                  </a:cubicBezTo>
                  <a:cubicBezTo>
                    <a:pt x="12882" y="5265"/>
                    <a:pt x="12960" y="5218"/>
                    <a:pt x="12996" y="5146"/>
                  </a:cubicBezTo>
                  <a:lnTo>
                    <a:pt x="13434" y="4240"/>
                  </a:lnTo>
                  <a:cubicBezTo>
                    <a:pt x="13476" y="4157"/>
                    <a:pt x="13458" y="4055"/>
                    <a:pt x="13392" y="3989"/>
                  </a:cubicBezTo>
                  <a:lnTo>
                    <a:pt x="12786" y="3431"/>
                  </a:lnTo>
                  <a:lnTo>
                    <a:pt x="12948" y="2460"/>
                  </a:lnTo>
                  <a:cubicBezTo>
                    <a:pt x="15513" y="5019"/>
                    <a:pt x="15682" y="9130"/>
                    <a:pt x="13322" y="11887"/>
                  </a:cubicBezTo>
                  <a:lnTo>
                    <a:pt x="13322" y="11887"/>
                  </a:lnTo>
                  <a:lnTo>
                    <a:pt x="11384" y="11008"/>
                  </a:lnTo>
                  <a:lnTo>
                    <a:pt x="11366" y="10990"/>
                  </a:lnTo>
                  <a:cubicBezTo>
                    <a:pt x="12990" y="9503"/>
                    <a:pt x="13422" y="7112"/>
                    <a:pt x="12427" y="5146"/>
                  </a:cubicBezTo>
                  <a:cubicBezTo>
                    <a:pt x="12387" y="5071"/>
                    <a:pt x="12310" y="5026"/>
                    <a:pt x="12227" y="5026"/>
                  </a:cubicBezTo>
                  <a:cubicBezTo>
                    <a:pt x="12210" y="5026"/>
                    <a:pt x="12193" y="5028"/>
                    <a:pt x="12175" y="5032"/>
                  </a:cubicBezTo>
                  <a:cubicBezTo>
                    <a:pt x="12043" y="5062"/>
                    <a:pt x="11977" y="5212"/>
                    <a:pt x="12037" y="5337"/>
                  </a:cubicBezTo>
                  <a:cubicBezTo>
                    <a:pt x="12954" y="7142"/>
                    <a:pt x="12553" y="9336"/>
                    <a:pt x="11048" y="10696"/>
                  </a:cubicBezTo>
                  <a:lnTo>
                    <a:pt x="10125" y="9839"/>
                  </a:lnTo>
                  <a:lnTo>
                    <a:pt x="9861" y="8442"/>
                  </a:lnTo>
                  <a:cubicBezTo>
                    <a:pt x="9839" y="8327"/>
                    <a:pt x="9744" y="8266"/>
                    <a:pt x="9649" y="8266"/>
                  </a:cubicBezTo>
                  <a:cubicBezTo>
                    <a:pt x="9566" y="8266"/>
                    <a:pt x="9484" y="8312"/>
                    <a:pt x="9447" y="8406"/>
                  </a:cubicBezTo>
                  <a:lnTo>
                    <a:pt x="8524" y="10912"/>
                  </a:lnTo>
                  <a:cubicBezTo>
                    <a:pt x="8500" y="10966"/>
                    <a:pt x="8506" y="11026"/>
                    <a:pt x="8530" y="11080"/>
                  </a:cubicBezTo>
                  <a:lnTo>
                    <a:pt x="8866" y="11787"/>
                  </a:lnTo>
                  <a:cubicBezTo>
                    <a:pt x="8592" y="11838"/>
                    <a:pt x="8316" y="11863"/>
                    <a:pt x="8043" y="11863"/>
                  </a:cubicBezTo>
                  <a:cubicBezTo>
                    <a:pt x="6898" y="11863"/>
                    <a:pt x="5786" y="11426"/>
                    <a:pt x="4940" y="10618"/>
                  </a:cubicBezTo>
                  <a:cubicBezTo>
                    <a:pt x="4874" y="10552"/>
                    <a:pt x="4808" y="10487"/>
                    <a:pt x="4742" y="10415"/>
                  </a:cubicBezTo>
                  <a:lnTo>
                    <a:pt x="4952" y="10325"/>
                  </a:lnTo>
                  <a:cubicBezTo>
                    <a:pt x="5048" y="10283"/>
                    <a:pt x="5102" y="10187"/>
                    <a:pt x="5084" y="10085"/>
                  </a:cubicBezTo>
                  <a:cubicBezTo>
                    <a:pt x="5065" y="9977"/>
                    <a:pt x="4973" y="9906"/>
                    <a:pt x="4870" y="9906"/>
                  </a:cubicBezTo>
                  <a:cubicBezTo>
                    <a:pt x="4842" y="9906"/>
                    <a:pt x="4813" y="9911"/>
                    <a:pt x="4784" y="9923"/>
                  </a:cubicBezTo>
                  <a:lnTo>
                    <a:pt x="4448" y="10067"/>
                  </a:lnTo>
                  <a:cubicBezTo>
                    <a:pt x="3909" y="9354"/>
                    <a:pt x="3597" y="8490"/>
                    <a:pt x="3561" y="7591"/>
                  </a:cubicBezTo>
                  <a:cubicBezTo>
                    <a:pt x="3552" y="7452"/>
                    <a:pt x="3448" y="7384"/>
                    <a:pt x="3344" y="7384"/>
                  </a:cubicBezTo>
                  <a:cubicBezTo>
                    <a:pt x="3233" y="7384"/>
                    <a:pt x="3123" y="7461"/>
                    <a:pt x="3129" y="7609"/>
                  </a:cubicBezTo>
                  <a:cubicBezTo>
                    <a:pt x="3171" y="8556"/>
                    <a:pt x="3489" y="9473"/>
                    <a:pt x="4047" y="10241"/>
                  </a:cubicBezTo>
                  <a:lnTo>
                    <a:pt x="3579" y="10439"/>
                  </a:lnTo>
                  <a:cubicBezTo>
                    <a:pt x="3501" y="10475"/>
                    <a:pt x="3447" y="10552"/>
                    <a:pt x="3447" y="10636"/>
                  </a:cubicBezTo>
                  <a:lnTo>
                    <a:pt x="3447" y="11482"/>
                  </a:lnTo>
                  <a:lnTo>
                    <a:pt x="2824" y="11961"/>
                  </a:lnTo>
                  <a:cubicBezTo>
                    <a:pt x="648" y="9485"/>
                    <a:pt x="510" y="5823"/>
                    <a:pt x="2500" y="3191"/>
                  </a:cubicBezTo>
                  <a:lnTo>
                    <a:pt x="2500" y="3191"/>
                  </a:lnTo>
                  <a:lnTo>
                    <a:pt x="3213" y="3683"/>
                  </a:lnTo>
                  <a:lnTo>
                    <a:pt x="4119" y="4420"/>
                  </a:lnTo>
                  <a:cubicBezTo>
                    <a:pt x="3633" y="5062"/>
                    <a:pt x="3309" y="5817"/>
                    <a:pt x="3183" y="6614"/>
                  </a:cubicBezTo>
                  <a:cubicBezTo>
                    <a:pt x="3160" y="6771"/>
                    <a:pt x="3282" y="6861"/>
                    <a:pt x="3402" y="6861"/>
                  </a:cubicBezTo>
                  <a:cubicBezTo>
                    <a:pt x="3497" y="6861"/>
                    <a:pt x="3590" y="6805"/>
                    <a:pt x="3609" y="6680"/>
                  </a:cubicBezTo>
                  <a:cubicBezTo>
                    <a:pt x="3723" y="5955"/>
                    <a:pt x="4011" y="5277"/>
                    <a:pt x="4448" y="4690"/>
                  </a:cubicBezTo>
                  <a:lnTo>
                    <a:pt x="5054" y="5188"/>
                  </a:lnTo>
                  <a:lnTo>
                    <a:pt x="5773" y="6686"/>
                  </a:lnTo>
                  <a:cubicBezTo>
                    <a:pt x="5791" y="6728"/>
                    <a:pt x="5827" y="6764"/>
                    <a:pt x="5869" y="6782"/>
                  </a:cubicBezTo>
                  <a:lnTo>
                    <a:pt x="7487" y="7567"/>
                  </a:lnTo>
                  <a:cubicBezTo>
                    <a:pt x="7493" y="7573"/>
                    <a:pt x="7505" y="7573"/>
                    <a:pt x="7517" y="7579"/>
                  </a:cubicBezTo>
                  <a:lnTo>
                    <a:pt x="7523" y="7579"/>
                  </a:lnTo>
                  <a:lnTo>
                    <a:pt x="7553" y="7585"/>
                  </a:lnTo>
                  <a:lnTo>
                    <a:pt x="7595" y="7585"/>
                  </a:lnTo>
                  <a:lnTo>
                    <a:pt x="7625" y="7579"/>
                  </a:lnTo>
                  <a:cubicBezTo>
                    <a:pt x="7637" y="7579"/>
                    <a:pt x="7643" y="7573"/>
                    <a:pt x="7655" y="7573"/>
                  </a:cubicBezTo>
                  <a:lnTo>
                    <a:pt x="7661" y="7573"/>
                  </a:lnTo>
                  <a:lnTo>
                    <a:pt x="7691" y="7555"/>
                  </a:lnTo>
                  <a:cubicBezTo>
                    <a:pt x="7697" y="7549"/>
                    <a:pt x="7709" y="7543"/>
                    <a:pt x="7715" y="7537"/>
                  </a:cubicBezTo>
                  <a:lnTo>
                    <a:pt x="7721" y="7531"/>
                  </a:lnTo>
                  <a:cubicBezTo>
                    <a:pt x="7727" y="7525"/>
                    <a:pt x="7739" y="7519"/>
                    <a:pt x="7745" y="7507"/>
                  </a:cubicBezTo>
                  <a:cubicBezTo>
                    <a:pt x="7805" y="7429"/>
                    <a:pt x="7805" y="7322"/>
                    <a:pt x="7745" y="7238"/>
                  </a:cubicBezTo>
                  <a:lnTo>
                    <a:pt x="6954" y="6249"/>
                  </a:lnTo>
                  <a:lnTo>
                    <a:pt x="5935" y="4318"/>
                  </a:lnTo>
                  <a:cubicBezTo>
                    <a:pt x="5929" y="4300"/>
                    <a:pt x="5923" y="4288"/>
                    <a:pt x="5911" y="4282"/>
                  </a:cubicBezTo>
                  <a:lnTo>
                    <a:pt x="5443" y="3719"/>
                  </a:lnTo>
                  <a:cubicBezTo>
                    <a:pt x="6231" y="3160"/>
                    <a:pt x="7140" y="2890"/>
                    <a:pt x="8042" y="2890"/>
                  </a:cubicBezTo>
                  <a:cubicBezTo>
                    <a:pt x="9382" y="2890"/>
                    <a:pt x="10706" y="3488"/>
                    <a:pt x="11587" y="4624"/>
                  </a:cubicBezTo>
                  <a:cubicBezTo>
                    <a:pt x="11635" y="4690"/>
                    <a:pt x="11696" y="4717"/>
                    <a:pt x="11756" y="4717"/>
                  </a:cubicBezTo>
                  <a:cubicBezTo>
                    <a:pt x="11914" y="4717"/>
                    <a:pt x="12063" y="4526"/>
                    <a:pt x="11923" y="4360"/>
                  </a:cubicBezTo>
                  <a:cubicBezTo>
                    <a:pt x="10959" y="3118"/>
                    <a:pt x="9510" y="2462"/>
                    <a:pt x="8042" y="2462"/>
                  </a:cubicBezTo>
                  <a:cubicBezTo>
                    <a:pt x="7046" y="2462"/>
                    <a:pt x="6041" y="2764"/>
                    <a:pt x="5174" y="3389"/>
                  </a:cubicBezTo>
                  <a:lnTo>
                    <a:pt x="4838" y="2982"/>
                  </a:lnTo>
                  <a:lnTo>
                    <a:pt x="4202" y="1585"/>
                  </a:lnTo>
                  <a:cubicBezTo>
                    <a:pt x="5371" y="813"/>
                    <a:pt x="6707" y="432"/>
                    <a:pt x="8037" y="432"/>
                  </a:cubicBezTo>
                  <a:close/>
                  <a:moveTo>
                    <a:pt x="11042" y="11278"/>
                  </a:moveTo>
                  <a:lnTo>
                    <a:pt x="11120" y="11350"/>
                  </a:lnTo>
                  <a:cubicBezTo>
                    <a:pt x="11132" y="11368"/>
                    <a:pt x="11156" y="11380"/>
                    <a:pt x="11174" y="11392"/>
                  </a:cubicBezTo>
                  <a:lnTo>
                    <a:pt x="13020" y="12231"/>
                  </a:lnTo>
                  <a:lnTo>
                    <a:pt x="13014" y="12231"/>
                  </a:lnTo>
                  <a:lnTo>
                    <a:pt x="12876" y="12369"/>
                  </a:lnTo>
                  <a:lnTo>
                    <a:pt x="12864" y="12381"/>
                  </a:lnTo>
                  <a:cubicBezTo>
                    <a:pt x="12756" y="12483"/>
                    <a:pt x="12654" y="12579"/>
                    <a:pt x="12541" y="12668"/>
                  </a:cubicBezTo>
                  <a:cubicBezTo>
                    <a:pt x="11827" y="13280"/>
                    <a:pt x="10994" y="13741"/>
                    <a:pt x="10095" y="14017"/>
                  </a:cubicBezTo>
                  <a:lnTo>
                    <a:pt x="9867" y="12878"/>
                  </a:lnTo>
                  <a:cubicBezTo>
                    <a:pt x="9861" y="12860"/>
                    <a:pt x="9861" y="12842"/>
                    <a:pt x="9849" y="12830"/>
                  </a:cubicBezTo>
                  <a:lnTo>
                    <a:pt x="9489" y="12081"/>
                  </a:lnTo>
                  <a:cubicBezTo>
                    <a:pt x="10053" y="11907"/>
                    <a:pt x="10574" y="11631"/>
                    <a:pt x="11042" y="11278"/>
                  </a:cubicBezTo>
                  <a:close/>
                  <a:moveTo>
                    <a:pt x="4322" y="10588"/>
                  </a:moveTo>
                  <a:cubicBezTo>
                    <a:pt x="4424" y="10708"/>
                    <a:pt x="4526" y="10822"/>
                    <a:pt x="4640" y="10924"/>
                  </a:cubicBezTo>
                  <a:cubicBezTo>
                    <a:pt x="5565" y="11811"/>
                    <a:pt x="6786" y="12289"/>
                    <a:pt x="8042" y="12289"/>
                  </a:cubicBezTo>
                  <a:cubicBezTo>
                    <a:pt x="8382" y="12289"/>
                    <a:pt x="8724" y="12254"/>
                    <a:pt x="9064" y="12183"/>
                  </a:cubicBezTo>
                  <a:lnTo>
                    <a:pt x="9447" y="12986"/>
                  </a:lnTo>
                  <a:lnTo>
                    <a:pt x="9669" y="14131"/>
                  </a:lnTo>
                  <a:cubicBezTo>
                    <a:pt x="9136" y="14257"/>
                    <a:pt x="8590" y="14323"/>
                    <a:pt x="8045" y="14323"/>
                  </a:cubicBezTo>
                  <a:cubicBezTo>
                    <a:pt x="8037" y="14323"/>
                    <a:pt x="8030" y="14323"/>
                    <a:pt x="8022" y="14323"/>
                  </a:cubicBezTo>
                  <a:cubicBezTo>
                    <a:pt x="6178" y="14323"/>
                    <a:pt x="4419" y="13586"/>
                    <a:pt x="3123" y="12279"/>
                  </a:cubicBezTo>
                  <a:lnTo>
                    <a:pt x="3795" y="11751"/>
                  </a:lnTo>
                  <a:cubicBezTo>
                    <a:pt x="3849" y="11715"/>
                    <a:pt x="3879" y="11649"/>
                    <a:pt x="3879" y="11583"/>
                  </a:cubicBezTo>
                  <a:lnTo>
                    <a:pt x="3879" y="10780"/>
                  </a:lnTo>
                  <a:lnTo>
                    <a:pt x="4322" y="10588"/>
                  </a:lnTo>
                  <a:close/>
                  <a:moveTo>
                    <a:pt x="8040" y="0"/>
                  </a:moveTo>
                  <a:cubicBezTo>
                    <a:pt x="6567" y="0"/>
                    <a:pt x="5088" y="440"/>
                    <a:pt x="3813" y="1333"/>
                  </a:cubicBezTo>
                  <a:cubicBezTo>
                    <a:pt x="3729" y="1393"/>
                    <a:pt x="3699" y="1501"/>
                    <a:pt x="3741" y="1597"/>
                  </a:cubicBezTo>
                  <a:lnTo>
                    <a:pt x="4460" y="3185"/>
                  </a:lnTo>
                  <a:cubicBezTo>
                    <a:pt x="4466" y="3203"/>
                    <a:pt x="4478" y="3221"/>
                    <a:pt x="4490" y="3233"/>
                  </a:cubicBezTo>
                  <a:lnTo>
                    <a:pt x="5569" y="4540"/>
                  </a:lnTo>
                  <a:lnTo>
                    <a:pt x="6594" y="6476"/>
                  </a:lnTo>
                  <a:cubicBezTo>
                    <a:pt x="6594" y="6482"/>
                    <a:pt x="6606" y="6494"/>
                    <a:pt x="6612" y="6506"/>
                  </a:cubicBezTo>
                  <a:lnTo>
                    <a:pt x="6822" y="6770"/>
                  </a:lnTo>
                  <a:lnTo>
                    <a:pt x="6127" y="6434"/>
                  </a:lnTo>
                  <a:lnTo>
                    <a:pt x="5425" y="4960"/>
                  </a:lnTo>
                  <a:cubicBezTo>
                    <a:pt x="5413" y="4930"/>
                    <a:pt x="5389" y="4906"/>
                    <a:pt x="5365" y="4882"/>
                  </a:cubicBezTo>
                  <a:lnTo>
                    <a:pt x="4556" y="4216"/>
                  </a:lnTo>
                  <a:lnTo>
                    <a:pt x="3483" y="3341"/>
                  </a:lnTo>
                  <a:lnTo>
                    <a:pt x="3465" y="3329"/>
                  </a:lnTo>
                  <a:lnTo>
                    <a:pt x="2578" y="2724"/>
                  </a:lnTo>
                  <a:cubicBezTo>
                    <a:pt x="2539" y="2697"/>
                    <a:pt x="2495" y="2684"/>
                    <a:pt x="2452" y="2684"/>
                  </a:cubicBezTo>
                  <a:cubicBezTo>
                    <a:pt x="2389" y="2684"/>
                    <a:pt x="2327" y="2712"/>
                    <a:pt x="2284" y="2766"/>
                  </a:cubicBezTo>
                  <a:cubicBezTo>
                    <a:pt x="0" y="5619"/>
                    <a:pt x="150" y="9719"/>
                    <a:pt x="2638" y="12399"/>
                  </a:cubicBezTo>
                  <a:cubicBezTo>
                    <a:pt x="2644" y="12399"/>
                    <a:pt x="2644" y="12405"/>
                    <a:pt x="2650" y="12411"/>
                  </a:cubicBezTo>
                  <a:cubicBezTo>
                    <a:pt x="2710" y="12471"/>
                    <a:pt x="2764" y="12531"/>
                    <a:pt x="2830" y="12591"/>
                  </a:cubicBezTo>
                  <a:cubicBezTo>
                    <a:pt x="4262" y="14026"/>
                    <a:pt x="6150" y="14754"/>
                    <a:pt x="8044" y="14754"/>
                  </a:cubicBezTo>
                  <a:cubicBezTo>
                    <a:pt x="9716" y="14754"/>
                    <a:pt x="11394" y="14187"/>
                    <a:pt x="12768" y="13040"/>
                  </a:cubicBezTo>
                  <a:lnTo>
                    <a:pt x="12786" y="13028"/>
                  </a:lnTo>
                  <a:cubicBezTo>
                    <a:pt x="12876" y="12956"/>
                    <a:pt x="12960" y="12878"/>
                    <a:pt x="13044" y="12800"/>
                  </a:cubicBezTo>
                  <a:lnTo>
                    <a:pt x="13092" y="12758"/>
                  </a:lnTo>
                  <a:lnTo>
                    <a:pt x="13158" y="12692"/>
                  </a:lnTo>
                  <a:lnTo>
                    <a:pt x="13200" y="12650"/>
                  </a:lnTo>
                  <a:lnTo>
                    <a:pt x="13260" y="12591"/>
                  </a:lnTo>
                  <a:cubicBezTo>
                    <a:pt x="13326" y="12531"/>
                    <a:pt x="13386" y="12465"/>
                    <a:pt x="13446" y="12399"/>
                  </a:cubicBezTo>
                  <a:lnTo>
                    <a:pt x="13452" y="12393"/>
                  </a:lnTo>
                  <a:cubicBezTo>
                    <a:pt x="16149" y="9485"/>
                    <a:pt x="16065" y="4966"/>
                    <a:pt x="13260" y="2160"/>
                  </a:cubicBezTo>
                  <a:cubicBezTo>
                    <a:pt x="13164" y="2059"/>
                    <a:pt x="13062" y="1963"/>
                    <a:pt x="12954" y="1873"/>
                  </a:cubicBezTo>
                  <a:lnTo>
                    <a:pt x="12948" y="1867"/>
                  </a:lnTo>
                  <a:cubicBezTo>
                    <a:pt x="11558" y="630"/>
                    <a:pt x="9803" y="0"/>
                    <a:pt x="804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B935CF7-B4D4-6A11-BC42-B89C02B5D302}"/>
              </a:ext>
            </a:extLst>
          </p:cNvPr>
          <p:cNvCxnSpPr>
            <a:cxnSpLocks/>
          </p:cNvCxnSpPr>
          <p:nvPr/>
        </p:nvCxnSpPr>
        <p:spPr>
          <a:xfrm flipV="1">
            <a:off x="8863584" y="4035684"/>
            <a:ext cx="0" cy="1757790"/>
          </a:xfrm>
          <a:prstGeom prst="straightConnector1">
            <a:avLst/>
          </a:prstGeom>
          <a:ln w="57150">
            <a:solidFill>
              <a:srgbClr val="A85753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Google Shape;1203;p43">
            <a:extLst>
              <a:ext uri="{FF2B5EF4-FFF2-40B4-BE49-F238E27FC236}">
                <a16:creationId xmlns:a16="http://schemas.microsoft.com/office/drawing/2014/main" id="{01C3D006-B014-1AFB-9DA8-76DDCA9FFFDD}"/>
              </a:ext>
            </a:extLst>
          </p:cNvPr>
          <p:cNvSpPr txBox="1">
            <a:spLocks/>
          </p:cNvSpPr>
          <p:nvPr/>
        </p:nvSpPr>
        <p:spPr>
          <a:xfrm>
            <a:off x="8081099" y="62465"/>
            <a:ext cx="453867" cy="183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Font typeface="Patrick Hand"/>
              <a:buNone/>
              <a:defRPr sz="3200" b="1" i="0" u="none" strike="noStrike" cap="none">
                <a:solidFill>
                  <a:schemeClr val="accent5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sz="1800" dirty="0">
                <a:uFill>
                  <a:noFill/>
                </a:uFill>
                <a:hlinkClick r:id="" action="ppaction://hlinkshowjump?jump=nextslide"/>
              </a:rPr>
              <a:t>10 </a:t>
            </a:r>
            <a:r>
              <a:rPr lang="en-US" sz="1800" dirty="0">
                <a:solidFill>
                  <a:schemeClr val="accent2"/>
                </a:solidFill>
                <a:uFill>
                  <a:noFill/>
                </a:uFill>
                <a:hlinkClick r:id="" action="ppaction://hlinkshowjump?jump=nextslid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&gt;&gt;</a:t>
            </a:r>
            <a:endParaRPr lang="en-US" sz="1800" dirty="0">
              <a:solidFill>
                <a:schemeClr val="accent2"/>
              </a:solidFill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7AB9F3F-86E7-F4B4-4CC2-1C24986055AB}"/>
              </a:ext>
            </a:extLst>
          </p:cNvPr>
          <p:cNvGrpSpPr/>
          <p:nvPr/>
        </p:nvGrpSpPr>
        <p:grpSpPr>
          <a:xfrm>
            <a:off x="728488" y="2202349"/>
            <a:ext cx="3902538" cy="2402940"/>
            <a:chOff x="2549449" y="2264028"/>
            <a:chExt cx="3902538" cy="2402940"/>
          </a:xfrm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A231DFB9-76CB-66ED-5699-14CB638057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9257" t="3954" b="26663"/>
            <a:stretch/>
          </p:blipFill>
          <p:spPr>
            <a:xfrm>
              <a:off x="2549449" y="2264028"/>
              <a:ext cx="3902538" cy="2402940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B2996016-7C27-AC7F-D613-5A155CEE6AD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28510" y="2413457"/>
              <a:ext cx="3760552" cy="2186185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8ECF385D-E78A-61EE-55A8-859D5BCF35A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9257" t="97737"/>
            <a:stretch/>
          </p:blipFill>
          <p:spPr>
            <a:xfrm>
              <a:off x="2557517" y="4589779"/>
              <a:ext cx="3845240" cy="77189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7416046-71C8-07AC-86D4-2BDB332D62E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2495"/>
            <a:stretch/>
          </p:blipFill>
          <p:spPr>
            <a:xfrm>
              <a:off x="3012985" y="2413457"/>
              <a:ext cx="2902013" cy="2160245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419BB4C-6B35-341B-AF6C-BEFE6C3710B1}"/>
                </a:ext>
              </a:extLst>
            </p:cNvPr>
            <p:cNvSpPr txBox="1"/>
            <p:nvPr/>
          </p:nvSpPr>
          <p:spPr>
            <a:xfrm>
              <a:off x="4150755" y="3171269"/>
              <a:ext cx="413219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2"/>
              <a:r>
                <a:rPr lang="en-US" sz="600" dirty="0">
                  <a:solidFill>
                    <a:srgbClr val="565656"/>
                  </a:solidFill>
                  <a:latin typeface="Cascadia Code" panose="020B0609020000020004" pitchFamily="49" charset="0"/>
                  <a:ea typeface="Cascadia Code" panose="020B0609020000020004" pitchFamily="49" charset="0"/>
                  <a:cs typeface="Cascadia Code" panose="020B0609020000020004" pitchFamily="49" charset="0"/>
                </a:rPr>
                <a:t>Rahim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050C45B-A2EA-D766-D7AD-ADA970E0A4A7}"/>
                </a:ext>
              </a:extLst>
            </p:cNvPr>
            <p:cNvSpPr txBox="1"/>
            <p:nvPr/>
          </p:nvSpPr>
          <p:spPr>
            <a:xfrm>
              <a:off x="3842001" y="3279753"/>
              <a:ext cx="871429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2"/>
              <a:r>
                <a:rPr lang="en-US" sz="600" dirty="0">
                  <a:solidFill>
                    <a:srgbClr val="565656"/>
                  </a:solidFill>
                  <a:latin typeface="Cascadia Code" panose="020B0609020000020004" pitchFamily="49" charset="0"/>
                  <a:ea typeface="Cascadia Code" panose="020B0609020000020004" pitchFamily="49" charset="0"/>
                  <a:cs typeface="Cascadia Code" panose="020B0609020000020004" pitchFamily="49" charset="0"/>
                </a:rPr>
                <a:t>IUT, Gazipur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5DEA6F9-FB88-14EC-AF68-799BB1C91483}"/>
                </a:ext>
              </a:extLst>
            </p:cNvPr>
            <p:cNvSpPr txBox="1"/>
            <p:nvPr/>
          </p:nvSpPr>
          <p:spPr>
            <a:xfrm>
              <a:off x="3742737" y="3387326"/>
              <a:ext cx="682754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2"/>
              <a:r>
                <a:rPr lang="en-US" sz="600" dirty="0">
                  <a:solidFill>
                    <a:srgbClr val="565656"/>
                  </a:solidFill>
                  <a:latin typeface="Cascadia Code" panose="020B0609020000020004" pitchFamily="49" charset="0"/>
                  <a:ea typeface="Cascadia Code" panose="020B0609020000020004" pitchFamily="49" charset="0"/>
                  <a:cs typeface="Cascadia Code" panose="020B0609020000020004" pitchFamily="49" charset="0"/>
                </a:rPr>
                <a:t>0171132145</a:t>
              </a:r>
            </a:p>
          </p:txBody>
        </p:sp>
      </p:grpSp>
      <p:pic>
        <p:nvPicPr>
          <p:cNvPr id="29" name="Picture 28">
            <a:extLst>
              <a:ext uri="{FF2B5EF4-FFF2-40B4-BE49-F238E27FC236}">
                <a16:creationId xmlns:a16="http://schemas.microsoft.com/office/drawing/2014/main" id="{689F663A-2A16-6425-3B94-CC00FB5F6A2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3538"/>
          <a:stretch/>
        </p:blipFill>
        <p:spPr>
          <a:xfrm>
            <a:off x="4894490" y="2451938"/>
            <a:ext cx="3423276" cy="1838984"/>
          </a:xfrm>
          <a:prstGeom prst="roundRect">
            <a:avLst>
              <a:gd name="adj" fmla="val 8111"/>
            </a:avLst>
          </a:prstGeom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29297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u"/>
      </p:transition>
    </mc:Choice>
    <mc:Fallback xmlns=""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2">
          <a:extLst>
            <a:ext uri="{FF2B5EF4-FFF2-40B4-BE49-F238E27FC236}">
              <a16:creationId xmlns:a16="http://schemas.microsoft.com/office/drawing/2014/main" id="{5B3DA55C-47B6-B9C4-CFBC-0BB31FC0E2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6" name="Google Shape;1416;p49">
            <a:extLst>
              <a:ext uri="{FF2B5EF4-FFF2-40B4-BE49-F238E27FC236}">
                <a16:creationId xmlns:a16="http://schemas.microsoft.com/office/drawing/2014/main" id="{E4AEF535-385C-FCDE-6EC1-CE36BA0627F9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4657559" y="4738825"/>
            <a:ext cx="982800" cy="1830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uFill>
                  <a:noFill/>
                </a:uFill>
                <a:hlinkClick r:id="" action="ppaction://hlinkshowjump?jump=nextslide"/>
              </a:rPr>
              <a:t>Next </a:t>
            </a:r>
            <a:r>
              <a:rPr lang="en" sz="1800">
                <a:solidFill>
                  <a:schemeClr val="accent2"/>
                </a:solidFill>
                <a:uFill>
                  <a:noFill/>
                </a:uFill>
                <a:hlinkClick r:id="" action="ppaction://hlinkshowjump?jump=nextslid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&gt;&gt;</a:t>
            </a:r>
            <a:endParaRPr sz="1800">
              <a:solidFill>
                <a:schemeClr val="accent2"/>
              </a:solidFill>
            </a:endParaRPr>
          </a:p>
        </p:txBody>
      </p:sp>
      <p:sp>
        <p:nvSpPr>
          <p:cNvPr id="1417" name="Google Shape;1417;p49">
            <a:extLst>
              <a:ext uri="{FF2B5EF4-FFF2-40B4-BE49-F238E27FC236}">
                <a16:creationId xmlns:a16="http://schemas.microsoft.com/office/drawing/2014/main" id="{6C8A9FC3-EDD7-2540-825E-1F2187147F7C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3503641" y="4738825"/>
            <a:ext cx="982800" cy="1830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2"/>
                </a:solidFill>
                <a:uFill>
                  <a:noFill/>
                </a:uFill>
                <a:hlinkClick r:id="" action="ppaction://hlinkshowjump?jump=previousslid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&lt;&lt;</a:t>
            </a:r>
            <a:r>
              <a:rPr lang="en" sz="1800">
                <a:uFill>
                  <a:noFill/>
                </a:uFill>
                <a:hlinkClick r:id="" action="ppaction://hlinkshowjump?jump=previousslide"/>
              </a:rPr>
              <a:t> Previous</a:t>
            </a:r>
            <a:endParaRPr sz="1800"/>
          </a:p>
        </p:txBody>
      </p:sp>
      <p:sp>
        <p:nvSpPr>
          <p:cNvPr id="1456" name="Google Shape;1456;p49">
            <a:extLst>
              <a:ext uri="{FF2B5EF4-FFF2-40B4-BE49-F238E27FC236}">
                <a16:creationId xmlns:a16="http://schemas.microsoft.com/office/drawing/2014/main" id="{FC0CCDFA-CA5A-46BE-B664-EFEDA91BC943}"/>
              </a:ext>
            </a:extLst>
          </p:cNvPr>
          <p:cNvSpPr/>
          <p:nvPr/>
        </p:nvSpPr>
        <p:spPr>
          <a:xfrm>
            <a:off x="3813144" y="820495"/>
            <a:ext cx="2040575" cy="67046"/>
          </a:xfrm>
          <a:custGeom>
            <a:avLst/>
            <a:gdLst/>
            <a:ahLst/>
            <a:cxnLst/>
            <a:rect l="l" t="t" r="r" b="b"/>
            <a:pathLst>
              <a:path w="81623" h="7078" extrusionOk="0">
                <a:moveTo>
                  <a:pt x="31634" y="0"/>
                </a:moveTo>
                <a:lnTo>
                  <a:pt x="29668" y="18"/>
                </a:lnTo>
                <a:lnTo>
                  <a:pt x="27685" y="36"/>
                </a:lnTo>
                <a:lnTo>
                  <a:pt x="25719" y="90"/>
                </a:lnTo>
                <a:lnTo>
                  <a:pt x="23735" y="161"/>
                </a:lnTo>
                <a:lnTo>
                  <a:pt x="21769" y="250"/>
                </a:lnTo>
                <a:lnTo>
                  <a:pt x="19803" y="340"/>
                </a:lnTo>
                <a:lnTo>
                  <a:pt x="17837" y="483"/>
                </a:lnTo>
                <a:lnTo>
                  <a:pt x="16729" y="554"/>
                </a:lnTo>
                <a:lnTo>
                  <a:pt x="15639" y="661"/>
                </a:lnTo>
                <a:lnTo>
                  <a:pt x="14549" y="769"/>
                </a:lnTo>
                <a:lnTo>
                  <a:pt x="13459" y="876"/>
                </a:lnTo>
                <a:lnTo>
                  <a:pt x="12386" y="1019"/>
                </a:lnTo>
                <a:lnTo>
                  <a:pt x="11296" y="1162"/>
                </a:lnTo>
                <a:lnTo>
                  <a:pt x="10224" y="1341"/>
                </a:lnTo>
                <a:lnTo>
                  <a:pt x="9151" y="1519"/>
                </a:lnTo>
                <a:lnTo>
                  <a:pt x="8079" y="1716"/>
                </a:lnTo>
                <a:lnTo>
                  <a:pt x="7007" y="1930"/>
                </a:lnTo>
                <a:lnTo>
                  <a:pt x="5934" y="2163"/>
                </a:lnTo>
                <a:lnTo>
                  <a:pt x="4880" y="2413"/>
                </a:lnTo>
                <a:lnTo>
                  <a:pt x="3826" y="2681"/>
                </a:lnTo>
                <a:lnTo>
                  <a:pt x="2771" y="2985"/>
                </a:lnTo>
                <a:lnTo>
                  <a:pt x="1717" y="3289"/>
                </a:lnTo>
                <a:lnTo>
                  <a:pt x="662" y="3628"/>
                </a:lnTo>
                <a:lnTo>
                  <a:pt x="573" y="3664"/>
                </a:lnTo>
                <a:lnTo>
                  <a:pt x="501" y="3718"/>
                </a:lnTo>
                <a:lnTo>
                  <a:pt x="412" y="3789"/>
                </a:lnTo>
                <a:lnTo>
                  <a:pt x="340" y="3878"/>
                </a:lnTo>
                <a:lnTo>
                  <a:pt x="287" y="3968"/>
                </a:lnTo>
                <a:lnTo>
                  <a:pt x="233" y="4075"/>
                </a:lnTo>
                <a:lnTo>
                  <a:pt x="144" y="4307"/>
                </a:lnTo>
                <a:lnTo>
                  <a:pt x="72" y="4575"/>
                </a:lnTo>
                <a:lnTo>
                  <a:pt x="37" y="4861"/>
                </a:lnTo>
                <a:lnTo>
                  <a:pt x="1" y="5165"/>
                </a:lnTo>
                <a:lnTo>
                  <a:pt x="19" y="5469"/>
                </a:lnTo>
                <a:lnTo>
                  <a:pt x="37" y="5755"/>
                </a:lnTo>
                <a:lnTo>
                  <a:pt x="90" y="6041"/>
                </a:lnTo>
                <a:lnTo>
                  <a:pt x="162" y="6291"/>
                </a:lnTo>
                <a:lnTo>
                  <a:pt x="233" y="6523"/>
                </a:lnTo>
                <a:lnTo>
                  <a:pt x="340" y="6684"/>
                </a:lnTo>
                <a:lnTo>
                  <a:pt x="394" y="6756"/>
                </a:lnTo>
                <a:lnTo>
                  <a:pt x="466" y="6827"/>
                </a:lnTo>
                <a:lnTo>
                  <a:pt x="519" y="6863"/>
                </a:lnTo>
                <a:lnTo>
                  <a:pt x="591" y="6881"/>
                </a:lnTo>
                <a:lnTo>
                  <a:pt x="680" y="6899"/>
                </a:lnTo>
                <a:lnTo>
                  <a:pt x="752" y="6881"/>
                </a:lnTo>
                <a:lnTo>
                  <a:pt x="1681" y="6631"/>
                </a:lnTo>
                <a:lnTo>
                  <a:pt x="2610" y="6416"/>
                </a:lnTo>
                <a:lnTo>
                  <a:pt x="3540" y="6202"/>
                </a:lnTo>
                <a:lnTo>
                  <a:pt x="4487" y="5987"/>
                </a:lnTo>
                <a:lnTo>
                  <a:pt x="5416" y="5809"/>
                </a:lnTo>
                <a:lnTo>
                  <a:pt x="6363" y="5630"/>
                </a:lnTo>
                <a:lnTo>
                  <a:pt x="7311" y="5469"/>
                </a:lnTo>
                <a:lnTo>
                  <a:pt x="8258" y="5326"/>
                </a:lnTo>
                <a:lnTo>
                  <a:pt x="9205" y="5183"/>
                </a:lnTo>
                <a:lnTo>
                  <a:pt x="10134" y="5058"/>
                </a:lnTo>
                <a:lnTo>
                  <a:pt x="12047" y="4826"/>
                </a:lnTo>
                <a:lnTo>
                  <a:pt x="13941" y="4629"/>
                </a:lnTo>
                <a:lnTo>
                  <a:pt x="15853" y="4486"/>
                </a:lnTo>
                <a:lnTo>
                  <a:pt x="17766" y="4361"/>
                </a:lnTo>
                <a:lnTo>
                  <a:pt x="19660" y="4272"/>
                </a:lnTo>
                <a:lnTo>
                  <a:pt x="21590" y="4200"/>
                </a:lnTo>
                <a:lnTo>
                  <a:pt x="23503" y="4164"/>
                </a:lnTo>
                <a:lnTo>
                  <a:pt x="25415" y="4129"/>
                </a:lnTo>
                <a:lnTo>
                  <a:pt x="27327" y="4111"/>
                </a:lnTo>
                <a:lnTo>
                  <a:pt x="31152" y="4111"/>
                </a:lnTo>
                <a:lnTo>
                  <a:pt x="33136" y="4129"/>
                </a:lnTo>
                <a:lnTo>
                  <a:pt x="35119" y="4146"/>
                </a:lnTo>
                <a:lnTo>
                  <a:pt x="37103" y="4182"/>
                </a:lnTo>
                <a:lnTo>
                  <a:pt x="39087" y="4218"/>
                </a:lnTo>
                <a:lnTo>
                  <a:pt x="41071" y="4272"/>
                </a:lnTo>
                <a:lnTo>
                  <a:pt x="43055" y="4343"/>
                </a:lnTo>
                <a:lnTo>
                  <a:pt x="45038" y="4415"/>
                </a:lnTo>
                <a:lnTo>
                  <a:pt x="47022" y="4504"/>
                </a:lnTo>
                <a:lnTo>
                  <a:pt x="49006" y="4593"/>
                </a:lnTo>
                <a:lnTo>
                  <a:pt x="50972" y="4701"/>
                </a:lnTo>
                <a:lnTo>
                  <a:pt x="52956" y="4826"/>
                </a:lnTo>
                <a:lnTo>
                  <a:pt x="54939" y="4951"/>
                </a:lnTo>
                <a:lnTo>
                  <a:pt x="56905" y="5094"/>
                </a:lnTo>
                <a:lnTo>
                  <a:pt x="58889" y="5255"/>
                </a:lnTo>
                <a:lnTo>
                  <a:pt x="60873" y="5415"/>
                </a:lnTo>
                <a:lnTo>
                  <a:pt x="62839" y="5594"/>
                </a:lnTo>
                <a:lnTo>
                  <a:pt x="67325" y="6005"/>
                </a:lnTo>
                <a:lnTo>
                  <a:pt x="69577" y="6220"/>
                </a:lnTo>
                <a:lnTo>
                  <a:pt x="71811" y="6452"/>
                </a:lnTo>
                <a:lnTo>
                  <a:pt x="72954" y="6577"/>
                </a:lnTo>
                <a:lnTo>
                  <a:pt x="74098" y="6720"/>
                </a:lnTo>
                <a:lnTo>
                  <a:pt x="75260" y="6863"/>
                </a:lnTo>
                <a:lnTo>
                  <a:pt x="76439" y="6970"/>
                </a:lnTo>
                <a:lnTo>
                  <a:pt x="77029" y="7024"/>
                </a:lnTo>
                <a:lnTo>
                  <a:pt x="77601" y="7042"/>
                </a:lnTo>
                <a:lnTo>
                  <a:pt x="78191" y="7078"/>
                </a:lnTo>
                <a:lnTo>
                  <a:pt x="78781" y="7078"/>
                </a:lnTo>
                <a:lnTo>
                  <a:pt x="79353" y="7060"/>
                </a:lnTo>
                <a:lnTo>
                  <a:pt x="79925" y="7024"/>
                </a:lnTo>
                <a:lnTo>
                  <a:pt x="80496" y="6970"/>
                </a:lnTo>
                <a:lnTo>
                  <a:pt x="81050" y="6881"/>
                </a:lnTo>
                <a:lnTo>
                  <a:pt x="81122" y="6863"/>
                </a:lnTo>
                <a:lnTo>
                  <a:pt x="81193" y="6827"/>
                </a:lnTo>
                <a:lnTo>
                  <a:pt x="81247" y="6792"/>
                </a:lnTo>
                <a:lnTo>
                  <a:pt x="81301" y="6738"/>
                </a:lnTo>
                <a:lnTo>
                  <a:pt x="81408" y="6613"/>
                </a:lnTo>
                <a:lnTo>
                  <a:pt x="81479" y="6470"/>
                </a:lnTo>
                <a:lnTo>
                  <a:pt x="81551" y="6291"/>
                </a:lnTo>
                <a:lnTo>
                  <a:pt x="81587" y="6095"/>
                </a:lnTo>
                <a:lnTo>
                  <a:pt x="81622" y="5880"/>
                </a:lnTo>
                <a:lnTo>
                  <a:pt x="81622" y="5666"/>
                </a:lnTo>
                <a:lnTo>
                  <a:pt x="81622" y="5433"/>
                </a:lnTo>
                <a:lnTo>
                  <a:pt x="81604" y="5219"/>
                </a:lnTo>
                <a:lnTo>
                  <a:pt x="81551" y="5004"/>
                </a:lnTo>
                <a:lnTo>
                  <a:pt x="81497" y="4826"/>
                </a:lnTo>
                <a:lnTo>
                  <a:pt x="81444" y="4647"/>
                </a:lnTo>
                <a:lnTo>
                  <a:pt x="81354" y="4504"/>
                </a:lnTo>
                <a:lnTo>
                  <a:pt x="81247" y="4397"/>
                </a:lnTo>
                <a:lnTo>
                  <a:pt x="81140" y="4325"/>
                </a:lnTo>
                <a:lnTo>
                  <a:pt x="80693" y="4129"/>
                </a:lnTo>
                <a:lnTo>
                  <a:pt x="80246" y="3950"/>
                </a:lnTo>
                <a:lnTo>
                  <a:pt x="79782" y="3789"/>
                </a:lnTo>
                <a:lnTo>
                  <a:pt x="79317" y="3646"/>
                </a:lnTo>
                <a:lnTo>
                  <a:pt x="78852" y="3521"/>
                </a:lnTo>
                <a:lnTo>
                  <a:pt x="78388" y="3414"/>
                </a:lnTo>
                <a:lnTo>
                  <a:pt x="77422" y="3199"/>
                </a:lnTo>
                <a:lnTo>
                  <a:pt x="76457" y="3021"/>
                </a:lnTo>
                <a:lnTo>
                  <a:pt x="75492" y="2878"/>
                </a:lnTo>
                <a:lnTo>
                  <a:pt x="73562" y="2609"/>
                </a:lnTo>
                <a:lnTo>
                  <a:pt x="71560" y="2324"/>
                </a:lnTo>
                <a:lnTo>
                  <a:pt x="69559" y="2073"/>
                </a:lnTo>
                <a:lnTo>
                  <a:pt x="67539" y="1841"/>
                </a:lnTo>
                <a:lnTo>
                  <a:pt x="65520" y="1644"/>
                </a:lnTo>
                <a:lnTo>
                  <a:pt x="63518" y="1448"/>
                </a:lnTo>
                <a:lnTo>
                  <a:pt x="61498" y="1269"/>
                </a:lnTo>
                <a:lnTo>
                  <a:pt x="59479" y="1108"/>
                </a:lnTo>
                <a:lnTo>
                  <a:pt x="57477" y="965"/>
                </a:lnTo>
                <a:lnTo>
                  <a:pt x="55458" y="822"/>
                </a:lnTo>
                <a:lnTo>
                  <a:pt x="53438" y="697"/>
                </a:lnTo>
                <a:lnTo>
                  <a:pt x="49399" y="483"/>
                </a:lnTo>
                <a:lnTo>
                  <a:pt x="45467" y="304"/>
                </a:lnTo>
                <a:lnTo>
                  <a:pt x="41518" y="161"/>
                </a:lnTo>
                <a:lnTo>
                  <a:pt x="39534" y="107"/>
                </a:lnTo>
                <a:lnTo>
                  <a:pt x="37568" y="54"/>
                </a:lnTo>
                <a:lnTo>
                  <a:pt x="35584" y="18"/>
                </a:lnTo>
                <a:lnTo>
                  <a:pt x="33618" y="0"/>
                </a:lnTo>
                <a:close/>
              </a:path>
            </a:pathLst>
          </a:custGeom>
          <a:solidFill>
            <a:schemeClr val="accent6">
              <a:alpha val="2191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087F2F7-58B5-A646-6326-34E699171704}"/>
              </a:ext>
            </a:extLst>
          </p:cNvPr>
          <p:cNvSpPr/>
          <p:nvPr/>
        </p:nvSpPr>
        <p:spPr>
          <a:xfrm>
            <a:off x="1141256" y="902470"/>
            <a:ext cx="3692175" cy="461665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lIns="91440" tIns="45720" rIns="91440" bIns="45720">
            <a:spAutoFit/>
          </a:bodyPr>
          <a:lstStyle/>
          <a:p>
            <a:pPr algn="l"/>
            <a:r>
              <a:rPr lang="en-US" sz="2400" b="1" dirty="0">
                <a:solidFill>
                  <a:srgbClr val="A85753"/>
                </a:solidFill>
                <a:effectLst>
                  <a:innerShdw blurRad="63500" dist="50800" dir="10800000">
                    <a:prstClr val="black">
                      <a:alpha val="50000"/>
                    </a:prstClr>
                  </a:innerShdw>
                </a:effectLst>
                <a:latin typeface="Patrick Hand" panose="00000500000000000000" pitchFamily="2" charset="0"/>
              </a:rPr>
              <a:t>Review System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ABD35A8-63DC-C815-6D4B-BBC4206A1CA3}"/>
              </a:ext>
            </a:extLst>
          </p:cNvPr>
          <p:cNvSpPr/>
          <p:nvPr/>
        </p:nvSpPr>
        <p:spPr>
          <a:xfrm>
            <a:off x="1792994" y="1392156"/>
            <a:ext cx="4888691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b="1" cap="none" spc="0" dirty="0">
                <a:ln w="0"/>
                <a:solidFill>
                  <a:schemeClr val="tx1"/>
                </a:solidFill>
                <a:latin typeface="Quicksand" panose="020B0604020202020204" charset="0"/>
              </a:rPr>
              <a:t>User can view previous food reviews in main menu and can add their own reviews after ordering as well</a:t>
            </a:r>
          </a:p>
        </p:txBody>
      </p:sp>
      <p:sp>
        <p:nvSpPr>
          <p:cNvPr id="2" name="Google Shape;1290;p46">
            <a:extLst>
              <a:ext uri="{FF2B5EF4-FFF2-40B4-BE49-F238E27FC236}">
                <a16:creationId xmlns:a16="http://schemas.microsoft.com/office/drawing/2014/main" id="{248F4244-0024-CC72-A956-13AB2FB9758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68071" y="418149"/>
            <a:ext cx="7704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A85753"/>
                </a:solidFill>
              </a:rPr>
              <a:t>TOOLS &amp; TECHNOLOGY</a:t>
            </a:r>
            <a:endParaRPr sz="2000" dirty="0">
              <a:solidFill>
                <a:srgbClr val="A85753"/>
              </a:solidFill>
            </a:endParaRPr>
          </a:p>
        </p:txBody>
      </p:sp>
      <p:grpSp>
        <p:nvGrpSpPr>
          <p:cNvPr id="14" name="Google Shape;1250;p60">
            <a:extLst>
              <a:ext uri="{FF2B5EF4-FFF2-40B4-BE49-F238E27FC236}">
                <a16:creationId xmlns:a16="http://schemas.microsoft.com/office/drawing/2014/main" id="{5BF77B30-D83E-A14E-CF73-D8E935183BA8}"/>
              </a:ext>
            </a:extLst>
          </p:cNvPr>
          <p:cNvGrpSpPr/>
          <p:nvPr/>
        </p:nvGrpSpPr>
        <p:grpSpPr>
          <a:xfrm>
            <a:off x="1579280" y="1473430"/>
            <a:ext cx="198879" cy="182086"/>
            <a:chOff x="1740299" y="1849113"/>
            <a:chExt cx="413335" cy="378434"/>
          </a:xfrm>
          <a:solidFill>
            <a:schemeClr val="bg1">
              <a:lumMod val="10000"/>
            </a:schemeClr>
          </a:solidFill>
        </p:grpSpPr>
        <p:sp>
          <p:nvSpPr>
            <p:cNvPr id="15" name="Google Shape;1251;p60">
              <a:extLst>
                <a:ext uri="{FF2B5EF4-FFF2-40B4-BE49-F238E27FC236}">
                  <a16:creationId xmlns:a16="http://schemas.microsoft.com/office/drawing/2014/main" id="{3280C421-B185-0005-5718-86DD3FEEFDEB}"/>
                </a:ext>
              </a:extLst>
            </p:cNvPr>
            <p:cNvSpPr/>
            <p:nvPr/>
          </p:nvSpPr>
          <p:spPr>
            <a:xfrm>
              <a:off x="1749884" y="1858697"/>
              <a:ext cx="403750" cy="368850"/>
            </a:xfrm>
            <a:custGeom>
              <a:avLst/>
              <a:gdLst/>
              <a:ahLst/>
              <a:cxnLst/>
              <a:rect l="l" t="t" r="r" b="b"/>
              <a:pathLst>
                <a:path w="16150" h="14754" extrusionOk="0">
                  <a:moveTo>
                    <a:pt x="9585" y="9288"/>
                  </a:moveTo>
                  <a:lnTo>
                    <a:pt x="9717" y="9989"/>
                  </a:lnTo>
                  <a:cubicBezTo>
                    <a:pt x="9723" y="10031"/>
                    <a:pt x="9747" y="10073"/>
                    <a:pt x="9777" y="10109"/>
                  </a:cubicBezTo>
                  <a:lnTo>
                    <a:pt x="10718" y="10972"/>
                  </a:lnTo>
                  <a:cubicBezTo>
                    <a:pt x="10293" y="11290"/>
                    <a:pt x="9813" y="11530"/>
                    <a:pt x="9298" y="11679"/>
                  </a:cubicBezTo>
                  <a:lnTo>
                    <a:pt x="8962" y="10972"/>
                  </a:lnTo>
                  <a:lnTo>
                    <a:pt x="9585" y="9288"/>
                  </a:lnTo>
                  <a:close/>
                  <a:moveTo>
                    <a:pt x="8037" y="432"/>
                  </a:moveTo>
                  <a:cubicBezTo>
                    <a:pt x="9661" y="432"/>
                    <a:pt x="11276" y="999"/>
                    <a:pt x="12571" y="2112"/>
                  </a:cubicBezTo>
                  <a:lnTo>
                    <a:pt x="12343" y="3473"/>
                  </a:lnTo>
                  <a:cubicBezTo>
                    <a:pt x="12331" y="3545"/>
                    <a:pt x="12355" y="3617"/>
                    <a:pt x="12409" y="3665"/>
                  </a:cubicBezTo>
                  <a:lnTo>
                    <a:pt x="12978" y="4192"/>
                  </a:lnTo>
                  <a:lnTo>
                    <a:pt x="12613" y="4948"/>
                  </a:lnTo>
                  <a:cubicBezTo>
                    <a:pt x="12535" y="5092"/>
                    <a:pt x="12636" y="5265"/>
                    <a:pt x="12804" y="5265"/>
                  </a:cubicBezTo>
                  <a:cubicBezTo>
                    <a:pt x="12882" y="5265"/>
                    <a:pt x="12960" y="5218"/>
                    <a:pt x="12996" y="5146"/>
                  </a:cubicBezTo>
                  <a:lnTo>
                    <a:pt x="13434" y="4240"/>
                  </a:lnTo>
                  <a:cubicBezTo>
                    <a:pt x="13476" y="4157"/>
                    <a:pt x="13458" y="4055"/>
                    <a:pt x="13392" y="3989"/>
                  </a:cubicBezTo>
                  <a:lnTo>
                    <a:pt x="12786" y="3431"/>
                  </a:lnTo>
                  <a:lnTo>
                    <a:pt x="12948" y="2460"/>
                  </a:lnTo>
                  <a:cubicBezTo>
                    <a:pt x="15513" y="5019"/>
                    <a:pt x="15682" y="9130"/>
                    <a:pt x="13322" y="11887"/>
                  </a:cubicBezTo>
                  <a:lnTo>
                    <a:pt x="13322" y="11887"/>
                  </a:lnTo>
                  <a:lnTo>
                    <a:pt x="11384" y="11008"/>
                  </a:lnTo>
                  <a:lnTo>
                    <a:pt x="11366" y="10990"/>
                  </a:lnTo>
                  <a:cubicBezTo>
                    <a:pt x="12990" y="9503"/>
                    <a:pt x="13422" y="7112"/>
                    <a:pt x="12427" y="5146"/>
                  </a:cubicBezTo>
                  <a:cubicBezTo>
                    <a:pt x="12387" y="5071"/>
                    <a:pt x="12310" y="5026"/>
                    <a:pt x="12227" y="5026"/>
                  </a:cubicBezTo>
                  <a:cubicBezTo>
                    <a:pt x="12210" y="5026"/>
                    <a:pt x="12193" y="5028"/>
                    <a:pt x="12175" y="5032"/>
                  </a:cubicBezTo>
                  <a:cubicBezTo>
                    <a:pt x="12043" y="5062"/>
                    <a:pt x="11977" y="5212"/>
                    <a:pt x="12037" y="5337"/>
                  </a:cubicBezTo>
                  <a:cubicBezTo>
                    <a:pt x="12954" y="7142"/>
                    <a:pt x="12553" y="9336"/>
                    <a:pt x="11048" y="10696"/>
                  </a:cubicBezTo>
                  <a:lnTo>
                    <a:pt x="10125" y="9839"/>
                  </a:lnTo>
                  <a:lnTo>
                    <a:pt x="9861" y="8442"/>
                  </a:lnTo>
                  <a:cubicBezTo>
                    <a:pt x="9839" y="8327"/>
                    <a:pt x="9744" y="8266"/>
                    <a:pt x="9649" y="8266"/>
                  </a:cubicBezTo>
                  <a:cubicBezTo>
                    <a:pt x="9566" y="8266"/>
                    <a:pt x="9484" y="8312"/>
                    <a:pt x="9447" y="8406"/>
                  </a:cubicBezTo>
                  <a:lnTo>
                    <a:pt x="8524" y="10912"/>
                  </a:lnTo>
                  <a:cubicBezTo>
                    <a:pt x="8500" y="10966"/>
                    <a:pt x="8506" y="11026"/>
                    <a:pt x="8530" y="11080"/>
                  </a:cubicBezTo>
                  <a:lnTo>
                    <a:pt x="8866" y="11787"/>
                  </a:lnTo>
                  <a:cubicBezTo>
                    <a:pt x="8592" y="11838"/>
                    <a:pt x="8316" y="11863"/>
                    <a:pt x="8043" y="11863"/>
                  </a:cubicBezTo>
                  <a:cubicBezTo>
                    <a:pt x="6898" y="11863"/>
                    <a:pt x="5786" y="11426"/>
                    <a:pt x="4940" y="10618"/>
                  </a:cubicBezTo>
                  <a:cubicBezTo>
                    <a:pt x="4874" y="10552"/>
                    <a:pt x="4808" y="10487"/>
                    <a:pt x="4742" y="10415"/>
                  </a:cubicBezTo>
                  <a:lnTo>
                    <a:pt x="4952" y="10325"/>
                  </a:lnTo>
                  <a:cubicBezTo>
                    <a:pt x="5048" y="10283"/>
                    <a:pt x="5102" y="10187"/>
                    <a:pt x="5084" y="10085"/>
                  </a:cubicBezTo>
                  <a:cubicBezTo>
                    <a:pt x="5065" y="9977"/>
                    <a:pt x="4973" y="9906"/>
                    <a:pt x="4870" y="9906"/>
                  </a:cubicBezTo>
                  <a:cubicBezTo>
                    <a:pt x="4842" y="9906"/>
                    <a:pt x="4813" y="9911"/>
                    <a:pt x="4784" y="9923"/>
                  </a:cubicBezTo>
                  <a:lnTo>
                    <a:pt x="4448" y="10067"/>
                  </a:lnTo>
                  <a:cubicBezTo>
                    <a:pt x="3909" y="9354"/>
                    <a:pt x="3597" y="8490"/>
                    <a:pt x="3561" y="7591"/>
                  </a:cubicBezTo>
                  <a:cubicBezTo>
                    <a:pt x="3552" y="7452"/>
                    <a:pt x="3448" y="7384"/>
                    <a:pt x="3344" y="7384"/>
                  </a:cubicBezTo>
                  <a:cubicBezTo>
                    <a:pt x="3233" y="7384"/>
                    <a:pt x="3123" y="7461"/>
                    <a:pt x="3129" y="7609"/>
                  </a:cubicBezTo>
                  <a:cubicBezTo>
                    <a:pt x="3171" y="8556"/>
                    <a:pt x="3489" y="9473"/>
                    <a:pt x="4047" y="10241"/>
                  </a:cubicBezTo>
                  <a:lnTo>
                    <a:pt x="3579" y="10439"/>
                  </a:lnTo>
                  <a:cubicBezTo>
                    <a:pt x="3501" y="10475"/>
                    <a:pt x="3447" y="10552"/>
                    <a:pt x="3447" y="10636"/>
                  </a:cubicBezTo>
                  <a:lnTo>
                    <a:pt x="3447" y="11482"/>
                  </a:lnTo>
                  <a:lnTo>
                    <a:pt x="2824" y="11961"/>
                  </a:lnTo>
                  <a:cubicBezTo>
                    <a:pt x="648" y="9485"/>
                    <a:pt x="510" y="5823"/>
                    <a:pt x="2500" y="3191"/>
                  </a:cubicBezTo>
                  <a:lnTo>
                    <a:pt x="2500" y="3191"/>
                  </a:lnTo>
                  <a:lnTo>
                    <a:pt x="3213" y="3683"/>
                  </a:lnTo>
                  <a:lnTo>
                    <a:pt x="4119" y="4420"/>
                  </a:lnTo>
                  <a:cubicBezTo>
                    <a:pt x="3633" y="5062"/>
                    <a:pt x="3309" y="5817"/>
                    <a:pt x="3183" y="6614"/>
                  </a:cubicBezTo>
                  <a:cubicBezTo>
                    <a:pt x="3160" y="6771"/>
                    <a:pt x="3282" y="6861"/>
                    <a:pt x="3402" y="6861"/>
                  </a:cubicBezTo>
                  <a:cubicBezTo>
                    <a:pt x="3497" y="6861"/>
                    <a:pt x="3590" y="6805"/>
                    <a:pt x="3609" y="6680"/>
                  </a:cubicBezTo>
                  <a:cubicBezTo>
                    <a:pt x="3723" y="5955"/>
                    <a:pt x="4011" y="5277"/>
                    <a:pt x="4448" y="4690"/>
                  </a:cubicBezTo>
                  <a:lnTo>
                    <a:pt x="5054" y="5188"/>
                  </a:lnTo>
                  <a:lnTo>
                    <a:pt x="5773" y="6686"/>
                  </a:lnTo>
                  <a:cubicBezTo>
                    <a:pt x="5791" y="6728"/>
                    <a:pt x="5827" y="6764"/>
                    <a:pt x="5869" y="6782"/>
                  </a:cubicBezTo>
                  <a:lnTo>
                    <a:pt x="7487" y="7567"/>
                  </a:lnTo>
                  <a:cubicBezTo>
                    <a:pt x="7493" y="7573"/>
                    <a:pt x="7505" y="7573"/>
                    <a:pt x="7517" y="7579"/>
                  </a:cubicBezTo>
                  <a:lnTo>
                    <a:pt x="7523" y="7579"/>
                  </a:lnTo>
                  <a:lnTo>
                    <a:pt x="7553" y="7585"/>
                  </a:lnTo>
                  <a:lnTo>
                    <a:pt x="7595" y="7585"/>
                  </a:lnTo>
                  <a:lnTo>
                    <a:pt x="7625" y="7579"/>
                  </a:lnTo>
                  <a:cubicBezTo>
                    <a:pt x="7637" y="7579"/>
                    <a:pt x="7643" y="7573"/>
                    <a:pt x="7655" y="7573"/>
                  </a:cubicBezTo>
                  <a:lnTo>
                    <a:pt x="7661" y="7573"/>
                  </a:lnTo>
                  <a:lnTo>
                    <a:pt x="7691" y="7555"/>
                  </a:lnTo>
                  <a:cubicBezTo>
                    <a:pt x="7697" y="7549"/>
                    <a:pt x="7709" y="7543"/>
                    <a:pt x="7715" y="7537"/>
                  </a:cubicBezTo>
                  <a:lnTo>
                    <a:pt x="7721" y="7531"/>
                  </a:lnTo>
                  <a:cubicBezTo>
                    <a:pt x="7727" y="7525"/>
                    <a:pt x="7739" y="7519"/>
                    <a:pt x="7745" y="7507"/>
                  </a:cubicBezTo>
                  <a:cubicBezTo>
                    <a:pt x="7805" y="7429"/>
                    <a:pt x="7805" y="7322"/>
                    <a:pt x="7745" y="7238"/>
                  </a:cubicBezTo>
                  <a:lnTo>
                    <a:pt x="6954" y="6249"/>
                  </a:lnTo>
                  <a:lnTo>
                    <a:pt x="5935" y="4318"/>
                  </a:lnTo>
                  <a:cubicBezTo>
                    <a:pt x="5929" y="4300"/>
                    <a:pt x="5923" y="4288"/>
                    <a:pt x="5911" y="4282"/>
                  </a:cubicBezTo>
                  <a:lnTo>
                    <a:pt x="5443" y="3719"/>
                  </a:lnTo>
                  <a:cubicBezTo>
                    <a:pt x="6231" y="3160"/>
                    <a:pt x="7140" y="2890"/>
                    <a:pt x="8042" y="2890"/>
                  </a:cubicBezTo>
                  <a:cubicBezTo>
                    <a:pt x="9382" y="2890"/>
                    <a:pt x="10706" y="3488"/>
                    <a:pt x="11587" y="4624"/>
                  </a:cubicBezTo>
                  <a:cubicBezTo>
                    <a:pt x="11635" y="4690"/>
                    <a:pt x="11696" y="4717"/>
                    <a:pt x="11756" y="4717"/>
                  </a:cubicBezTo>
                  <a:cubicBezTo>
                    <a:pt x="11914" y="4717"/>
                    <a:pt x="12063" y="4526"/>
                    <a:pt x="11923" y="4360"/>
                  </a:cubicBezTo>
                  <a:cubicBezTo>
                    <a:pt x="10959" y="3118"/>
                    <a:pt x="9510" y="2462"/>
                    <a:pt x="8042" y="2462"/>
                  </a:cubicBezTo>
                  <a:cubicBezTo>
                    <a:pt x="7046" y="2462"/>
                    <a:pt x="6041" y="2764"/>
                    <a:pt x="5174" y="3389"/>
                  </a:cubicBezTo>
                  <a:lnTo>
                    <a:pt x="4838" y="2982"/>
                  </a:lnTo>
                  <a:lnTo>
                    <a:pt x="4202" y="1585"/>
                  </a:lnTo>
                  <a:cubicBezTo>
                    <a:pt x="5371" y="813"/>
                    <a:pt x="6707" y="432"/>
                    <a:pt x="8037" y="432"/>
                  </a:cubicBezTo>
                  <a:close/>
                  <a:moveTo>
                    <a:pt x="11042" y="11278"/>
                  </a:moveTo>
                  <a:lnTo>
                    <a:pt x="11120" y="11350"/>
                  </a:lnTo>
                  <a:cubicBezTo>
                    <a:pt x="11132" y="11368"/>
                    <a:pt x="11156" y="11380"/>
                    <a:pt x="11174" y="11392"/>
                  </a:cubicBezTo>
                  <a:lnTo>
                    <a:pt x="13020" y="12231"/>
                  </a:lnTo>
                  <a:lnTo>
                    <a:pt x="13014" y="12231"/>
                  </a:lnTo>
                  <a:lnTo>
                    <a:pt x="12876" y="12369"/>
                  </a:lnTo>
                  <a:lnTo>
                    <a:pt x="12864" y="12381"/>
                  </a:lnTo>
                  <a:cubicBezTo>
                    <a:pt x="12756" y="12483"/>
                    <a:pt x="12654" y="12579"/>
                    <a:pt x="12541" y="12668"/>
                  </a:cubicBezTo>
                  <a:cubicBezTo>
                    <a:pt x="11827" y="13280"/>
                    <a:pt x="10994" y="13741"/>
                    <a:pt x="10095" y="14017"/>
                  </a:cubicBezTo>
                  <a:lnTo>
                    <a:pt x="9867" y="12878"/>
                  </a:lnTo>
                  <a:cubicBezTo>
                    <a:pt x="9861" y="12860"/>
                    <a:pt x="9861" y="12842"/>
                    <a:pt x="9849" y="12830"/>
                  </a:cubicBezTo>
                  <a:lnTo>
                    <a:pt x="9489" y="12081"/>
                  </a:lnTo>
                  <a:cubicBezTo>
                    <a:pt x="10053" y="11907"/>
                    <a:pt x="10574" y="11631"/>
                    <a:pt x="11042" y="11278"/>
                  </a:cubicBezTo>
                  <a:close/>
                  <a:moveTo>
                    <a:pt x="4322" y="10588"/>
                  </a:moveTo>
                  <a:cubicBezTo>
                    <a:pt x="4424" y="10708"/>
                    <a:pt x="4526" y="10822"/>
                    <a:pt x="4640" y="10924"/>
                  </a:cubicBezTo>
                  <a:cubicBezTo>
                    <a:pt x="5565" y="11811"/>
                    <a:pt x="6786" y="12289"/>
                    <a:pt x="8042" y="12289"/>
                  </a:cubicBezTo>
                  <a:cubicBezTo>
                    <a:pt x="8382" y="12289"/>
                    <a:pt x="8724" y="12254"/>
                    <a:pt x="9064" y="12183"/>
                  </a:cubicBezTo>
                  <a:lnTo>
                    <a:pt x="9447" y="12986"/>
                  </a:lnTo>
                  <a:lnTo>
                    <a:pt x="9669" y="14131"/>
                  </a:lnTo>
                  <a:cubicBezTo>
                    <a:pt x="9136" y="14257"/>
                    <a:pt x="8590" y="14323"/>
                    <a:pt x="8045" y="14323"/>
                  </a:cubicBezTo>
                  <a:cubicBezTo>
                    <a:pt x="8037" y="14323"/>
                    <a:pt x="8030" y="14323"/>
                    <a:pt x="8022" y="14323"/>
                  </a:cubicBezTo>
                  <a:cubicBezTo>
                    <a:pt x="6178" y="14323"/>
                    <a:pt x="4419" y="13586"/>
                    <a:pt x="3123" y="12279"/>
                  </a:cubicBezTo>
                  <a:lnTo>
                    <a:pt x="3795" y="11751"/>
                  </a:lnTo>
                  <a:cubicBezTo>
                    <a:pt x="3849" y="11715"/>
                    <a:pt x="3879" y="11649"/>
                    <a:pt x="3879" y="11583"/>
                  </a:cubicBezTo>
                  <a:lnTo>
                    <a:pt x="3879" y="10780"/>
                  </a:lnTo>
                  <a:lnTo>
                    <a:pt x="4322" y="10588"/>
                  </a:lnTo>
                  <a:close/>
                  <a:moveTo>
                    <a:pt x="8040" y="0"/>
                  </a:moveTo>
                  <a:cubicBezTo>
                    <a:pt x="6567" y="0"/>
                    <a:pt x="5088" y="440"/>
                    <a:pt x="3813" y="1333"/>
                  </a:cubicBezTo>
                  <a:cubicBezTo>
                    <a:pt x="3729" y="1393"/>
                    <a:pt x="3699" y="1501"/>
                    <a:pt x="3741" y="1597"/>
                  </a:cubicBezTo>
                  <a:lnTo>
                    <a:pt x="4460" y="3185"/>
                  </a:lnTo>
                  <a:cubicBezTo>
                    <a:pt x="4466" y="3203"/>
                    <a:pt x="4478" y="3221"/>
                    <a:pt x="4490" y="3233"/>
                  </a:cubicBezTo>
                  <a:lnTo>
                    <a:pt x="5569" y="4540"/>
                  </a:lnTo>
                  <a:lnTo>
                    <a:pt x="6594" y="6476"/>
                  </a:lnTo>
                  <a:cubicBezTo>
                    <a:pt x="6594" y="6482"/>
                    <a:pt x="6606" y="6494"/>
                    <a:pt x="6612" y="6506"/>
                  </a:cubicBezTo>
                  <a:lnTo>
                    <a:pt x="6822" y="6770"/>
                  </a:lnTo>
                  <a:lnTo>
                    <a:pt x="6127" y="6434"/>
                  </a:lnTo>
                  <a:lnTo>
                    <a:pt x="5425" y="4960"/>
                  </a:lnTo>
                  <a:cubicBezTo>
                    <a:pt x="5413" y="4930"/>
                    <a:pt x="5389" y="4906"/>
                    <a:pt x="5365" y="4882"/>
                  </a:cubicBezTo>
                  <a:lnTo>
                    <a:pt x="4556" y="4216"/>
                  </a:lnTo>
                  <a:lnTo>
                    <a:pt x="3483" y="3341"/>
                  </a:lnTo>
                  <a:lnTo>
                    <a:pt x="3465" y="3329"/>
                  </a:lnTo>
                  <a:lnTo>
                    <a:pt x="2578" y="2724"/>
                  </a:lnTo>
                  <a:cubicBezTo>
                    <a:pt x="2539" y="2697"/>
                    <a:pt x="2495" y="2684"/>
                    <a:pt x="2452" y="2684"/>
                  </a:cubicBezTo>
                  <a:cubicBezTo>
                    <a:pt x="2389" y="2684"/>
                    <a:pt x="2327" y="2712"/>
                    <a:pt x="2284" y="2766"/>
                  </a:cubicBezTo>
                  <a:cubicBezTo>
                    <a:pt x="0" y="5619"/>
                    <a:pt x="150" y="9719"/>
                    <a:pt x="2638" y="12399"/>
                  </a:cubicBezTo>
                  <a:cubicBezTo>
                    <a:pt x="2644" y="12399"/>
                    <a:pt x="2644" y="12405"/>
                    <a:pt x="2650" y="12411"/>
                  </a:cubicBezTo>
                  <a:cubicBezTo>
                    <a:pt x="2710" y="12471"/>
                    <a:pt x="2764" y="12531"/>
                    <a:pt x="2830" y="12591"/>
                  </a:cubicBezTo>
                  <a:cubicBezTo>
                    <a:pt x="4262" y="14026"/>
                    <a:pt x="6150" y="14754"/>
                    <a:pt x="8044" y="14754"/>
                  </a:cubicBezTo>
                  <a:cubicBezTo>
                    <a:pt x="9716" y="14754"/>
                    <a:pt x="11394" y="14187"/>
                    <a:pt x="12768" y="13040"/>
                  </a:cubicBezTo>
                  <a:lnTo>
                    <a:pt x="12786" y="13028"/>
                  </a:lnTo>
                  <a:cubicBezTo>
                    <a:pt x="12876" y="12956"/>
                    <a:pt x="12960" y="12878"/>
                    <a:pt x="13044" y="12800"/>
                  </a:cubicBezTo>
                  <a:lnTo>
                    <a:pt x="13092" y="12758"/>
                  </a:lnTo>
                  <a:lnTo>
                    <a:pt x="13158" y="12692"/>
                  </a:lnTo>
                  <a:lnTo>
                    <a:pt x="13200" y="12650"/>
                  </a:lnTo>
                  <a:lnTo>
                    <a:pt x="13260" y="12591"/>
                  </a:lnTo>
                  <a:cubicBezTo>
                    <a:pt x="13326" y="12531"/>
                    <a:pt x="13386" y="12465"/>
                    <a:pt x="13446" y="12399"/>
                  </a:cubicBezTo>
                  <a:lnTo>
                    <a:pt x="13452" y="12393"/>
                  </a:lnTo>
                  <a:cubicBezTo>
                    <a:pt x="16149" y="9485"/>
                    <a:pt x="16065" y="4966"/>
                    <a:pt x="13260" y="2160"/>
                  </a:cubicBezTo>
                  <a:cubicBezTo>
                    <a:pt x="13164" y="2059"/>
                    <a:pt x="13062" y="1963"/>
                    <a:pt x="12954" y="1873"/>
                  </a:cubicBezTo>
                  <a:lnTo>
                    <a:pt x="12948" y="1867"/>
                  </a:lnTo>
                  <a:cubicBezTo>
                    <a:pt x="11558" y="630"/>
                    <a:pt x="9803" y="0"/>
                    <a:pt x="804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252;p60">
              <a:extLst>
                <a:ext uri="{FF2B5EF4-FFF2-40B4-BE49-F238E27FC236}">
                  <a16:creationId xmlns:a16="http://schemas.microsoft.com/office/drawing/2014/main" id="{2A22B370-402F-FFFB-31D0-8DAE106BA385}"/>
                </a:ext>
              </a:extLst>
            </p:cNvPr>
            <p:cNvSpPr/>
            <p:nvPr/>
          </p:nvSpPr>
          <p:spPr>
            <a:xfrm>
              <a:off x="1740299" y="1849113"/>
              <a:ext cx="403750" cy="368850"/>
            </a:xfrm>
            <a:custGeom>
              <a:avLst/>
              <a:gdLst/>
              <a:ahLst/>
              <a:cxnLst/>
              <a:rect l="l" t="t" r="r" b="b"/>
              <a:pathLst>
                <a:path w="16150" h="14754" extrusionOk="0">
                  <a:moveTo>
                    <a:pt x="9585" y="9288"/>
                  </a:moveTo>
                  <a:lnTo>
                    <a:pt x="9717" y="9989"/>
                  </a:lnTo>
                  <a:cubicBezTo>
                    <a:pt x="9723" y="10031"/>
                    <a:pt x="9747" y="10073"/>
                    <a:pt x="9777" y="10109"/>
                  </a:cubicBezTo>
                  <a:lnTo>
                    <a:pt x="10718" y="10972"/>
                  </a:lnTo>
                  <a:cubicBezTo>
                    <a:pt x="10293" y="11290"/>
                    <a:pt x="9813" y="11530"/>
                    <a:pt x="9298" y="11679"/>
                  </a:cubicBezTo>
                  <a:lnTo>
                    <a:pt x="8962" y="10972"/>
                  </a:lnTo>
                  <a:lnTo>
                    <a:pt x="9585" y="9288"/>
                  </a:lnTo>
                  <a:close/>
                  <a:moveTo>
                    <a:pt x="8037" y="432"/>
                  </a:moveTo>
                  <a:cubicBezTo>
                    <a:pt x="9661" y="432"/>
                    <a:pt x="11276" y="999"/>
                    <a:pt x="12571" y="2112"/>
                  </a:cubicBezTo>
                  <a:lnTo>
                    <a:pt x="12343" y="3473"/>
                  </a:lnTo>
                  <a:cubicBezTo>
                    <a:pt x="12331" y="3545"/>
                    <a:pt x="12355" y="3617"/>
                    <a:pt x="12409" y="3665"/>
                  </a:cubicBezTo>
                  <a:lnTo>
                    <a:pt x="12978" y="4192"/>
                  </a:lnTo>
                  <a:lnTo>
                    <a:pt x="12613" y="4948"/>
                  </a:lnTo>
                  <a:cubicBezTo>
                    <a:pt x="12535" y="5092"/>
                    <a:pt x="12636" y="5265"/>
                    <a:pt x="12804" y="5265"/>
                  </a:cubicBezTo>
                  <a:cubicBezTo>
                    <a:pt x="12882" y="5265"/>
                    <a:pt x="12960" y="5218"/>
                    <a:pt x="12996" y="5146"/>
                  </a:cubicBezTo>
                  <a:lnTo>
                    <a:pt x="13434" y="4240"/>
                  </a:lnTo>
                  <a:cubicBezTo>
                    <a:pt x="13476" y="4157"/>
                    <a:pt x="13458" y="4055"/>
                    <a:pt x="13392" y="3989"/>
                  </a:cubicBezTo>
                  <a:lnTo>
                    <a:pt x="12786" y="3431"/>
                  </a:lnTo>
                  <a:lnTo>
                    <a:pt x="12948" y="2460"/>
                  </a:lnTo>
                  <a:cubicBezTo>
                    <a:pt x="15513" y="5019"/>
                    <a:pt x="15682" y="9130"/>
                    <a:pt x="13322" y="11887"/>
                  </a:cubicBezTo>
                  <a:lnTo>
                    <a:pt x="13322" y="11887"/>
                  </a:lnTo>
                  <a:lnTo>
                    <a:pt x="11384" y="11008"/>
                  </a:lnTo>
                  <a:lnTo>
                    <a:pt x="11366" y="10990"/>
                  </a:lnTo>
                  <a:cubicBezTo>
                    <a:pt x="12990" y="9503"/>
                    <a:pt x="13422" y="7112"/>
                    <a:pt x="12427" y="5146"/>
                  </a:cubicBezTo>
                  <a:cubicBezTo>
                    <a:pt x="12387" y="5071"/>
                    <a:pt x="12310" y="5026"/>
                    <a:pt x="12227" y="5026"/>
                  </a:cubicBezTo>
                  <a:cubicBezTo>
                    <a:pt x="12210" y="5026"/>
                    <a:pt x="12193" y="5028"/>
                    <a:pt x="12175" y="5032"/>
                  </a:cubicBezTo>
                  <a:cubicBezTo>
                    <a:pt x="12043" y="5062"/>
                    <a:pt x="11977" y="5212"/>
                    <a:pt x="12037" y="5337"/>
                  </a:cubicBezTo>
                  <a:cubicBezTo>
                    <a:pt x="12954" y="7142"/>
                    <a:pt x="12553" y="9336"/>
                    <a:pt x="11048" y="10696"/>
                  </a:cubicBezTo>
                  <a:lnTo>
                    <a:pt x="10125" y="9839"/>
                  </a:lnTo>
                  <a:lnTo>
                    <a:pt x="9861" y="8442"/>
                  </a:lnTo>
                  <a:cubicBezTo>
                    <a:pt x="9839" y="8327"/>
                    <a:pt x="9744" y="8266"/>
                    <a:pt x="9649" y="8266"/>
                  </a:cubicBezTo>
                  <a:cubicBezTo>
                    <a:pt x="9566" y="8266"/>
                    <a:pt x="9484" y="8312"/>
                    <a:pt x="9447" y="8406"/>
                  </a:cubicBezTo>
                  <a:lnTo>
                    <a:pt x="8524" y="10912"/>
                  </a:lnTo>
                  <a:cubicBezTo>
                    <a:pt x="8500" y="10966"/>
                    <a:pt x="8506" y="11026"/>
                    <a:pt x="8530" y="11080"/>
                  </a:cubicBezTo>
                  <a:lnTo>
                    <a:pt x="8866" y="11787"/>
                  </a:lnTo>
                  <a:cubicBezTo>
                    <a:pt x="8592" y="11838"/>
                    <a:pt x="8316" y="11863"/>
                    <a:pt x="8043" y="11863"/>
                  </a:cubicBezTo>
                  <a:cubicBezTo>
                    <a:pt x="6898" y="11863"/>
                    <a:pt x="5786" y="11426"/>
                    <a:pt x="4940" y="10618"/>
                  </a:cubicBezTo>
                  <a:cubicBezTo>
                    <a:pt x="4874" y="10552"/>
                    <a:pt x="4808" y="10487"/>
                    <a:pt x="4742" y="10415"/>
                  </a:cubicBezTo>
                  <a:lnTo>
                    <a:pt x="4952" y="10325"/>
                  </a:lnTo>
                  <a:cubicBezTo>
                    <a:pt x="5048" y="10283"/>
                    <a:pt x="5102" y="10187"/>
                    <a:pt x="5084" y="10085"/>
                  </a:cubicBezTo>
                  <a:cubicBezTo>
                    <a:pt x="5065" y="9977"/>
                    <a:pt x="4973" y="9906"/>
                    <a:pt x="4870" y="9906"/>
                  </a:cubicBezTo>
                  <a:cubicBezTo>
                    <a:pt x="4842" y="9906"/>
                    <a:pt x="4813" y="9911"/>
                    <a:pt x="4784" y="9923"/>
                  </a:cubicBezTo>
                  <a:lnTo>
                    <a:pt x="4448" y="10067"/>
                  </a:lnTo>
                  <a:cubicBezTo>
                    <a:pt x="3909" y="9354"/>
                    <a:pt x="3597" y="8490"/>
                    <a:pt x="3561" y="7591"/>
                  </a:cubicBezTo>
                  <a:cubicBezTo>
                    <a:pt x="3552" y="7452"/>
                    <a:pt x="3448" y="7384"/>
                    <a:pt x="3344" y="7384"/>
                  </a:cubicBezTo>
                  <a:cubicBezTo>
                    <a:pt x="3233" y="7384"/>
                    <a:pt x="3123" y="7461"/>
                    <a:pt x="3129" y="7609"/>
                  </a:cubicBezTo>
                  <a:cubicBezTo>
                    <a:pt x="3171" y="8556"/>
                    <a:pt x="3489" y="9473"/>
                    <a:pt x="4047" y="10241"/>
                  </a:cubicBezTo>
                  <a:lnTo>
                    <a:pt x="3579" y="10439"/>
                  </a:lnTo>
                  <a:cubicBezTo>
                    <a:pt x="3501" y="10475"/>
                    <a:pt x="3447" y="10552"/>
                    <a:pt x="3447" y="10636"/>
                  </a:cubicBezTo>
                  <a:lnTo>
                    <a:pt x="3447" y="11482"/>
                  </a:lnTo>
                  <a:lnTo>
                    <a:pt x="2824" y="11961"/>
                  </a:lnTo>
                  <a:cubicBezTo>
                    <a:pt x="648" y="9485"/>
                    <a:pt x="510" y="5823"/>
                    <a:pt x="2500" y="3191"/>
                  </a:cubicBezTo>
                  <a:lnTo>
                    <a:pt x="2500" y="3191"/>
                  </a:lnTo>
                  <a:lnTo>
                    <a:pt x="3213" y="3683"/>
                  </a:lnTo>
                  <a:lnTo>
                    <a:pt x="4119" y="4420"/>
                  </a:lnTo>
                  <a:cubicBezTo>
                    <a:pt x="3633" y="5062"/>
                    <a:pt x="3309" y="5817"/>
                    <a:pt x="3183" y="6614"/>
                  </a:cubicBezTo>
                  <a:cubicBezTo>
                    <a:pt x="3160" y="6771"/>
                    <a:pt x="3282" y="6861"/>
                    <a:pt x="3402" y="6861"/>
                  </a:cubicBezTo>
                  <a:cubicBezTo>
                    <a:pt x="3497" y="6861"/>
                    <a:pt x="3590" y="6805"/>
                    <a:pt x="3609" y="6680"/>
                  </a:cubicBezTo>
                  <a:cubicBezTo>
                    <a:pt x="3723" y="5955"/>
                    <a:pt x="4011" y="5277"/>
                    <a:pt x="4448" y="4690"/>
                  </a:cubicBezTo>
                  <a:lnTo>
                    <a:pt x="5054" y="5188"/>
                  </a:lnTo>
                  <a:lnTo>
                    <a:pt x="5773" y="6686"/>
                  </a:lnTo>
                  <a:cubicBezTo>
                    <a:pt x="5791" y="6728"/>
                    <a:pt x="5827" y="6764"/>
                    <a:pt x="5869" y="6782"/>
                  </a:cubicBezTo>
                  <a:lnTo>
                    <a:pt x="7487" y="7567"/>
                  </a:lnTo>
                  <a:cubicBezTo>
                    <a:pt x="7493" y="7573"/>
                    <a:pt x="7505" y="7573"/>
                    <a:pt x="7517" y="7579"/>
                  </a:cubicBezTo>
                  <a:lnTo>
                    <a:pt x="7523" y="7579"/>
                  </a:lnTo>
                  <a:lnTo>
                    <a:pt x="7553" y="7585"/>
                  </a:lnTo>
                  <a:lnTo>
                    <a:pt x="7595" y="7585"/>
                  </a:lnTo>
                  <a:lnTo>
                    <a:pt x="7625" y="7579"/>
                  </a:lnTo>
                  <a:cubicBezTo>
                    <a:pt x="7637" y="7579"/>
                    <a:pt x="7643" y="7573"/>
                    <a:pt x="7655" y="7573"/>
                  </a:cubicBezTo>
                  <a:lnTo>
                    <a:pt x="7661" y="7573"/>
                  </a:lnTo>
                  <a:lnTo>
                    <a:pt x="7691" y="7555"/>
                  </a:lnTo>
                  <a:cubicBezTo>
                    <a:pt x="7697" y="7549"/>
                    <a:pt x="7709" y="7543"/>
                    <a:pt x="7715" y="7537"/>
                  </a:cubicBezTo>
                  <a:lnTo>
                    <a:pt x="7721" y="7531"/>
                  </a:lnTo>
                  <a:cubicBezTo>
                    <a:pt x="7727" y="7525"/>
                    <a:pt x="7739" y="7519"/>
                    <a:pt x="7745" y="7507"/>
                  </a:cubicBezTo>
                  <a:cubicBezTo>
                    <a:pt x="7805" y="7429"/>
                    <a:pt x="7805" y="7322"/>
                    <a:pt x="7745" y="7238"/>
                  </a:cubicBezTo>
                  <a:lnTo>
                    <a:pt x="6954" y="6249"/>
                  </a:lnTo>
                  <a:lnTo>
                    <a:pt x="5935" y="4318"/>
                  </a:lnTo>
                  <a:cubicBezTo>
                    <a:pt x="5929" y="4300"/>
                    <a:pt x="5923" y="4288"/>
                    <a:pt x="5911" y="4282"/>
                  </a:cubicBezTo>
                  <a:lnTo>
                    <a:pt x="5443" y="3719"/>
                  </a:lnTo>
                  <a:cubicBezTo>
                    <a:pt x="6231" y="3160"/>
                    <a:pt x="7140" y="2890"/>
                    <a:pt x="8042" y="2890"/>
                  </a:cubicBezTo>
                  <a:cubicBezTo>
                    <a:pt x="9382" y="2890"/>
                    <a:pt x="10706" y="3488"/>
                    <a:pt x="11587" y="4624"/>
                  </a:cubicBezTo>
                  <a:cubicBezTo>
                    <a:pt x="11635" y="4690"/>
                    <a:pt x="11696" y="4717"/>
                    <a:pt x="11756" y="4717"/>
                  </a:cubicBezTo>
                  <a:cubicBezTo>
                    <a:pt x="11914" y="4717"/>
                    <a:pt x="12063" y="4526"/>
                    <a:pt x="11923" y="4360"/>
                  </a:cubicBezTo>
                  <a:cubicBezTo>
                    <a:pt x="10959" y="3118"/>
                    <a:pt x="9510" y="2462"/>
                    <a:pt x="8042" y="2462"/>
                  </a:cubicBezTo>
                  <a:cubicBezTo>
                    <a:pt x="7046" y="2462"/>
                    <a:pt x="6041" y="2764"/>
                    <a:pt x="5174" y="3389"/>
                  </a:cubicBezTo>
                  <a:lnTo>
                    <a:pt x="4838" y="2982"/>
                  </a:lnTo>
                  <a:lnTo>
                    <a:pt x="4202" y="1585"/>
                  </a:lnTo>
                  <a:cubicBezTo>
                    <a:pt x="5371" y="813"/>
                    <a:pt x="6707" y="432"/>
                    <a:pt x="8037" y="432"/>
                  </a:cubicBezTo>
                  <a:close/>
                  <a:moveTo>
                    <a:pt x="11042" y="11278"/>
                  </a:moveTo>
                  <a:lnTo>
                    <a:pt x="11120" y="11350"/>
                  </a:lnTo>
                  <a:cubicBezTo>
                    <a:pt x="11132" y="11368"/>
                    <a:pt x="11156" y="11380"/>
                    <a:pt x="11174" y="11392"/>
                  </a:cubicBezTo>
                  <a:lnTo>
                    <a:pt x="13020" y="12231"/>
                  </a:lnTo>
                  <a:lnTo>
                    <a:pt x="13014" y="12231"/>
                  </a:lnTo>
                  <a:lnTo>
                    <a:pt x="12876" y="12369"/>
                  </a:lnTo>
                  <a:lnTo>
                    <a:pt x="12864" y="12381"/>
                  </a:lnTo>
                  <a:cubicBezTo>
                    <a:pt x="12756" y="12483"/>
                    <a:pt x="12654" y="12579"/>
                    <a:pt x="12541" y="12668"/>
                  </a:cubicBezTo>
                  <a:cubicBezTo>
                    <a:pt x="11827" y="13280"/>
                    <a:pt x="10994" y="13741"/>
                    <a:pt x="10095" y="14017"/>
                  </a:cubicBezTo>
                  <a:lnTo>
                    <a:pt x="9867" y="12878"/>
                  </a:lnTo>
                  <a:cubicBezTo>
                    <a:pt x="9861" y="12860"/>
                    <a:pt x="9861" y="12842"/>
                    <a:pt x="9849" y="12830"/>
                  </a:cubicBezTo>
                  <a:lnTo>
                    <a:pt x="9489" y="12081"/>
                  </a:lnTo>
                  <a:cubicBezTo>
                    <a:pt x="10053" y="11907"/>
                    <a:pt x="10574" y="11631"/>
                    <a:pt x="11042" y="11278"/>
                  </a:cubicBezTo>
                  <a:close/>
                  <a:moveTo>
                    <a:pt x="4322" y="10588"/>
                  </a:moveTo>
                  <a:cubicBezTo>
                    <a:pt x="4424" y="10708"/>
                    <a:pt x="4526" y="10822"/>
                    <a:pt x="4640" y="10924"/>
                  </a:cubicBezTo>
                  <a:cubicBezTo>
                    <a:pt x="5565" y="11811"/>
                    <a:pt x="6786" y="12289"/>
                    <a:pt x="8042" y="12289"/>
                  </a:cubicBezTo>
                  <a:cubicBezTo>
                    <a:pt x="8382" y="12289"/>
                    <a:pt x="8724" y="12254"/>
                    <a:pt x="9064" y="12183"/>
                  </a:cubicBezTo>
                  <a:lnTo>
                    <a:pt x="9447" y="12986"/>
                  </a:lnTo>
                  <a:lnTo>
                    <a:pt x="9669" y="14131"/>
                  </a:lnTo>
                  <a:cubicBezTo>
                    <a:pt x="9136" y="14257"/>
                    <a:pt x="8590" y="14323"/>
                    <a:pt x="8045" y="14323"/>
                  </a:cubicBezTo>
                  <a:cubicBezTo>
                    <a:pt x="8037" y="14323"/>
                    <a:pt x="8030" y="14323"/>
                    <a:pt x="8022" y="14323"/>
                  </a:cubicBezTo>
                  <a:cubicBezTo>
                    <a:pt x="6178" y="14323"/>
                    <a:pt x="4419" y="13586"/>
                    <a:pt x="3123" y="12279"/>
                  </a:cubicBezTo>
                  <a:lnTo>
                    <a:pt x="3795" y="11751"/>
                  </a:lnTo>
                  <a:cubicBezTo>
                    <a:pt x="3849" y="11715"/>
                    <a:pt x="3879" y="11649"/>
                    <a:pt x="3879" y="11583"/>
                  </a:cubicBezTo>
                  <a:lnTo>
                    <a:pt x="3879" y="10780"/>
                  </a:lnTo>
                  <a:lnTo>
                    <a:pt x="4322" y="10588"/>
                  </a:lnTo>
                  <a:close/>
                  <a:moveTo>
                    <a:pt x="8040" y="0"/>
                  </a:moveTo>
                  <a:cubicBezTo>
                    <a:pt x="6567" y="0"/>
                    <a:pt x="5088" y="440"/>
                    <a:pt x="3813" y="1333"/>
                  </a:cubicBezTo>
                  <a:cubicBezTo>
                    <a:pt x="3729" y="1393"/>
                    <a:pt x="3699" y="1501"/>
                    <a:pt x="3741" y="1597"/>
                  </a:cubicBezTo>
                  <a:lnTo>
                    <a:pt x="4460" y="3185"/>
                  </a:lnTo>
                  <a:cubicBezTo>
                    <a:pt x="4466" y="3203"/>
                    <a:pt x="4478" y="3221"/>
                    <a:pt x="4490" y="3233"/>
                  </a:cubicBezTo>
                  <a:lnTo>
                    <a:pt x="5569" y="4540"/>
                  </a:lnTo>
                  <a:lnTo>
                    <a:pt x="6594" y="6476"/>
                  </a:lnTo>
                  <a:cubicBezTo>
                    <a:pt x="6594" y="6482"/>
                    <a:pt x="6606" y="6494"/>
                    <a:pt x="6612" y="6506"/>
                  </a:cubicBezTo>
                  <a:lnTo>
                    <a:pt x="6822" y="6770"/>
                  </a:lnTo>
                  <a:lnTo>
                    <a:pt x="6127" y="6434"/>
                  </a:lnTo>
                  <a:lnTo>
                    <a:pt x="5425" y="4960"/>
                  </a:lnTo>
                  <a:cubicBezTo>
                    <a:pt x="5413" y="4930"/>
                    <a:pt x="5389" y="4906"/>
                    <a:pt x="5365" y="4882"/>
                  </a:cubicBezTo>
                  <a:lnTo>
                    <a:pt x="4556" y="4216"/>
                  </a:lnTo>
                  <a:lnTo>
                    <a:pt x="3483" y="3341"/>
                  </a:lnTo>
                  <a:lnTo>
                    <a:pt x="3465" y="3329"/>
                  </a:lnTo>
                  <a:lnTo>
                    <a:pt x="2578" y="2724"/>
                  </a:lnTo>
                  <a:cubicBezTo>
                    <a:pt x="2539" y="2697"/>
                    <a:pt x="2495" y="2684"/>
                    <a:pt x="2452" y="2684"/>
                  </a:cubicBezTo>
                  <a:cubicBezTo>
                    <a:pt x="2389" y="2684"/>
                    <a:pt x="2327" y="2712"/>
                    <a:pt x="2284" y="2766"/>
                  </a:cubicBezTo>
                  <a:cubicBezTo>
                    <a:pt x="0" y="5619"/>
                    <a:pt x="150" y="9719"/>
                    <a:pt x="2638" y="12399"/>
                  </a:cubicBezTo>
                  <a:cubicBezTo>
                    <a:pt x="2644" y="12399"/>
                    <a:pt x="2644" y="12405"/>
                    <a:pt x="2650" y="12411"/>
                  </a:cubicBezTo>
                  <a:cubicBezTo>
                    <a:pt x="2710" y="12471"/>
                    <a:pt x="2764" y="12531"/>
                    <a:pt x="2830" y="12591"/>
                  </a:cubicBezTo>
                  <a:cubicBezTo>
                    <a:pt x="4262" y="14026"/>
                    <a:pt x="6150" y="14754"/>
                    <a:pt x="8044" y="14754"/>
                  </a:cubicBezTo>
                  <a:cubicBezTo>
                    <a:pt x="9716" y="14754"/>
                    <a:pt x="11394" y="14187"/>
                    <a:pt x="12768" y="13040"/>
                  </a:cubicBezTo>
                  <a:lnTo>
                    <a:pt x="12786" y="13028"/>
                  </a:lnTo>
                  <a:cubicBezTo>
                    <a:pt x="12876" y="12956"/>
                    <a:pt x="12960" y="12878"/>
                    <a:pt x="13044" y="12800"/>
                  </a:cubicBezTo>
                  <a:lnTo>
                    <a:pt x="13092" y="12758"/>
                  </a:lnTo>
                  <a:lnTo>
                    <a:pt x="13158" y="12692"/>
                  </a:lnTo>
                  <a:lnTo>
                    <a:pt x="13200" y="12650"/>
                  </a:lnTo>
                  <a:lnTo>
                    <a:pt x="13260" y="12591"/>
                  </a:lnTo>
                  <a:cubicBezTo>
                    <a:pt x="13326" y="12531"/>
                    <a:pt x="13386" y="12465"/>
                    <a:pt x="13446" y="12399"/>
                  </a:cubicBezTo>
                  <a:lnTo>
                    <a:pt x="13452" y="12393"/>
                  </a:lnTo>
                  <a:cubicBezTo>
                    <a:pt x="16149" y="9485"/>
                    <a:pt x="16065" y="4966"/>
                    <a:pt x="13260" y="2160"/>
                  </a:cubicBezTo>
                  <a:cubicBezTo>
                    <a:pt x="13164" y="2059"/>
                    <a:pt x="13062" y="1963"/>
                    <a:pt x="12954" y="1873"/>
                  </a:cubicBezTo>
                  <a:lnTo>
                    <a:pt x="12948" y="1867"/>
                  </a:lnTo>
                  <a:cubicBezTo>
                    <a:pt x="11558" y="630"/>
                    <a:pt x="9803" y="0"/>
                    <a:pt x="804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C72E4F5-A275-C298-445D-113D241B3588}"/>
              </a:ext>
            </a:extLst>
          </p:cNvPr>
          <p:cNvGrpSpPr/>
          <p:nvPr/>
        </p:nvGrpSpPr>
        <p:grpSpPr>
          <a:xfrm>
            <a:off x="6967709" y="996821"/>
            <a:ext cx="1783429" cy="1219845"/>
            <a:chOff x="545264" y="3257542"/>
            <a:chExt cx="1783429" cy="1219845"/>
          </a:xfrm>
        </p:grpSpPr>
        <p:sp>
          <p:nvSpPr>
            <p:cNvPr id="43" name="Google Shape;259;p31">
              <a:extLst>
                <a:ext uri="{FF2B5EF4-FFF2-40B4-BE49-F238E27FC236}">
                  <a16:creationId xmlns:a16="http://schemas.microsoft.com/office/drawing/2014/main" id="{B2A57F95-7C82-66F0-1A6A-FD3BB105B2C9}"/>
                </a:ext>
              </a:extLst>
            </p:cNvPr>
            <p:cNvSpPr/>
            <p:nvPr/>
          </p:nvSpPr>
          <p:spPr>
            <a:xfrm>
              <a:off x="545264" y="3269889"/>
              <a:ext cx="245700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4" name="Google Shape;274;p31">
              <a:extLst>
                <a:ext uri="{FF2B5EF4-FFF2-40B4-BE49-F238E27FC236}">
                  <a16:creationId xmlns:a16="http://schemas.microsoft.com/office/drawing/2014/main" id="{F5F55350-D653-9DED-8FEB-7C35BCA7B5AB}"/>
                </a:ext>
              </a:extLst>
            </p:cNvPr>
            <p:cNvSpPr/>
            <p:nvPr/>
          </p:nvSpPr>
          <p:spPr>
            <a:xfrm>
              <a:off x="545264" y="3449196"/>
              <a:ext cx="245700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5" name="Google Shape;275;p31">
              <a:extLst>
                <a:ext uri="{FF2B5EF4-FFF2-40B4-BE49-F238E27FC236}">
                  <a16:creationId xmlns:a16="http://schemas.microsoft.com/office/drawing/2014/main" id="{6B6F59D7-9622-FA27-86F3-84404560D70F}"/>
                </a:ext>
              </a:extLst>
            </p:cNvPr>
            <p:cNvSpPr/>
            <p:nvPr/>
          </p:nvSpPr>
          <p:spPr>
            <a:xfrm>
              <a:off x="831908" y="3661821"/>
              <a:ext cx="245700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6" name="Google Shape;276;p31">
              <a:extLst>
                <a:ext uri="{FF2B5EF4-FFF2-40B4-BE49-F238E27FC236}">
                  <a16:creationId xmlns:a16="http://schemas.microsoft.com/office/drawing/2014/main" id="{FD66AA30-C496-F9C1-7221-EC34E4045A63}"/>
                </a:ext>
              </a:extLst>
            </p:cNvPr>
            <p:cNvSpPr/>
            <p:nvPr/>
          </p:nvSpPr>
          <p:spPr>
            <a:xfrm>
              <a:off x="1191882" y="3661821"/>
              <a:ext cx="289125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7" name="Google Shape;277;p31">
              <a:extLst>
                <a:ext uri="{FF2B5EF4-FFF2-40B4-BE49-F238E27FC236}">
                  <a16:creationId xmlns:a16="http://schemas.microsoft.com/office/drawing/2014/main" id="{4B0EDF27-1045-75B3-0251-F8CAB846F3F3}"/>
                </a:ext>
              </a:extLst>
            </p:cNvPr>
            <p:cNvSpPr/>
            <p:nvPr/>
          </p:nvSpPr>
          <p:spPr>
            <a:xfrm>
              <a:off x="1555231" y="3661821"/>
              <a:ext cx="365175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8" name="Google Shape;278;p31">
              <a:extLst>
                <a:ext uri="{FF2B5EF4-FFF2-40B4-BE49-F238E27FC236}">
                  <a16:creationId xmlns:a16="http://schemas.microsoft.com/office/drawing/2014/main" id="{1E29D718-40EB-41C5-BF53-55D5F3B72915}"/>
                </a:ext>
              </a:extLst>
            </p:cNvPr>
            <p:cNvSpPr/>
            <p:nvPr/>
          </p:nvSpPr>
          <p:spPr>
            <a:xfrm>
              <a:off x="1969031" y="3661821"/>
              <a:ext cx="133200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9" name="Google Shape;279;p31">
              <a:extLst>
                <a:ext uri="{FF2B5EF4-FFF2-40B4-BE49-F238E27FC236}">
                  <a16:creationId xmlns:a16="http://schemas.microsoft.com/office/drawing/2014/main" id="{1F4BEDF9-CB3C-FF32-C056-7A0EBF33B0CD}"/>
                </a:ext>
              </a:extLst>
            </p:cNvPr>
            <p:cNvSpPr/>
            <p:nvPr/>
          </p:nvSpPr>
          <p:spPr>
            <a:xfrm>
              <a:off x="831908" y="3818214"/>
              <a:ext cx="245700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0" name="Google Shape;280;p31">
              <a:extLst>
                <a:ext uri="{FF2B5EF4-FFF2-40B4-BE49-F238E27FC236}">
                  <a16:creationId xmlns:a16="http://schemas.microsoft.com/office/drawing/2014/main" id="{B1536865-A2C0-3FD3-D92E-4E68CFC23583}"/>
                </a:ext>
              </a:extLst>
            </p:cNvPr>
            <p:cNvSpPr/>
            <p:nvPr/>
          </p:nvSpPr>
          <p:spPr>
            <a:xfrm>
              <a:off x="1191882" y="3818214"/>
              <a:ext cx="460125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1" name="Google Shape;281;p31">
              <a:extLst>
                <a:ext uri="{FF2B5EF4-FFF2-40B4-BE49-F238E27FC236}">
                  <a16:creationId xmlns:a16="http://schemas.microsoft.com/office/drawing/2014/main" id="{94313983-84DA-BE7C-5CF9-00FCFD9D87F5}"/>
                </a:ext>
              </a:extLst>
            </p:cNvPr>
            <p:cNvSpPr/>
            <p:nvPr/>
          </p:nvSpPr>
          <p:spPr>
            <a:xfrm>
              <a:off x="1712622" y="3818214"/>
              <a:ext cx="195525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2" name="Google Shape;290;p31">
              <a:extLst>
                <a:ext uri="{FF2B5EF4-FFF2-40B4-BE49-F238E27FC236}">
                  <a16:creationId xmlns:a16="http://schemas.microsoft.com/office/drawing/2014/main" id="{DE626865-DB06-9206-5997-537D3B02FBCC}"/>
                </a:ext>
              </a:extLst>
            </p:cNvPr>
            <p:cNvSpPr/>
            <p:nvPr/>
          </p:nvSpPr>
          <p:spPr>
            <a:xfrm>
              <a:off x="1969202" y="3819761"/>
              <a:ext cx="349200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3" name="Google Shape;291;p31">
              <a:extLst>
                <a:ext uri="{FF2B5EF4-FFF2-40B4-BE49-F238E27FC236}">
                  <a16:creationId xmlns:a16="http://schemas.microsoft.com/office/drawing/2014/main" id="{D72A6CAE-2A8A-353A-E88A-8C37EEFEAEE2}"/>
                </a:ext>
              </a:extLst>
            </p:cNvPr>
            <p:cNvSpPr/>
            <p:nvPr/>
          </p:nvSpPr>
          <p:spPr>
            <a:xfrm>
              <a:off x="861124" y="3430117"/>
              <a:ext cx="474975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4" name="Google Shape;292;p31">
              <a:extLst>
                <a:ext uri="{FF2B5EF4-FFF2-40B4-BE49-F238E27FC236}">
                  <a16:creationId xmlns:a16="http://schemas.microsoft.com/office/drawing/2014/main" id="{47F30792-EEB0-B857-C86D-986C7B586128}"/>
                </a:ext>
              </a:extLst>
            </p:cNvPr>
            <p:cNvSpPr/>
            <p:nvPr/>
          </p:nvSpPr>
          <p:spPr>
            <a:xfrm>
              <a:off x="861124" y="3257542"/>
              <a:ext cx="474975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5" name="Google Shape;275;p31">
              <a:extLst>
                <a:ext uri="{FF2B5EF4-FFF2-40B4-BE49-F238E27FC236}">
                  <a16:creationId xmlns:a16="http://schemas.microsoft.com/office/drawing/2014/main" id="{C8703425-AF16-4132-A424-4022550CCD5F}"/>
                </a:ext>
              </a:extLst>
            </p:cNvPr>
            <p:cNvSpPr/>
            <p:nvPr/>
          </p:nvSpPr>
          <p:spPr>
            <a:xfrm rot="10800000" flipH="1">
              <a:off x="842199" y="4366462"/>
              <a:ext cx="245700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6" name="Google Shape;276;p31">
              <a:extLst>
                <a:ext uri="{FF2B5EF4-FFF2-40B4-BE49-F238E27FC236}">
                  <a16:creationId xmlns:a16="http://schemas.microsoft.com/office/drawing/2014/main" id="{E87EFF09-AED2-5F91-A60C-92D150549C10}"/>
                </a:ext>
              </a:extLst>
            </p:cNvPr>
            <p:cNvSpPr/>
            <p:nvPr/>
          </p:nvSpPr>
          <p:spPr>
            <a:xfrm rot="10800000" flipH="1">
              <a:off x="1202173" y="4366462"/>
              <a:ext cx="289125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7" name="Google Shape;277;p31">
              <a:extLst>
                <a:ext uri="{FF2B5EF4-FFF2-40B4-BE49-F238E27FC236}">
                  <a16:creationId xmlns:a16="http://schemas.microsoft.com/office/drawing/2014/main" id="{CA608E6E-1B5C-1B89-C759-B9DC6C85CF4B}"/>
                </a:ext>
              </a:extLst>
            </p:cNvPr>
            <p:cNvSpPr/>
            <p:nvPr/>
          </p:nvSpPr>
          <p:spPr>
            <a:xfrm rot="10800000" flipH="1">
              <a:off x="1565522" y="4366462"/>
              <a:ext cx="365175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8" name="Google Shape;278;p31">
              <a:extLst>
                <a:ext uri="{FF2B5EF4-FFF2-40B4-BE49-F238E27FC236}">
                  <a16:creationId xmlns:a16="http://schemas.microsoft.com/office/drawing/2014/main" id="{AB4E5C4D-4EF9-AF24-4B11-D3A64008DCB9}"/>
                </a:ext>
              </a:extLst>
            </p:cNvPr>
            <p:cNvSpPr/>
            <p:nvPr/>
          </p:nvSpPr>
          <p:spPr>
            <a:xfrm rot="10800000" flipH="1">
              <a:off x="1979322" y="4366462"/>
              <a:ext cx="133200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9" name="Google Shape;279;p31">
              <a:extLst>
                <a:ext uri="{FF2B5EF4-FFF2-40B4-BE49-F238E27FC236}">
                  <a16:creationId xmlns:a16="http://schemas.microsoft.com/office/drawing/2014/main" id="{A27A3C2A-C3FB-49AF-67A2-848430E85E1E}"/>
                </a:ext>
              </a:extLst>
            </p:cNvPr>
            <p:cNvSpPr/>
            <p:nvPr/>
          </p:nvSpPr>
          <p:spPr>
            <a:xfrm rot="10800000" flipH="1">
              <a:off x="842199" y="4210068"/>
              <a:ext cx="245700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0" name="Google Shape;280;p31">
              <a:extLst>
                <a:ext uri="{FF2B5EF4-FFF2-40B4-BE49-F238E27FC236}">
                  <a16:creationId xmlns:a16="http://schemas.microsoft.com/office/drawing/2014/main" id="{7CD0A6DF-DBC3-926D-EFE1-660A2AD41A46}"/>
                </a:ext>
              </a:extLst>
            </p:cNvPr>
            <p:cNvSpPr/>
            <p:nvPr/>
          </p:nvSpPr>
          <p:spPr>
            <a:xfrm rot="10800000" flipH="1">
              <a:off x="1202173" y="4210068"/>
              <a:ext cx="460125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1" name="Google Shape;281;p31">
              <a:extLst>
                <a:ext uri="{FF2B5EF4-FFF2-40B4-BE49-F238E27FC236}">
                  <a16:creationId xmlns:a16="http://schemas.microsoft.com/office/drawing/2014/main" id="{BE110F7C-988F-CCCE-17C7-0F986B198F11}"/>
                </a:ext>
              </a:extLst>
            </p:cNvPr>
            <p:cNvSpPr/>
            <p:nvPr/>
          </p:nvSpPr>
          <p:spPr>
            <a:xfrm rot="10800000" flipH="1">
              <a:off x="1722913" y="4210068"/>
              <a:ext cx="195525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2" name="Google Shape;290;p31">
              <a:extLst>
                <a:ext uri="{FF2B5EF4-FFF2-40B4-BE49-F238E27FC236}">
                  <a16:creationId xmlns:a16="http://schemas.microsoft.com/office/drawing/2014/main" id="{72E7A276-8042-75B2-81CE-988DA3E5C05B}"/>
                </a:ext>
              </a:extLst>
            </p:cNvPr>
            <p:cNvSpPr/>
            <p:nvPr/>
          </p:nvSpPr>
          <p:spPr>
            <a:xfrm rot="10800000" flipH="1">
              <a:off x="1979493" y="4208522"/>
              <a:ext cx="349200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409" name="Google Shape;2364;p51">
            <a:extLst>
              <a:ext uri="{FF2B5EF4-FFF2-40B4-BE49-F238E27FC236}">
                <a16:creationId xmlns:a16="http://schemas.microsoft.com/office/drawing/2014/main" id="{4CE161C9-0DBC-AC65-BE2E-D8BC4004A8E0}"/>
              </a:ext>
            </a:extLst>
          </p:cNvPr>
          <p:cNvGrpSpPr/>
          <p:nvPr/>
        </p:nvGrpSpPr>
        <p:grpSpPr>
          <a:xfrm rot="16722506">
            <a:off x="621526" y="705074"/>
            <a:ext cx="624338" cy="500956"/>
            <a:chOff x="7694900" y="1959325"/>
            <a:chExt cx="928675" cy="745150"/>
          </a:xfrm>
          <a:solidFill>
            <a:schemeClr val="tx2">
              <a:lumMod val="2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cxnSp>
          <p:nvCxnSpPr>
            <p:cNvPr id="1410" name="Google Shape;2365;p51">
              <a:extLst>
                <a:ext uri="{FF2B5EF4-FFF2-40B4-BE49-F238E27FC236}">
                  <a16:creationId xmlns:a16="http://schemas.microsoft.com/office/drawing/2014/main" id="{402C2779-E4FD-8F6B-7220-56EEC2CF0D0D}"/>
                </a:ext>
              </a:extLst>
            </p:cNvPr>
            <p:cNvCxnSpPr/>
            <p:nvPr/>
          </p:nvCxnSpPr>
          <p:spPr>
            <a:xfrm rot="10800000" flipH="1">
              <a:off x="8174500" y="2010650"/>
              <a:ext cx="255000" cy="377400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411" name="Google Shape;2366;p51">
              <a:extLst>
                <a:ext uri="{FF2B5EF4-FFF2-40B4-BE49-F238E27FC236}">
                  <a16:creationId xmlns:a16="http://schemas.microsoft.com/office/drawing/2014/main" id="{ECBBF2FA-22F6-95C8-40FF-EF75F7460498}"/>
                </a:ext>
              </a:extLst>
            </p:cNvPr>
            <p:cNvCxnSpPr/>
            <p:nvPr/>
          </p:nvCxnSpPr>
          <p:spPr>
            <a:xfrm rot="10800000">
              <a:off x="7990800" y="1959325"/>
              <a:ext cx="10200" cy="357300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412" name="Google Shape;2367;p51">
              <a:extLst>
                <a:ext uri="{FF2B5EF4-FFF2-40B4-BE49-F238E27FC236}">
                  <a16:creationId xmlns:a16="http://schemas.microsoft.com/office/drawing/2014/main" id="{751D87C4-3EB5-FEA8-1B9D-33593EECB64E}"/>
                </a:ext>
              </a:extLst>
            </p:cNvPr>
            <p:cNvCxnSpPr/>
            <p:nvPr/>
          </p:nvCxnSpPr>
          <p:spPr>
            <a:xfrm rot="10800000" flipH="1">
              <a:off x="8266350" y="2418725"/>
              <a:ext cx="316500" cy="91800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413" name="Google Shape;2368;p51">
              <a:extLst>
                <a:ext uri="{FF2B5EF4-FFF2-40B4-BE49-F238E27FC236}">
                  <a16:creationId xmlns:a16="http://schemas.microsoft.com/office/drawing/2014/main" id="{5E32665D-78E5-1CA5-A572-790A84F55BDD}"/>
                </a:ext>
              </a:extLst>
            </p:cNvPr>
            <p:cNvCxnSpPr/>
            <p:nvPr/>
          </p:nvCxnSpPr>
          <p:spPr>
            <a:xfrm rot="10800000">
              <a:off x="7694900" y="2010600"/>
              <a:ext cx="91800" cy="255000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414" name="Google Shape;2369;p51">
              <a:extLst>
                <a:ext uri="{FF2B5EF4-FFF2-40B4-BE49-F238E27FC236}">
                  <a16:creationId xmlns:a16="http://schemas.microsoft.com/office/drawing/2014/main" id="{D30AA737-481D-C295-0937-0633AC381465}"/>
                </a:ext>
              </a:extLst>
            </p:cNvPr>
            <p:cNvCxnSpPr/>
            <p:nvPr/>
          </p:nvCxnSpPr>
          <p:spPr>
            <a:xfrm>
              <a:off x="8347875" y="2642675"/>
              <a:ext cx="275700" cy="61800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1415" name="Google Shape;2370;p51">
            <a:extLst>
              <a:ext uri="{FF2B5EF4-FFF2-40B4-BE49-F238E27FC236}">
                <a16:creationId xmlns:a16="http://schemas.microsoft.com/office/drawing/2014/main" id="{7F8315E4-9D39-F600-97DC-2F1F2783367D}"/>
              </a:ext>
            </a:extLst>
          </p:cNvPr>
          <p:cNvGrpSpPr/>
          <p:nvPr/>
        </p:nvGrpSpPr>
        <p:grpSpPr>
          <a:xfrm rot="6141870">
            <a:off x="8041525" y="4430464"/>
            <a:ext cx="551874" cy="442812"/>
            <a:chOff x="7694900" y="1959325"/>
            <a:chExt cx="928675" cy="745150"/>
          </a:xfrm>
          <a:solidFill>
            <a:schemeClr val="tx2">
              <a:lumMod val="2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cxnSp>
          <p:nvCxnSpPr>
            <p:cNvPr id="1418" name="Google Shape;2371;p51">
              <a:extLst>
                <a:ext uri="{FF2B5EF4-FFF2-40B4-BE49-F238E27FC236}">
                  <a16:creationId xmlns:a16="http://schemas.microsoft.com/office/drawing/2014/main" id="{6ACC3CAE-EA88-D19D-944C-F2F62348A004}"/>
                </a:ext>
              </a:extLst>
            </p:cNvPr>
            <p:cNvCxnSpPr/>
            <p:nvPr/>
          </p:nvCxnSpPr>
          <p:spPr>
            <a:xfrm rot="10800000" flipH="1">
              <a:off x="8174500" y="2010650"/>
              <a:ext cx="255000" cy="377400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419" name="Google Shape;2372;p51">
              <a:extLst>
                <a:ext uri="{FF2B5EF4-FFF2-40B4-BE49-F238E27FC236}">
                  <a16:creationId xmlns:a16="http://schemas.microsoft.com/office/drawing/2014/main" id="{D3F8A6EA-B662-7C34-B2A4-FC7118C1DBE9}"/>
                </a:ext>
              </a:extLst>
            </p:cNvPr>
            <p:cNvCxnSpPr/>
            <p:nvPr/>
          </p:nvCxnSpPr>
          <p:spPr>
            <a:xfrm rot="10800000">
              <a:off x="7990800" y="1959325"/>
              <a:ext cx="10200" cy="357300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420" name="Google Shape;2373;p51">
              <a:extLst>
                <a:ext uri="{FF2B5EF4-FFF2-40B4-BE49-F238E27FC236}">
                  <a16:creationId xmlns:a16="http://schemas.microsoft.com/office/drawing/2014/main" id="{F26B0906-98DA-34B9-A356-8FB3E8D724F9}"/>
                </a:ext>
              </a:extLst>
            </p:cNvPr>
            <p:cNvCxnSpPr/>
            <p:nvPr/>
          </p:nvCxnSpPr>
          <p:spPr>
            <a:xfrm rot="10800000" flipH="1">
              <a:off x="8266350" y="2418725"/>
              <a:ext cx="316500" cy="91800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421" name="Google Shape;2374;p51">
              <a:extLst>
                <a:ext uri="{FF2B5EF4-FFF2-40B4-BE49-F238E27FC236}">
                  <a16:creationId xmlns:a16="http://schemas.microsoft.com/office/drawing/2014/main" id="{12DB6F93-00C5-09F8-07D6-3F6090B20F2F}"/>
                </a:ext>
              </a:extLst>
            </p:cNvPr>
            <p:cNvCxnSpPr/>
            <p:nvPr/>
          </p:nvCxnSpPr>
          <p:spPr>
            <a:xfrm rot="10800000">
              <a:off x="7694900" y="2010600"/>
              <a:ext cx="91800" cy="255000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422" name="Google Shape;2375;p51">
              <a:extLst>
                <a:ext uri="{FF2B5EF4-FFF2-40B4-BE49-F238E27FC236}">
                  <a16:creationId xmlns:a16="http://schemas.microsoft.com/office/drawing/2014/main" id="{F68958AC-08BB-D190-9E3C-5F3E3102E719}"/>
                </a:ext>
              </a:extLst>
            </p:cNvPr>
            <p:cNvCxnSpPr/>
            <p:nvPr/>
          </p:nvCxnSpPr>
          <p:spPr>
            <a:xfrm>
              <a:off x="8347875" y="2642675"/>
              <a:ext cx="275700" cy="61800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EE32FDB3-2701-C266-9635-264D2019C8A7}"/>
              </a:ext>
            </a:extLst>
          </p:cNvPr>
          <p:cNvCxnSpPr>
            <a:cxnSpLocks/>
          </p:cNvCxnSpPr>
          <p:nvPr/>
        </p:nvCxnSpPr>
        <p:spPr>
          <a:xfrm flipV="1">
            <a:off x="8863584" y="-704783"/>
            <a:ext cx="0" cy="1727565"/>
          </a:xfrm>
          <a:prstGeom prst="straightConnector1">
            <a:avLst/>
          </a:prstGeom>
          <a:ln w="57150">
            <a:solidFill>
              <a:srgbClr val="A85753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C478C2E-7060-C22E-1255-416E20362760}"/>
              </a:ext>
            </a:extLst>
          </p:cNvPr>
          <p:cNvCxnSpPr>
            <a:cxnSpLocks/>
          </p:cNvCxnSpPr>
          <p:nvPr/>
        </p:nvCxnSpPr>
        <p:spPr>
          <a:xfrm flipV="1">
            <a:off x="8863584" y="4035684"/>
            <a:ext cx="0" cy="1757790"/>
          </a:xfrm>
          <a:prstGeom prst="straightConnector1">
            <a:avLst/>
          </a:prstGeom>
          <a:ln w="57150">
            <a:solidFill>
              <a:srgbClr val="A85753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Google Shape;1203;p43">
            <a:extLst>
              <a:ext uri="{FF2B5EF4-FFF2-40B4-BE49-F238E27FC236}">
                <a16:creationId xmlns:a16="http://schemas.microsoft.com/office/drawing/2014/main" id="{DE471C57-7FA7-CD7A-3AD5-CE3AEDD8AF89}"/>
              </a:ext>
            </a:extLst>
          </p:cNvPr>
          <p:cNvSpPr txBox="1">
            <a:spLocks/>
          </p:cNvSpPr>
          <p:nvPr/>
        </p:nvSpPr>
        <p:spPr>
          <a:xfrm>
            <a:off x="8081099" y="62465"/>
            <a:ext cx="453867" cy="183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Font typeface="Patrick Hand"/>
              <a:buNone/>
              <a:defRPr sz="3200" b="1" i="0" u="none" strike="noStrike" cap="none">
                <a:solidFill>
                  <a:schemeClr val="accent5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sz="1800" dirty="0">
                <a:uFill>
                  <a:noFill/>
                </a:uFill>
                <a:hlinkClick r:id="" action="ppaction://hlinkshowjump?jump=nextslide"/>
              </a:rPr>
              <a:t>11 </a:t>
            </a:r>
            <a:r>
              <a:rPr lang="en-US" sz="1800" dirty="0">
                <a:solidFill>
                  <a:schemeClr val="accent2"/>
                </a:solidFill>
                <a:uFill>
                  <a:noFill/>
                </a:uFill>
                <a:hlinkClick r:id="" action="ppaction://hlinkshowjump?jump=nextslid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&gt;&gt;</a:t>
            </a:r>
            <a:endParaRPr lang="en-US" sz="1800" dirty="0">
              <a:solidFill>
                <a:schemeClr val="accent2"/>
              </a:solidFill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4639AE7D-A0F8-D012-FE50-F7404F596D24}"/>
              </a:ext>
            </a:extLst>
          </p:cNvPr>
          <p:cNvGrpSpPr/>
          <p:nvPr/>
        </p:nvGrpSpPr>
        <p:grpSpPr>
          <a:xfrm>
            <a:off x="4546250" y="2357771"/>
            <a:ext cx="3534849" cy="2176540"/>
            <a:chOff x="4599460" y="2091514"/>
            <a:chExt cx="3902538" cy="2402940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C1D96D57-44AF-B01A-AA4A-2BCE6989578D}"/>
                </a:ext>
              </a:extLst>
            </p:cNvPr>
            <p:cNvGrpSpPr/>
            <p:nvPr/>
          </p:nvGrpSpPr>
          <p:grpSpPr>
            <a:xfrm>
              <a:off x="4599460" y="2091514"/>
              <a:ext cx="3902538" cy="2402940"/>
              <a:chOff x="2549449" y="2264028"/>
              <a:chExt cx="3902538" cy="2402940"/>
            </a:xfrm>
            <a:effectLst>
              <a:outerShdw blurRad="50800" dist="38100" dir="2700000" sx="101000" sy="101000" algn="tl" rotWithShape="0">
                <a:prstClr val="black">
                  <a:alpha val="40000"/>
                </a:prstClr>
              </a:outerShdw>
            </a:effectLst>
          </p:grpSpPr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7A9F96CC-9219-FEC4-1021-BC5583CEBD4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39257" t="3954" b="26663"/>
              <a:stretch/>
            </p:blipFill>
            <p:spPr>
              <a:xfrm>
                <a:off x="2549449" y="2264028"/>
                <a:ext cx="3902538" cy="2402940"/>
              </a:xfrm>
              <a:prstGeom prst="rect">
                <a:avLst/>
              </a:prstGeom>
            </p:spPr>
          </p:pic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0CA69EDF-575A-B7C9-1CEC-B03D86998A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621780" y="2413457"/>
                <a:ext cx="3782315" cy="2186185"/>
              </a:xfrm>
              <a:prstGeom prst="rect">
                <a:avLst/>
              </a:prstGeom>
            </p:spPr>
          </p:pic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76BC3F38-EE7B-5EAB-651F-D637D19A2BE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39257" t="97737"/>
              <a:stretch/>
            </p:blipFill>
            <p:spPr>
              <a:xfrm>
                <a:off x="2557517" y="4589779"/>
                <a:ext cx="3845240" cy="77189"/>
              </a:xfrm>
              <a:prstGeom prst="rect">
                <a:avLst/>
              </a:prstGeom>
            </p:spPr>
          </p:pic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70F4734-1AF9-B676-38A9-ADCB9F062CB5}"/>
                  </a:ext>
                </a:extLst>
              </p:cNvPr>
              <p:cNvSpPr txBox="1"/>
              <p:nvPr/>
            </p:nvSpPr>
            <p:spPr>
              <a:xfrm>
                <a:off x="4150755" y="3171269"/>
                <a:ext cx="413219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2"/>
                <a:r>
                  <a:rPr lang="en-US" sz="600" dirty="0">
                    <a:solidFill>
                      <a:srgbClr val="565656"/>
                    </a:solidFill>
                    <a:latin typeface="Cascadia Code" panose="020B0609020000020004" pitchFamily="49" charset="0"/>
                    <a:ea typeface="Cascadia Code" panose="020B0609020000020004" pitchFamily="49" charset="0"/>
                    <a:cs typeface="Cascadia Code" panose="020B0609020000020004" pitchFamily="49" charset="0"/>
                  </a:rPr>
                  <a:t>Rahim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46CD6DE-5474-0C4D-8B34-B8DB4BBCA0A8}"/>
                  </a:ext>
                </a:extLst>
              </p:cNvPr>
              <p:cNvSpPr txBox="1"/>
              <p:nvPr/>
            </p:nvSpPr>
            <p:spPr>
              <a:xfrm>
                <a:off x="3842001" y="3279753"/>
                <a:ext cx="871429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2"/>
                <a:r>
                  <a:rPr lang="en-US" sz="600" dirty="0">
                    <a:solidFill>
                      <a:srgbClr val="565656"/>
                    </a:solidFill>
                    <a:latin typeface="Cascadia Code" panose="020B0609020000020004" pitchFamily="49" charset="0"/>
                    <a:ea typeface="Cascadia Code" panose="020B0609020000020004" pitchFamily="49" charset="0"/>
                    <a:cs typeface="Cascadia Code" panose="020B0609020000020004" pitchFamily="49" charset="0"/>
                  </a:rPr>
                  <a:t>IUT, Gazipur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55D348D-4948-E094-30FE-1524156CE4AB}"/>
                  </a:ext>
                </a:extLst>
              </p:cNvPr>
              <p:cNvSpPr txBox="1"/>
              <p:nvPr/>
            </p:nvSpPr>
            <p:spPr>
              <a:xfrm>
                <a:off x="3742737" y="3387326"/>
                <a:ext cx="682754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2"/>
                <a:r>
                  <a:rPr lang="en-US" sz="600" dirty="0">
                    <a:solidFill>
                      <a:srgbClr val="565656"/>
                    </a:solidFill>
                    <a:latin typeface="Cascadia Code" panose="020B0609020000020004" pitchFamily="49" charset="0"/>
                    <a:ea typeface="Cascadia Code" panose="020B0609020000020004" pitchFamily="49" charset="0"/>
                    <a:cs typeface="Cascadia Code" panose="020B0609020000020004" pitchFamily="49" charset="0"/>
                  </a:rPr>
                  <a:t>0171132145</a:t>
                </a:r>
              </a:p>
            </p:txBody>
          </p:sp>
        </p:grp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5459DC9C-5DEC-C341-A41C-A8FAF953DA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606" t="6637" r="2242" b="13996"/>
            <a:stretch/>
          </p:blipFill>
          <p:spPr>
            <a:xfrm>
              <a:off x="4815462" y="2262020"/>
              <a:ext cx="3470533" cy="2155245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33036FFF-16B5-9406-BAF0-F0506460863A}"/>
              </a:ext>
            </a:extLst>
          </p:cNvPr>
          <p:cNvGrpSpPr/>
          <p:nvPr/>
        </p:nvGrpSpPr>
        <p:grpSpPr>
          <a:xfrm>
            <a:off x="689369" y="2379659"/>
            <a:ext cx="3488927" cy="2148264"/>
            <a:chOff x="558817" y="2083305"/>
            <a:chExt cx="3902538" cy="2402940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5BE8ADDF-00B8-091E-4E38-3E8486199C95}"/>
                </a:ext>
              </a:extLst>
            </p:cNvPr>
            <p:cNvGrpSpPr/>
            <p:nvPr/>
          </p:nvGrpSpPr>
          <p:grpSpPr>
            <a:xfrm>
              <a:off x="558817" y="2083305"/>
              <a:ext cx="3902538" cy="2402940"/>
              <a:chOff x="2549449" y="2264028"/>
              <a:chExt cx="3902538" cy="2402940"/>
            </a:xfrm>
            <a:effectLst>
              <a:outerShdw blurRad="50800" dist="38100" dir="2700000" sx="101000" sy="101000" algn="tl" rotWithShape="0">
                <a:prstClr val="black">
                  <a:alpha val="40000"/>
                </a:prstClr>
              </a:outerShdw>
            </a:effectLst>
          </p:grpSpPr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A22C4712-2848-DFDB-2BC6-4A2EF925F1A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39257" t="3954" b="26663"/>
              <a:stretch/>
            </p:blipFill>
            <p:spPr>
              <a:xfrm>
                <a:off x="2549449" y="2264028"/>
                <a:ext cx="3902538" cy="2402940"/>
              </a:xfrm>
              <a:prstGeom prst="rect">
                <a:avLst/>
              </a:prstGeom>
            </p:spPr>
          </p:pic>
          <p:pic>
            <p:nvPicPr>
              <p:cNvPr id="32" name="Picture 31">
                <a:extLst>
                  <a:ext uri="{FF2B5EF4-FFF2-40B4-BE49-F238E27FC236}">
                    <a16:creationId xmlns:a16="http://schemas.microsoft.com/office/drawing/2014/main" id="{74BFA31B-04FC-F271-AAAF-7184DAB74E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628510" y="2413457"/>
                <a:ext cx="3760552" cy="2186185"/>
              </a:xfrm>
              <a:prstGeom prst="rect">
                <a:avLst/>
              </a:prstGeom>
            </p:spPr>
          </p:pic>
          <p:pic>
            <p:nvPicPr>
              <p:cNvPr id="33" name="Picture 32">
                <a:extLst>
                  <a:ext uri="{FF2B5EF4-FFF2-40B4-BE49-F238E27FC236}">
                    <a16:creationId xmlns:a16="http://schemas.microsoft.com/office/drawing/2014/main" id="{231AEEEF-DA5C-0DB1-B6B6-F0A8F0D6A03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39257" t="97737"/>
              <a:stretch/>
            </p:blipFill>
            <p:spPr>
              <a:xfrm>
                <a:off x="2557517" y="4589779"/>
                <a:ext cx="3845240" cy="77189"/>
              </a:xfrm>
              <a:prstGeom prst="rect">
                <a:avLst/>
              </a:prstGeom>
            </p:spPr>
          </p:pic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63CB7FE0-74AC-3404-2CE8-649230F63B23}"/>
                  </a:ext>
                </a:extLst>
              </p:cNvPr>
              <p:cNvSpPr txBox="1"/>
              <p:nvPr/>
            </p:nvSpPr>
            <p:spPr>
              <a:xfrm>
                <a:off x="4150755" y="3171269"/>
                <a:ext cx="413219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2"/>
                <a:r>
                  <a:rPr lang="en-US" sz="600" dirty="0">
                    <a:solidFill>
                      <a:srgbClr val="565656"/>
                    </a:solidFill>
                    <a:latin typeface="Cascadia Code" panose="020B0609020000020004" pitchFamily="49" charset="0"/>
                    <a:ea typeface="Cascadia Code" panose="020B0609020000020004" pitchFamily="49" charset="0"/>
                    <a:cs typeface="Cascadia Code" panose="020B0609020000020004" pitchFamily="49" charset="0"/>
                  </a:rPr>
                  <a:t>Rahim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4F9D9E8-1ADF-CF5E-C0CD-6AE069D6336F}"/>
                  </a:ext>
                </a:extLst>
              </p:cNvPr>
              <p:cNvSpPr txBox="1"/>
              <p:nvPr/>
            </p:nvSpPr>
            <p:spPr>
              <a:xfrm>
                <a:off x="3842001" y="3279753"/>
                <a:ext cx="871429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2"/>
                <a:r>
                  <a:rPr lang="en-US" sz="600" dirty="0">
                    <a:solidFill>
                      <a:srgbClr val="565656"/>
                    </a:solidFill>
                    <a:latin typeface="Cascadia Code" panose="020B0609020000020004" pitchFamily="49" charset="0"/>
                    <a:ea typeface="Cascadia Code" panose="020B0609020000020004" pitchFamily="49" charset="0"/>
                    <a:cs typeface="Cascadia Code" panose="020B0609020000020004" pitchFamily="49" charset="0"/>
                  </a:rPr>
                  <a:t>IUT, Gazipur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597B8D8-98A4-9581-46DE-76E42AE325CD}"/>
                  </a:ext>
                </a:extLst>
              </p:cNvPr>
              <p:cNvSpPr txBox="1"/>
              <p:nvPr/>
            </p:nvSpPr>
            <p:spPr>
              <a:xfrm>
                <a:off x="3742737" y="3387326"/>
                <a:ext cx="682754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2"/>
                <a:r>
                  <a:rPr lang="en-US" sz="600" dirty="0">
                    <a:solidFill>
                      <a:srgbClr val="565656"/>
                    </a:solidFill>
                    <a:latin typeface="Cascadia Code" panose="020B0609020000020004" pitchFamily="49" charset="0"/>
                    <a:ea typeface="Cascadia Code" panose="020B0609020000020004" pitchFamily="49" charset="0"/>
                    <a:cs typeface="Cascadia Code" panose="020B0609020000020004" pitchFamily="49" charset="0"/>
                  </a:rPr>
                  <a:t>0171132145</a:t>
                </a:r>
              </a:p>
            </p:txBody>
          </p:sp>
        </p:grp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31A32B5-3F08-0CB5-685A-76D304C7592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21026" y="2325373"/>
              <a:ext cx="1562312" cy="1109720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C188E30F-72E1-8B61-27F2-C8D478623B9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415272" y="3435170"/>
              <a:ext cx="2386181" cy="957395"/>
            </a:xfrm>
            <a:prstGeom prst="rect">
              <a:avLst/>
            </a:prstGeom>
          </p:spPr>
        </p:pic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F894E30F-6301-7F12-59CA-3525082AD179}"/>
              </a:ext>
            </a:extLst>
          </p:cNvPr>
          <p:cNvSpPr/>
          <p:nvPr/>
        </p:nvSpPr>
        <p:spPr>
          <a:xfrm>
            <a:off x="2802673" y="2661424"/>
            <a:ext cx="869795" cy="269476"/>
          </a:xfrm>
          <a:prstGeom prst="rect">
            <a:avLst/>
          </a:prstGeom>
          <a:solidFill>
            <a:srgbClr val="A9DC7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086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u"/>
      </p:transition>
    </mc:Choice>
    <mc:Fallback xmlns=""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5">
          <a:extLst>
            <a:ext uri="{FF2B5EF4-FFF2-40B4-BE49-F238E27FC236}">
              <a16:creationId xmlns:a16="http://schemas.microsoft.com/office/drawing/2014/main" id="{94FF4DC6-9DD6-0714-ABCC-48C0568A8D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6" name="Google Shape;1366;p48">
            <a:extLst>
              <a:ext uri="{FF2B5EF4-FFF2-40B4-BE49-F238E27FC236}">
                <a16:creationId xmlns:a16="http://schemas.microsoft.com/office/drawing/2014/main" id="{4EABEE8D-5C2D-25C1-ADB4-50C02AA37F4B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4657559" y="4738825"/>
            <a:ext cx="982800" cy="183000"/>
          </a:xfrm>
          <a:prstGeom prst="rect">
            <a:avLst/>
          </a:prstGeom>
          <a:solidFill>
            <a:srgbClr val="E1F2FC"/>
          </a:solidFill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uFill>
                  <a:noFill/>
                </a:uFill>
                <a:hlinkClick r:id="" action="ppaction://hlinkshowjump?jump=nextslide"/>
              </a:rPr>
              <a:t>Next </a:t>
            </a:r>
            <a:r>
              <a:rPr lang="en" sz="1800">
                <a:solidFill>
                  <a:schemeClr val="accent2"/>
                </a:solidFill>
                <a:uFill>
                  <a:noFill/>
                </a:uFill>
                <a:hlinkClick r:id="" action="ppaction://hlinkshowjump?jump=nextslid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&gt;&gt;</a:t>
            </a:r>
            <a:endParaRPr sz="1800">
              <a:solidFill>
                <a:schemeClr val="accent2"/>
              </a:solidFill>
            </a:endParaRPr>
          </a:p>
        </p:txBody>
      </p:sp>
      <p:sp>
        <p:nvSpPr>
          <p:cNvPr id="1367" name="Google Shape;1367;p48">
            <a:extLst>
              <a:ext uri="{FF2B5EF4-FFF2-40B4-BE49-F238E27FC236}">
                <a16:creationId xmlns:a16="http://schemas.microsoft.com/office/drawing/2014/main" id="{88635F39-D02F-9271-E4D7-EFA7BCFBDFFB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3503641" y="4738825"/>
            <a:ext cx="982800" cy="183000"/>
          </a:xfrm>
          <a:prstGeom prst="rect">
            <a:avLst/>
          </a:prstGeom>
          <a:solidFill>
            <a:srgbClr val="E1F2FC"/>
          </a:solidFill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accent2"/>
                </a:solidFill>
                <a:uFill>
                  <a:noFill/>
                </a:uFill>
                <a:hlinkClick r:id="" action="ppaction://hlinkshowjump?jump=previousslid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&lt;&lt;</a:t>
            </a:r>
            <a:r>
              <a:rPr lang="en" sz="1800" dirty="0">
                <a:uFill>
                  <a:noFill/>
                </a:uFill>
                <a:hlinkClick r:id="" action="ppaction://hlinkshowjump?jump=previousslide"/>
              </a:rPr>
              <a:t> Previous</a:t>
            </a:r>
            <a:endParaRPr sz="1800" dirty="0"/>
          </a:p>
        </p:txBody>
      </p:sp>
      <p:sp>
        <p:nvSpPr>
          <p:cNvPr id="1398" name="Google Shape;1398;p48">
            <a:extLst>
              <a:ext uri="{FF2B5EF4-FFF2-40B4-BE49-F238E27FC236}">
                <a16:creationId xmlns:a16="http://schemas.microsoft.com/office/drawing/2014/main" id="{94353E65-B9BF-19F7-20EF-60073A6B84C6}"/>
              </a:ext>
            </a:extLst>
          </p:cNvPr>
          <p:cNvSpPr/>
          <p:nvPr/>
        </p:nvSpPr>
        <p:spPr>
          <a:xfrm>
            <a:off x="3599784" y="780873"/>
            <a:ext cx="2040575" cy="67046"/>
          </a:xfrm>
          <a:custGeom>
            <a:avLst/>
            <a:gdLst/>
            <a:ahLst/>
            <a:cxnLst/>
            <a:rect l="l" t="t" r="r" b="b"/>
            <a:pathLst>
              <a:path w="81623" h="7078" extrusionOk="0">
                <a:moveTo>
                  <a:pt x="31634" y="0"/>
                </a:moveTo>
                <a:lnTo>
                  <a:pt x="29668" y="18"/>
                </a:lnTo>
                <a:lnTo>
                  <a:pt x="27685" y="36"/>
                </a:lnTo>
                <a:lnTo>
                  <a:pt x="25719" y="90"/>
                </a:lnTo>
                <a:lnTo>
                  <a:pt x="23735" y="161"/>
                </a:lnTo>
                <a:lnTo>
                  <a:pt x="21769" y="250"/>
                </a:lnTo>
                <a:lnTo>
                  <a:pt x="19803" y="340"/>
                </a:lnTo>
                <a:lnTo>
                  <a:pt x="17837" y="483"/>
                </a:lnTo>
                <a:lnTo>
                  <a:pt x="16729" y="554"/>
                </a:lnTo>
                <a:lnTo>
                  <a:pt x="15639" y="661"/>
                </a:lnTo>
                <a:lnTo>
                  <a:pt x="14549" y="769"/>
                </a:lnTo>
                <a:lnTo>
                  <a:pt x="13459" y="876"/>
                </a:lnTo>
                <a:lnTo>
                  <a:pt x="12386" y="1019"/>
                </a:lnTo>
                <a:lnTo>
                  <a:pt x="11296" y="1162"/>
                </a:lnTo>
                <a:lnTo>
                  <a:pt x="10224" y="1341"/>
                </a:lnTo>
                <a:lnTo>
                  <a:pt x="9151" y="1519"/>
                </a:lnTo>
                <a:lnTo>
                  <a:pt x="8079" y="1716"/>
                </a:lnTo>
                <a:lnTo>
                  <a:pt x="7007" y="1930"/>
                </a:lnTo>
                <a:lnTo>
                  <a:pt x="5934" y="2163"/>
                </a:lnTo>
                <a:lnTo>
                  <a:pt x="4880" y="2413"/>
                </a:lnTo>
                <a:lnTo>
                  <a:pt x="3826" y="2681"/>
                </a:lnTo>
                <a:lnTo>
                  <a:pt x="2771" y="2985"/>
                </a:lnTo>
                <a:lnTo>
                  <a:pt x="1717" y="3289"/>
                </a:lnTo>
                <a:lnTo>
                  <a:pt x="662" y="3628"/>
                </a:lnTo>
                <a:lnTo>
                  <a:pt x="573" y="3664"/>
                </a:lnTo>
                <a:lnTo>
                  <a:pt x="501" y="3718"/>
                </a:lnTo>
                <a:lnTo>
                  <a:pt x="412" y="3789"/>
                </a:lnTo>
                <a:lnTo>
                  <a:pt x="340" y="3878"/>
                </a:lnTo>
                <a:lnTo>
                  <a:pt x="287" y="3968"/>
                </a:lnTo>
                <a:lnTo>
                  <a:pt x="233" y="4075"/>
                </a:lnTo>
                <a:lnTo>
                  <a:pt x="144" y="4307"/>
                </a:lnTo>
                <a:lnTo>
                  <a:pt x="72" y="4575"/>
                </a:lnTo>
                <a:lnTo>
                  <a:pt x="37" y="4861"/>
                </a:lnTo>
                <a:lnTo>
                  <a:pt x="1" y="5165"/>
                </a:lnTo>
                <a:lnTo>
                  <a:pt x="19" y="5469"/>
                </a:lnTo>
                <a:lnTo>
                  <a:pt x="37" y="5755"/>
                </a:lnTo>
                <a:lnTo>
                  <a:pt x="90" y="6041"/>
                </a:lnTo>
                <a:lnTo>
                  <a:pt x="162" y="6291"/>
                </a:lnTo>
                <a:lnTo>
                  <a:pt x="233" y="6523"/>
                </a:lnTo>
                <a:lnTo>
                  <a:pt x="340" y="6684"/>
                </a:lnTo>
                <a:lnTo>
                  <a:pt x="394" y="6756"/>
                </a:lnTo>
                <a:lnTo>
                  <a:pt x="466" y="6827"/>
                </a:lnTo>
                <a:lnTo>
                  <a:pt x="519" y="6863"/>
                </a:lnTo>
                <a:lnTo>
                  <a:pt x="591" y="6881"/>
                </a:lnTo>
                <a:lnTo>
                  <a:pt x="680" y="6899"/>
                </a:lnTo>
                <a:lnTo>
                  <a:pt x="752" y="6881"/>
                </a:lnTo>
                <a:lnTo>
                  <a:pt x="1681" y="6631"/>
                </a:lnTo>
                <a:lnTo>
                  <a:pt x="2610" y="6416"/>
                </a:lnTo>
                <a:lnTo>
                  <a:pt x="3540" y="6202"/>
                </a:lnTo>
                <a:lnTo>
                  <a:pt x="4487" y="5987"/>
                </a:lnTo>
                <a:lnTo>
                  <a:pt x="5416" y="5809"/>
                </a:lnTo>
                <a:lnTo>
                  <a:pt x="6363" y="5630"/>
                </a:lnTo>
                <a:lnTo>
                  <a:pt x="7311" y="5469"/>
                </a:lnTo>
                <a:lnTo>
                  <a:pt x="8258" y="5326"/>
                </a:lnTo>
                <a:lnTo>
                  <a:pt x="9205" y="5183"/>
                </a:lnTo>
                <a:lnTo>
                  <a:pt x="10134" y="5058"/>
                </a:lnTo>
                <a:lnTo>
                  <a:pt x="12047" y="4826"/>
                </a:lnTo>
                <a:lnTo>
                  <a:pt x="13941" y="4629"/>
                </a:lnTo>
                <a:lnTo>
                  <a:pt x="15853" y="4486"/>
                </a:lnTo>
                <a:lnTo>
                  <a:pt x="17766" y="4361"/>
                </a:lnTo>
                <a:lnTo>
                  <a:pt x="19660" y="4272"/>
                </a:lnTo>
                <a:lnTo>
                  <a:pt x="21590" y="4200"/>
                </a:lnTo>
                <a:lnTo>
                  <a:pt x="23503" y="4164"/>
                </a:lnTo>
                <a:lnTo>
                  <a:pt x="25415" y="4129"/>
                </a:lnTo>
                <a:lnTo>
                  <a:pt x="27327" y="4111"/>
                </a:lnTo>
                <a:lnTo>
                  <a:pt x="31152" y="4111"/>
                </a:lnTo>
                <a:lnTo>
                  <a:pt x="33136" y="4129"/>
                </a:lnTo>
                <a:lnTo>
                  <a:pt x="35119" y="4146"/>
                </a:lnTo>
                <a:lnTo>
                  <a:pt x="37103" y="4182"/>
                </a:lnTo>
                <a:lnTo>
                  <a:pt x="39087" y="4218"/>
                </a:lnTo>
                <a:lnTo>
                  <a:pt x="41071" y="4272"/>
                </a:lnTo>
                <a:lnTo>
                  <a:pt x="43055" y="4343"/>
                </a:lnTo>
                <a:lnTo>
                  <a:pt x="45038" y="4415"/>
                </a:lnTo>
                <a:lnTo>
                  <a:pt x="47022" y="4504"/>
                </a:lnTo>
                <a:lnTo>
                  <a:pt x="49006" y="4593"/>
                </a:lnTo>
                <a:lnTo>
                  <a:pt x="50972" y="4701"/>
                </a:lnTo>
                <a:lnTo>
                  <a:pt x="52956" y="4826"/>
                </a:lnTo>
                <a:lnTo>
                  <a:pt x="54939" y="4951"/>
                </a:lnTo>
                <a:lnTo>
                  <a:pt x="56905" y="5094"/>
                </a:lnTo>
                <a:lnTo>
                  <a:pt x="58889" y="5255"/>
                </a:lnTo>
                <a:lnTo>
                  <a:pt x="60873" y="5415"/>
                </a:lnTo>
                <a:lnTo>
                  <a:pt x="62839" y="5594"/>
                </a:lnTo>
                <a:lnTo>
                  <a:pt x="67325" y="6005"/>
                </a:lnTo>
                <a:lnTo>
                  <a:pt x="69577" y="6220"/>
                </a:lnTo>
                <a:lnTo>
                  <a:pt x="71811" y="6452"/>
                </a:lnTo>
                <a:lnTo>
                  <a:pt x="72954" y="6577"/>
                </a:lnTo>
                <a:lnTo>
                  <a:pt x="74098" y="6720"/>
                </a:lnTo>
                <a:lnTo>
                  <a:pt x="75260" y="6863"/>
                </a:lnTo>
                <a:lnTo>
                  <a:pt x="76439" y="6970"/>
                </a:lnTo>
                <a:lnTo>
                  <a:pt x="77029" y="7024"/>
                </a:lnTo>
                <a:lnTo>
                  <a:pt x="77601" y="7042"/>
                </a:lnTo>
                <a:lnTo>
                  <a:pt x="78191" y="7078"/>
                </a:lnTo>
                <a:lnTo>
                  <a:pt x="78781" y="7078"/>
                </a:lnTo>
                <a:lnTo>
                  <a:pt x="79353" y="7060"/>
                </a:lnTo>
                <a:lnTo>
                  <a:pt x="79925" y="7024"/>
                </a:lnTo>
                <a:lnTo>
                  <a:pt x="80496" y="6970"/>
                </a:lnTo>
                <a:lnTo>
                  <a:pt x="81050" y="6881"/>
                </a:lnTo>
                <a:lnTo>
                  <a:pt x="81122" y="6863"/>
                </a:lnTo>
                <a:lnTo>
                  <a:pt x="81193" y="6827"/>
                </a:lnTo>
                <a:lnTo>
                  <a:pt x="81247" y="6792"/>
                </a:lnTo>
                <a:lnTo>
                  <a:pt x="81301" y="6738"/>
                </a:lnTo>
                <a:lnTo>
                  <a:pt x="81408" y="6613"/>
                </a:lnTo>
                <a:lnTo>
                  <a:pt x="81479" y="6470"/>
                </a:lnTo>
                <a:lnTo>
                  <a:pt x="81551" y="6291"/>
                </a:lnTo>
                <a:lnTo>
                  <a:pt x="81587" y="6095"/>
                </a:lnTo>
                <a:lnTo>
                  <a:pt x="81622" y="5880"/>
                </a:lnTo>
                <a:lnTo>
                  <a:pt x="81622" y="5666"/>
                </a:lnTo>
                <a:lnTo>
                  <a:pt x="81622" y="5433"/>
                </a:lnTo>
                <a:lnTo>
                  <a:pt x="81604" y="5219"/>
                </a:lnTo>
                <a:lnTo>
                  <a:pt x="81551" y="5004"/>
                </a:lnTo>
                <a:lnTo>
                  <a:pt x="81497" y="4826"/>
                </a:lnTo>
                <a:lnTo>
                  <a:pt x="81444" y="4647"/>
                </a:lnTo>
                <a:lnTo>
                  <a:pt x="81354" y="4504"/>
                </a:lnTo>
                <a:lnTo>
                  <a:pt x="81247" y="4397"/>
                </a:lnTo>
                <a:lnTo>
                  <a:pt x="81140" y="4325"/>
                </a:lnTo>
                <a:lnTo>
                  <a:pt x="80693" y="4129"/>
                </a:lnTo>
                <a:lnTo>
                  <a:pt x="80246" y="3950"/>
                </a:lnTo>
                <a:lnTo>
                  <a:pt x="79782" y="3789"/>
                </a:lnTo>
                <a:lnTo>
                  <a:pt x="79317" y="3646"/>
                </a:lnTo>
                <a:lnTo>
                  <a:pt x="78852" y="3521"/>
                </a:lnTo>
                <a:lnTo>
                  <a:pt x="78388" y="3414"/>
                </a:lnTo>
                <a:lnTo>
                  <a:pt x="77422" y="3199"/>
                </a:lnTo>
                <a:lnTo>
                  <a:pt x="76457" y="3021"/>
                </a:lnTo>
                <a:lnTo>
                  <a:pt x="75492" y="2878"/>
                </a:lnTo>
                <a:lnTo>
                  <a:pt x="73562" y="2609"/>
                </a:lnTo>
                <a:lnTo>
                  <a:pt x="71560" y="2324"/>
                </a:lnTo>
                <a:lnTo>
                  <a:pt x="69559" y="2073"/>
                </a:lnTo>
                <a:lnTo>
                  <a:pt x="67539" y="1841"/>
                </a:lnTo>
                <a:lnTo>
                  <a:pt x="65520" y="1644"/>
                </a:lnTo>
                <a:lnTo>
                  <a:pt x="63518" y="1448"/>
                </a:lnTo>
                <a:lnTo>
                  <a:pt x="61498" y="1269"/>
                </a:lnTo>
                <a:lnTo>
                  <a:pt x="59479" y="1108"/>
                </a:lnTo>
                <a:lnTo>
                  <a:pt x="57477" y="965"/>
                </a:lnTo>
                <a:lnTo>
                  <a:pt x="55458" y="822"/>
                </a:lnTo>
                <a:lnTo>
                  <a:pt x="53438" y="697"/>
                </a:lnTo>
                <a:lnTo>
                  <a:pt x="49399" y="483"/>
                </a:lnTo>
                <a:lnTo>
                  <a:pt x="45467" y="304"/>
                </a:lnTo>
                <a:lnTo>
                  <a:pt x="41518" y="161"/>
                </a:lnTo>
                <a:lnTo>
                  <a:pt x="39534" y="107"/>
                </a:lnTo>
                <a:lnTo>
                  <a:pt x="37568" y="54"/>
                </a:lnTo>
                <a:lnTo>
                  <a:pt x="35584" y="18"/>
                </a:lnTo>
                <a:lnTo>
                  <a:pt x="33618" y="0"/>
                </a:lnTo>
                <a:close/>
              </a:path>
            </a:pathLst>
          </a:custGeom>
          <a:solidFill>
            <a:schemeClr val="dk1">
              <a:alpha val="674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7E1C35ED-FFAA-403F-4AC8-28EE9BBB9E7E}"/>
              </a:ext>
            </a:extLst>
          </p:cNvPr>
          <p:cNvSpPr/>
          <p:nvPr/>
        </p:nvSpPr>
        <p:spPr>
          <a:xfrm>
            <a:off x="3806406" y="461973"/>
            <a:ext cx="1531188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b="1" dirty="0">
                <a:ln w="0"/>
                <a:solidFill>
                  <a:schemeClr val="tx1"/>
                </a:solidFill>
                <a:latin typeface="Quicksand" panose="020B0604020202020204" charset="0"/>
              </a:rPr>
              <a:t>FLAVORDASH</a:t>
            </a:r>
            <a:endParaRPr lang="en-US" sz="1600" b="1" cap="none" spc="0" dirty="0">
              <a:ln w="0"/>
              <a:solidFill>
                <a:schemeClr val="tx1"/>
              </a:solidFill>
              <a:latin typeface="Quicksand" panose="020B0604020202020204" charset="0"/>
            </a:endParaRPr>
          </a:p>
        </p:txBody>
      </p:sp>
      <p:grpSp>
        <p:nvGrpSpPr>
          <p:cNvPr id="2" name="Google Shape;2364;p51">
            <a:extLst>
              <a:ext uri="{FF2B5EF4-FFF2-40B4-BE49-F238E27FC236}">
                <a16:creationId xmlns:a16="http://schemas.microsoft.com/office/drawing/2014/main" id="{CC1B6FE0-CCAF-59AF-E4DB-417F1B950F6A}"/>
              </a:ext>
            </a:extLst>
          </p:cNvPr>
          <p:cNvGrpSpPr/>
          <p:nvPr/>
        </p:nvGrpSpPr>
        <p:grpSpPr>
          <a:xfrm rot="16530916">
            <a:off x="699770" y="670976"/>
            <a:ext cx="1332940" cy="1069524"/>
            <a:chOff x="7694900" y="1959325"/>
            <a:chExt cx="928675" cy="745150"/>
          </a:xfrm>
          <a:solidFill>
            <a:schemeClr val="tx2">
              <a:lumMod val="2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cxnSp>
          <p:nvCxnSpPr>
            <p:cNvPr id="3" name="Google Shape;2365;p51">
              <a:extLst>
                <a:ext uri="{FF2B5EF4-FFF2-40B4-BE49-F238E27FC236}">
                  <a16:creationId xmlns:a16="http://schemas.microsoft.com/office/drawing/2014/main" id="{674BEA6B-A38E-038B-43A7-7A062203C2EC}"/>
                </a:ext>
              </a:extLst>
            </p:cNvPr>
            <p:cNvCxnSpPr/>
            <p:nvPr/>
          </p:nvCxnSpPr>
          <p:spPr>
            <a:xfrm rot="10800000" flipH="1">
              <a:off x="8174500" y="2010650"/>
              <a:ext cx="255000" cy="377400"/>
            </a:xfrm>
            <a:prstGeom prst="straightConnector1">
              <a:avLst/>
            </a:prstGeom>
            <a:ln w="12700">
              <a:solidFill>
                <a:srgbClr val="0F7182"/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" name="Google Shape;2366;p51">
              <a:extLst>
                <a:ext uri="{FF2B5EF4-FFF2-40B4-BE49-F238E27FC236}">
                  <a16:creationId xmlns:a16="http://schemas.microsoft.com/office/drawing/2014/main" id="{ADC837E7-B7A6-B51F-3F2E-A26624C8C9E3}"/>
                </a:ext>
              </a:extLst>
            </p:cNvPr>
            <p:cNvCxnSpPr/>
            <p:nvPr/>
          </p:nvCxnSpPr>
          <p:spPr>
            <a:xfrm rot="10800000">
              <a:off x="7990800" y="1959325"/>
              <a:ext cx="10200" cy="357300"/>
            </a:xfrm>
            <a:prstGeom prst="straightConnector1">
              <a:avLst/>
            </a:prstGeom>
            <a:ln w="12700">
              <a:solidFill>
                <a:srgbClr val="0F7182"/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" name="Google Shape;2367;p51">
              <a:extLst>
                <a:ext uri="{FF2B5EF4-FFF2-40B4-BE49-F238E27FC236}">
                  <a16:creationId xmlns:a16="http://schemas.microsoft.com/office/drawing/2014/main" id="{16A25B94-C0D0-4CFB-AA78-E7B602E73C94}"/>
                </a:ext>
              </a:extLst>
            </p:cNvPr>
            <p:cNvCxnSpPr/>
            <p:nvPr/>
          </p:nvCxnSpPr>
          <p:spPr>
            <a:xfrm rot="10800000" flipH="1">
              <a:off x="8266350" y="2418725"/>
              <a:ext cx="316500" cy="91800"/>
            </a:xfrm>
            <a:prstGeom prst="straightConnector1">
              <a:avLst/>
            </a:prstGeom>
            <a:ln w="12700">
              <a:solidFill>
                <a:srgbClr val="0F7182"/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Google Shape;2368;p51">
              <a:extLst>
                <a:ext uri="{FF2B5EF4-FFF2-40B4-BE49-F238E27FC236}">
                  <a16:creationId xmlns:a16="http://schemas.microsoft.com/office/drawing/2014/main" id="{0DA8044D-47CA-DF60-D086-41429A71021E}"/>
                </a:ext>
              </a:extLst>
            </p:cNvPr>
            <p:cNvCxnSpPr/>
            <p:nvPr/>
          </p:nvCxnSpPr>
          <p:spPr>
            <a:xfrm rot="10800000">
              <a:off x="7694900" y="2010600"/>
              <a:ext cx="91800" cy="255000"/>
            </a:xfrm>
            <a:prstGeom prst="straightConnector1">
              <a:avLst/>
            </a:prstGeom>
            <a:ln w="12700">
              <a:solidFill>
                <a:srgbClr val="0F7182"/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Google Shape;2369;p51">
              <a:extLst>
                <a:ext uri="{FF2B5EF4-FFF2-40B4-BE49-F238E27FC236}">
                  <a16:creationId xmlns:a16="http://schemas.microsoft.com/office/drawing/2014/main" id="{3CB76868-CA75-3FD3-F580-EC4921EBBC5F}"/>
                </a:ext>
              </a:extLst>
            </p:cNvPr>
            <p:cNvCxnSpPr/>
            <p:nvPr/>
          </p:nvCxnSpPr>
          <p:spPr>
            <a:xfrm>
              <a:off x="8347875" y="2642675"/>
              <a:ext cx="275700" cy="61800"/>
            </a:xfrm>
            <a:prstGeom prst="straightConnector1">
              <a:avLst/>
            </a:prstGeom>
            <a:ln w="12700">
              <a:solidFill>
                <a:srgbClr val="0F7182"/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" name="Google Shape;2370;p51">
            <a:extLst>
              <a:ext uri="{FF2B5EF4-FFF2-40B4-BE49-F238E27FC236}">
                <a16:creationId xmlns:a16="http://schemas.microsoft.com/office/drawing/2014/main" id="{4AB6A277-772D-29BF-BAEA-94E0F45E2127}"/>
              </a:ext>
            </a:extLst>
          </p:cNvPr>
          <p:cNvGrpSpPr/>
          <p:nvPr/>
        </p:nvGrpSpPr>
        <p:grpSpPr>
          <a:xfrm rot="5835396">
            <a:off x="7107103" y="3663060"/>
            <a:ext cx="1178232" cy="945390"/>
            <a:chOff x="7694900" y="1959325"/>
            <a:chExt cx="928675" cy="745150"/>
          </a:xfrm>
          <a:solidFill>
            <a:schemeClr val="tx2">
              <a:lumMod val="2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cxnSp>
          <p:nvCxnSpPr>
            <p:cNvPr id="9" name="Google Shape;2371;p51">
              <a:extLst>
                <a:ext uri="{FF2B5EF4-FFF2-40B4-BE49-F238E27FC236}">
                  <a16:creationId xmlns:a16="http://schemas.microsoft.com/office/drawing/2014/main" id="{3E411471-575F-58CD-67A9-F3FC8F1A4C8A}"/>
                </a:ext>
              </a:extLst>
            </p:cNvPr>
            <p:cNvCxnSpPr/>
            <p:nvPr/>
          </p:nvCxnSpPr>
          <p:spPr>
            <a:xfrm rot="10800000" flipH="1">
              <a:off x="8174500" y="2010650"/>
              <a:ext cx="255000" cy="377400"/>
            </a:xfrm>
            <a:prstGeom prst="straightConnector1">
              <a:avLst/>
            </a:prstGeom>
            <a:ln w="12700">
              <a:solidFill>
                <a:srgbClr val="0F7182"/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Google Shape;2372;p51">
              <a:extLst>
                <a:ext uri="{FF2B5EF4-FFF2-40B4-BE49-F238E27FC236}">
                  <a16:creationId xmlns:a16="http://schemas.microsoft.com/office/drawing/2014/main" id="{17C65F50-D8D6-7513-E6D9-C93A33C668F4}"/>
                </a:ext>
              </a:extLst>
            </p:cNvPr>
            <p:cNvCxnSpPr/>
            <p:nvPr/>
          </p:nvCxnSpPr>
          <p:spPr>
            <a:xfrm rot="10800000">
              <a:off x="7990800" y="1959325"/>
              <a:ext cx="10200" cy="357300"/>
            </a:xfrm>
            <a:prstGeom prst="straightConnector1">
              <a:avLst/>
            </a:prstGeom>
            <a:ln w="12700">
              <a:solidFill>
                <a:srgbClr val="0F7182"/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Google Shape;2373;p51">
              <a:extLst>
                <a:ext uri="{FF2B5EF4-FFF2-40B4-BE49-F238E27FC236}">
                  <a16:creationId xmlns:a16="http://schemas.microsoft.com/office/drawing/2014/main" id="{647E207F-519B-1F31-8816-280E248C37DE}"/>
                </a:ext>
              </a:extLst>
            </p:cNvPr>
            <p:cNvCxnSpPr/>
            <p:nvPr/>
          </p:nvCxnSpPr>
          <p:spPr>
            <a:xfrm rot="10800000" flipH="1">
              <a:off x="8266350" y="2418725"/>
              <a:ext cx="316500" cy="91800"/>
            </a:xfrm>
            <a:prstGeom prst="straightConnector1">
              <a:avLst/>
            </a:prstGeom>
            <a:ln w="12700">
              <a:solidFill>
                <a:srgbClr val="0F7182"/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Google Shape;2374;p51">
              <a:extLst>
                <a:ext uri="{FF2B5EF4-FFF2-40B4-BE49-F238E27FC236}">
                  <a16:creationId xmlns:a16="http://schemas.microsoft.com/office/drawing/2014/main" id="{63E6AF9E-46F5-EC8B-056F-ED68E46AAB53}"/>
                </a:ext>
              </a:extLst>
            </p:cNvPr>
            <p:cNvCxnSpPr/>
            <p:nvPr/>
          </p:nvCxnSpPr>
          <p:spPr>
            <a:xfrm rot="10800000">
              <a:off x="7694900" y="2010600"/>
              <a:ext cx="91800" cy="255000"/>
            </a:xfrm>
            <a:prstGeom prst="straightConnector1">
              <a:avLst/>
            </a:prstGeom>
            <a:ln w="12700">
              <a:solidFill>
                <a:srgbClr val="0F7182"/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Google Shape;2375;p51">
              <a:extLst>
                <a:ext uri="{FF2B5EF4-FFF2-40B4-BE49-F238E27FC236}">
                  <a16:creationId xmlns:a16="http://schemas.microsoft.com/office/drawing/2014/main" id="{57BF4ED3-072B-24B2-0FAC-0D792DAC76B8}"/>
                </a:ext>
              </a:extLst>
            </p:cNvPr>
            <p:cNvCxnSpPr/>
            <p:nvPr/>
          </p:nvCxnSpPr>
          <p:spPr>
            <a:xfrm>
              <a:off x="8347875" y="2642675"/>
              <a:ext cx="275700" cy="61800"/>
            </a:xfrm>
            <a:prstGeom prst="straightConnector1">
              <a:avLst/>
            </a:prstGeom>
            <a:ln w="12700">
              <a:solidFill>
                <a:srgbClr val="0F7182"/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8" name="Rectangle 47">
            <a:extLst>
              <a:ext uri="{FF2B5EF4-FFF2-40B4-BE49-F238E27FC236}">
                <a16:creationId xmlns:a16="http://schemas.microsoft.com/office/drawing/2014/main" id="{21EFFA4D-ECF5-7F5C-0CB4-CCD3DB429F6E}"/>
              </a:ext>
            </a:extLst>
          </p:cNvPr>
          <p:cNvSpPr/>
          <p:nvPr/>
        </p:nvSpPr>
        <p:spPr>
          <a:xfrm>
            <a:off x="3362825" y="1958992"/>
            <a:ext cx="2983670" cy="830997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lIns="91440" tIns="45720" rIns="91440" bIns="45720">
            <a:spAutoFit/>
          </a:bodyPr>
          <a:lstStyle/>
          <a:p>
            <a:pPr algn="l"/>
            <a:r>
              <a:rPr lang="en-US" sz="2400" b="1" dirty="0">
                <a:solidFill>
                  <a:srgbClr val="0F7182"/>
                </a:solidFill>
                <a:effectLst>
                  <a:innerShdw blurRad="63500" dist="50800" dir="10800000">
                    <a:prstClr val="black">
                      <a:alpha val="50000"/>
                    </a:prstClr>
                  </a:innerShdw>
                </a:effectLst>
                <a:latin typeface="Patrick Hand" panose="00000500000000000000" pitchFamily="2" charset="0"/>
              </a:rPr>
              <a:t>QR Code feature for Discount Coupon</a:t>
            </a:r>
          </a:p>
        </p:txBody>
      </p:sp>
      <p:grpSp>
        <p:nvGrpSpPr>
          <p:cNvPr id="50" name="Google Shape;1250;p60">
            <a:extLst>
              <a:ext uri="{FF2B5EF4-FFF2-40B4-BE49-F238E27FC236}">
                <a16:creationId xmlns:a16="http://schemas.microsoft.com/office/drawing/2014/main" id="{E4E4E472-9EFD-DEFA-DCCF-CD272EB86890}"/>
              </a:ext>
            </a:extLst>
          </p:cNvPr>
          <p:cNvGrpSpPr/>
          <p:nvPr/>
        </p:nvGrpSpPr>
        <p:grpSpPr>
          <a:xfrm>
            <a:off x="2900012" y="2085223"/>
            <a:ext cx="351124" cy="321476"/>
            <a:chOff x="1740299" y="1849113"/>
            <a:chExt cx="413335" cy="378434"/>
          </a:xfrm>
          <a:solidFill>
            <a:schemeClr val="bg1">
              <a:lumMod val="10000"/>
            </a:schemeClr>
          </a:solidFill>
        </p:grpSpPr>
        <p:sp>
          <p:nvSpPr>
            <p:cNvPr id="51" name="Google Shape;1251;p60">
              <a:extLst>
                <a:ext uri="{FF2B5EF4-FFF2-40B4-BE49-F238E27FC236}">
                  <a16:creationId xmlns:a16="http://schemas.microsoft.com/office/drawing/2014/main" id="{B02EEF6B-5C88-C3D5-8048-BBE65F408F8A}"/>
                </a:ext>
              </a:extLst>
            </p:cNvPr>
            <p:cNvSpPr/>
            <p:nvPr/>
          </p:nvSpPr>
          <p:spPr>
            <a:xfrm>
              <a:off x="1749884" y="1858697"/>
              <a:ext cx="403750" cy="368850"/>
            </a:xfrm>
            <a:custGeom>
              <a:avLst/>
              <a:gdLst/>
              <a:ahLst/>
              <a:cxnLst/>
              <a:rect l="l" t="t" r="r" b="b"/>
              <a:pathLst>
                <a:path w="16150" h="14754" extrusionOk="0">
                  <a:moveTo>
                    <a:pt x="9585" y="9288"/>
                  </a:moveTo>
                  <a:lnTo>
                    <a:pt x="9717" y="9989"/>
                  </a:lnTo>
                  <a:cubicBezTo>
                    <a:pt x="9723" y="10031"/>
                    <a:pt x="9747" y="10073"/>
                    <a:pt x="9777" y="10109"/>
                  </a:cubicBezTo>
                  <a:lnTo>
                    <a:pt x="10718" y="10972"/>
                  </a:lnTo>
                  <a:cubicBezTo>
                    <a:pt x="10293" y="11290"/>
                    <a:pt x="9813" y="11530"/>
                    <a:pt x="9298" y="11679"/>
                  </a:cubicBezTo>
                  <a:lnTo>
                    <a:pt x="8962" y="10972"/>
                  </a:lnTo>
                  <a:lnTo>
                    <a:pt x="9585" y="9288"/>
                  </a:lnTo>
                  <a:close/>
                  <a:moveTo>
                    <a:pt x="8037" y="432"/>
                  </a:moveTo>
                  <a:cubicBezTo>
                    <a:pt x="9661" y="432"/>
                    <a:pt x="11276" y="999"/>
                    <a:pt x="12571" y="2112"/>
                  </a:cubicBezTo>
                  <a:lnTo>
                    <a:pt x="12343" y="3473"/>
                  </a:lnTo>
                  <a:cubicBezTo>
                    <a:pt x="12331" y="3545"/>
                    <a:pt x="12355" y="3617"/>
                    <a:pt x="12409" y="3665"/>
                  </a:cubicBezTo>
                  <a:lnTo>
                    <a:pt x="12978" y="4192"/>
                  </a:lnTo>
                  <a:lnTo>
                    <a:pt x="12613" y="4948"/>
                  </a:lnTo>
                  <a:cubicBezTo>
                    <a:pt x="12535" y="5092"/>
                    <a:pt x="12636" y="5265"/>
                    <a:pt x="12804" y="5265"/>
                  </a:cubicBezTo>
                  <a:cubicBezTo>
                    <a:pt x="12882" y="5265"/>
                    <a:pt x="12960" y="5218"/>
                    <a:pt x="12996" y="5146"/>
                  </a:cubicBezTo>
                  <a:lnTo>
                    <a:pt x="13434" y="4240"/>
                  </a:lnTo>
                  <a:cubicBezTo>
                    <a:pt x="13476" y="4157"/>
                    <a:pt x="13458" y="4055"/>
                    <a:pt x="13392" y="3989"/>
                  </a:cubicBezTo>
                  <a:lnTo>
                    <a:pt x="12786" y="3431"/>
                  </a:lnTo>
                  <a:lnTo>
                    <a:pt x="12948" y="2460"/>
                  </a:lnTo>
                  <a:cubicBezTo>
                    <a:pt x="15513" y="5019"/>
                    <a:pt x="15682" y="9130"/>
                    <a:pt x="13322" y="11887"/>
                  </a:cubicBezTo>
                  <a:lnTo>
                    <a:pt x="13322" y="11887"/>
                  </a:lnTo>
                  <a:lnTo>
                    <a:pt x="11384" y="11008"/>
                  </a:lnTo>
                  <a:lnTo>
                    <a:pt x="11366" y="10990"/>
                  </a:lnTo>
                  <a:cubicBezTo>
                    <a:pt x="12990" y="9503"/>
                    <a:pt x="13422" y="7112"/>
                    <a:pt x="12427" y="5146"/>
                  </a:cubicBezTo>
                  <a:cubicBezTo>
                    <a:pt x="12387" y="5071"/>
                    <a:pt x="12310" y="5026"/>
                    <a:pt x="12227" y="5026"/>
                  </a:cubicBezTo>
                  <a:cubicBezTo>
                    <a:pt x="12210" y="5026"/>
                    <a:pt x="12193" y="5028"/>
                    <a:pt x="12175" y="5032"/>
                  </a:cubicBezTo>
                  <a:cubicBezTo>
                    <a:pt x="12043" y="5062"/>
                    <a:pt x="11977" y="5212"/>
                    <a:pt x="12037" y="5337"/>
                  </a:cubicBezTo>
                  <a:cubicBezTo>
                    <a:pt x="12954" y="7142"/>
                    <a:pt x="12553" y="9336"/>
                    <a:pt x="11048" y="10696"/>
                  </a:cubicBezTo>
                  <a:lnTo>
                    <a:pt x="10125" y="9839"/>
                  </a:lnTo>
                  <a:lnTo>
                    <a:pt x="9861" y="8442"/>
                  </a:lnTo>
                  <a:cubicBezTo>
                    <a:pt x="9839" y="8327"/>
                    <a:pt x="9744" y="8266"/>
                    <a:pt x="9649" y="8266"/>
                  </a:cubicBezTo>
                  <a:cubicBezTo>
                    <a:pt x="9566" y="8266"/>
                    <a:pt x="9484" y="8312"/>
                    <a:pt x="9447" y="8406"/>
                  </a:cubicBezTo>
                  <a:lnTo>
                    <a:pt x="8524" y="10912"/>
                  </a:lnTo>
                  <a:cubicBezTo>
                    <a:pt x="8500" y="10966"/>
                    <a:pt x="8506" y="11026"/>
                    <a:pt x="8530" y="11080"/>
                  </a:cubicBezTo>
                  <a:lnTo>
                    <a:pt x="8866" y="11787"/>
                  </a:lnTo>
                  <a:cubicBezTo>
                    <a:pt x="8592" y="11838"/>
                    <a:pt x="8316" y="11863"/>
                    <a:pt x="8043" y="11863"/>
                  </a:cubicBezTo>
                  <a:cubicBezTo>
                    <a:pt x="6898" y="11863"/>
                    <a:pt x="5786" y="11426"/>
                    <a:pt x="4940" y="10618"/>
                  </a:cubicBezTo>
                  <a:cubicBezTo>
                    <a:pt x="4874" y="10552"/>
                    <a:pt x="4808" y="10487"/>
                    <a:pt x="4742" y="10415"/>
                  </a:cubicBezTo>
                  <a:lnTo>
                    <a:pt x="4952" y="10325"/>
                  </a:lnTo>
                  <a:cubicBezTo>
                    <a:pt x="5048" y="10283"/>
                    <a:pt x="5102" y="10187"/>
                    <a:pt x="5084" y="10085"/>
                  </a:cubicBezTo>
                  <a:cubicBezTo>
                    <a:pt x="5065" y="9977"/>
                    <a:pt x="4973" y="9906"/>
                    <a:pt x="4870" y="9906"/>
                  </a:cubicBezTo>
                  <a:cubicBezTo>
                    <a:pt x="4842" y="9906"/>
                    <a:pt x="4813" y="9911"/>
                    <a:pt x="4784" y="9923"/>
                  </a:cubicBezTo>
                  <a:lnTo>
                    <a:pt x="4448" y="10067"/>
                  </a:lnTo>
                  <a:cubicBezTo>
                    <a:pt x="3909" y="9354"/>
                    <a:pt x="3597" y="8490"/>
                    <a:pt x="3561" y="7591"/>
                  </a:cubicBezTo>
                  <a:cubicBezTo>
                    <a:pt x="3552" y="7452"/>
                    <a:pt x="3448" y="7384"/>
                    <a:pt x="3344" y="7384"/>
                  </a:cubicBezTo>
                  <a:cubicBezTo>
                    <a:pt x="3233" y="7384"/>
                    <a:pt x="3123" y="7461"/>
                    <a:pt x="3129" y="7609"/>
                  </a:cubicBezTo>
                  <a:cubicBezTo>
                    <a:pt x="3171" y="8556"/>
                    <a:pt x="3489" y="9473"/>
                    <a:pt x="4047" y="10241"/>
                  </a:cubicBezTo>
                  <a:lnTo>
                    <a:pt x="3579" y="10439"/>
                  </a:lnTo>
                  <a:cubicBezTo>
                    <a:pt x="3501" y="10475"/>
                    <a:pt x="3447" y="10552"/>
                    <a:pt x="3447" y="10636"/>
                  </a:cubicBezTo>
                  <a:lnTo>
                    <a:pt x="3447" y="11482"/>
                  </a:lnTo>
                  <a:lnTo>
                    <a:pt x="2824" y="11961"/>
                  </a:lnTo>
                  <a:cubicBezTo>
                    <a:pt x="648" y="9485"/>
                    <a:pt x="510" y="5823"/>
                    <a:pt x="2500" y="3191"/>
                  </a:cubicBezTo>
                  <a:lnTo>
                    <a:pt x="2500" y="3191"/>
                  </a:lnTo>
                  <a:lnTo>
                    <a:pt x="3213" y="3683"/>
                  </a:lnTo>
                  <a:lnTo>
                    <a:pt x="4119" y="4420"/>
                  </a:lnTo>
                  <a:cubicBezTo>
                    <a:pt x="3633" y="5062"/>
                    <a:pt x="3309" y="5817"/>
                    <a:pt x="3183" y="6614"/>
                  </a:cubicBezTo>
                  <a:cubicBezTo>
                    <a:pt x="3160" y="6771"/>
                    <a:pt x="3282" y="6861"/>
                    <a:pt x="3402" y="6861"/>
                  </a:cubicBezTo>
                  <a:cubicBezTo>
                    <a:pt x="3497" y="6861"/>
                    <a:pt x="3590" y="6805"/>
                    <a:pt x="3609" y="6680"/>
                  </a:cubicBezTo>
                  <a:cubicBezTo>
                    <a:pt x="3723" y="5955"/>
                    <a:pt x="4011" y="5277"/>
                    <a:pt x="4448" y="4690"/>
                  </a:cubicBezTo>
                  <a:lnTo>
                    <a:pt x="5054" y="5188"/>
                  </a:lnTo>
                  <a:lnTo>
                    <a:pt x="5773" y="6686"/>
                  </a:lnTo>
                  <a:cubicBezTo>
                    <a:pt x="5791" y="6728"/>
                    <a:pt x="5827" y="6764"/>
                    <a:pt x="5869" y="6782"/>
                  </a:cubicBezTo>
                  <a:lnTo>
                    <a:pt x="7487" y="7567"/>
                  </a:lnTo>
                  <a:cubicBezTo>
                    <a:pt x="7493" y="7573"/>
                    <a:pt x="7505" y="7573"/>
                    <a:pt x="7517" y="7579"/>
                  </a:cubicBezTo>
                  <a:lnTo>
                    <a:pt x="7523" y="7579"/>
                  </a:lnTo>
                  <a:lnTo>
                    <a:pt x="7553" y="7585"/>
                  </a:lnTo>
                  <a:lnTo>
                    <a:pt x="7595" y="7585"/>
                  </a:lnTo>
                  <a:lnTo>
                    <a:pt x="7625" y="7579"/>
                  </a:lnTo>
                  <a:cubicBezTo>
                    <a:pt x="7637" y="7579"/>
                    <a:pt x="7643" y="7573"/>
                    <a:pt x="7655" y="7573"/>
                  </a:cubicBezTo>
                  <a:lnTo>
                    <a:pt x="7661" y="7573"/>
                  </a:lnTo>
                  <a:lnTo>
                    <a:pt x="7691" y="7555"/>
                  </a:lnTo>
                  <a:cubicBezTo>
                    <a:pt x="7697" y="7549"/>
                    <a:pt x="7709" y="7543"/>
                    <a:pt x="7715" y="7537"/>
                  </a:cubicBezTo>
                  <a:lnTo>
                    <a:pt x="7721" y="7531"/>
                  </a:lnTo>
                  <a:cubicBezTo>
                    <a:pt x="7727" y="7525"/>
                    <a:pt x="7739" y="7519"/>
                    <a:pt x="7745" y="7507"/>
                  </a:cubicBezTo>
                  <a:cubicBezTo>
                    <a:pt x="7805" y="7429"/>
                    <a:pt x="7805" y="7322"/>
                    <a:pt x="7745" y="7238"/>
                  </a:cubicBezTo>
                  <a:lnTo>
                    <a:pt x="6954" y="6249"/>
                  </a:lnTo>
                  <a:lnTo>
                    <a:pt x="5935" y="4318"/>
                  </a:lnTo>
                  <a:cubicBezTo>
                    <a:pt x="5929" y="4300"/>
                    <a:pt x="5923" y="4288"/>
                    <a:pt x="5911" y="4282"/>
                  </a:cubicBezTo>
                  <a:lnTo>
                    <a:pt x="5443" y="3719"/>
                  </a:lnTo>
                  <a:cubicBezTo>
                    <a:pt x="6231" y="3160"/>
                    <a:pt x="7140" y="2890"/>
                    <a:pt x="8042" y="2890"/>
                  </a:cubicBezTo>
                  <a:cubicBezTo>
                    <a:pt x="9382" y="2890"/>
                    <a:pt x="10706" y="3488"/>
                    <a:pt x="11587" y="4624"/>
                  </a:cubicBezTo>
                  <a:cubicBezTo>
                    <a:pt x="11635" y="4690"/>
                    <a:pt x="11696" y="4717"/>
                    <a:pt x="11756" y="4717"/>
                  </a:cubicBezTo>
                  <a:cubicBezTo>
                    <a:pt x="11914" y="4717"/>
                    <a:pt x="12063" y="4526"/>
                    <a:pt x="11923" y="4360"/>
                  </a:cubicBezTo>
                  <a:cubicBezTo>
                    <a:pt x="10959" y="3118"/>
                    <a:pt x="9510" y="2462"/>
                    <a:pt x="8042" y="2462"/>
                  </a:cubicBezTo>
                  <a:cubicBezTo>
                    <a:pt x="7046" y="2462"/>
                    <a:pt x="6041" y="2764"/>
                    <a:pt x="5174" y="3389"/>
                  </a:cubicBezTo>
                  <a:lnTo>
                    <a:pt x="4838" y="2982"/>
                  </a:lnTo>
                  <a:lnTo>
                    <a:pt x="4202" y="1585"/>
                  </a:lnTo>
                  <a:cubicBezTo>
                    <a:pt x="5371" y="813"/>
                    <a:pt x="6707" y="432"/>
                    <a:pt x="8037" y="432"/>
                  </a:cubicBezTo>
                  <a:close/>
                  <a:moveTo>
                    <a:pt x="11042" y="11278"/>
                  </a:moveTo>
                  <a:lnTo>
                    <a:pt x="11120" y="11350"/>
                  </a:lnTo>
                  <a:cubicBezTo>
                    <a:pt x="11132" y="11368"/>
                    <a:pt x="11156" y="11380"/>
                    <a:pt x="11174" y="11392"/>
                  </a:cubicBezTo>
                  <a:lnTo>
                    <a:pt x="13020" y="12231"/>
                  </a:lnTo>
                  <a:lnTo>
                    <a:pt x="13014" y="12231"/>
                  </a:lnTo>
                  <a:lnTo>
                    <a:pt x="12876" y="12369"/>
                  </a:lnTo>
                  <a:lnTo>
                    <a:pt x="12864" y="12381"/>
                  </a:lnTo>
                  <a:cubicBezTo>
                    <a:pt x="12756" y="12483"/>
                    <a:pt x="12654" y="12579"/>
                    <a:pt x="12541" y="12668"/>
                  </a:cubicBezTo>
                  <a:cubicBezTo>
                    <a:pt x="11827" y="13280"/>
                    <a:pt x="10994" y="13741"/>
                    <a:pt x="10095" y="14017"/>
                  </a:cubicBezTo>
                  <a:lnTo>
                    <a:pt x="9867" y="12878"/>
                  </a:lnTo>
                  <a:cubicBezTo>
                    <a:pt x="9861" y="12860"/>
                    <a:pt x="9861" y="12842"/>
                    <a:pt x="9849" y="12830"/>
                  </a:cubicBezTo>
                  <a:lnTo>
                    <a:pt x="9489" y="12081"/>
                  </a:lnTo>
                  <a:cubicBezTo>
                    <a:pt x="10053" y="11907"/>
                    <a:pt x="10574" y="11631"/>
                    <a:pt x="11042" y="11278"/>
                  </a:cubicBezTo>
                  <a:close/>
                  <a:moveTo>
                    <a:pt x="4322" y="10588"/>
                  </a:moveTo>
                  <a:cubicBezTo>
                    <a:pt x="4424" y="10708"/>
                    <a:pt x="4526" y="10822"/>
                    <a:pt x="4640" y="10924"/>
                  </a:cubicBezTo>
                  <a:cubicBezTo>
                    <a:pt x="5565" y="11811"/>
                    <a:pt x="6786" y="12289"/>
                    <a:pt x="8042" y="12289"/>
                  </a:cubicBezTo>
                  <a:cubicBezTo>
                    <a:pt x="8382" y="12289"/>
                    <a:pt x="8724" y="12254"/>
                    <a:pt x="9064" y="12183"/>
                  </a:cubicBezTo>
                  <a:lnTo>
                    <a:pt x="9447" y="12986"/>
                  </a:lnTo>
                  <a:lnTo>
                    <a:pt x="9669" y="14131"/>
                  </a:lnTo>
                  <a:cubicBezTo>
                    <a:pt x="9136" y="14257"/>
                    <a:pt x="8590" y="14323"/>
                    <a:pt x="8045" y="14323"/>
                  </a:cubicBezTo>
                  <a:cubicBezTo>
                    <a:pt x="8037" y="14323"/>
                    <a:pt x="8030" y="14323"/>
                    <a:pt x="8022" y="14323"/>
                  </a:cubicBezTo>
                  <a:cubicBezTo>
                    <a:pt x="6178" y="14323"/>
                    <a:pt x="4419" y="13586"/>
                    <a:pt x="3123" y="12279"/>
                  </a:cubicBezTo>
                  <a:lnTo>
                    <a:pt x="3795" y="11751"/>
                  </a:lnTo>
                  <a:cubicBezTo>
                    <a:pt x="3849" y="11715"/>
                    <a:pt x="3879" y="11649"/>
                    <a:pt x="3879" y="11583"/>
                  </a:cubicBezTo>
                  <a:lnTo>
                    <a:pt x="3879" y="10780"/>
                  </a:lnTo>
                  <a:lnTo>
                    <a:pt x="4322" y="10588"/>
                  </a:lnTo>
                  <a:close/>
                  <a:moveTo>
                    <a:pt x="8040" y="0"/>
                  </a:moveTo>
                  <a:cubicBezTo>
                    <a:pt x="6567" y="0"/>
                    <a:pt x="5088" y="440"/>
                    <a:pt x="3813" y="1333"/>
                  </a:cubicBezTo>
                  <a:cubicBezTo>
                    <a:pt x="3729" y="1393"/>
                    <a:pt x="3699" y="1501"/>
                    <a:pt x="3741" y="1597"/>
                  </a:cubicBezTo>
                  <a:lnTo>
                    <a:pt x="4460" y="3185"/>
                  </a:lnTo>
                  <a:cubicBezTo>
                    <a:pt x="4466" y="3203"/>
                    <a:pt x="4478" y="3221"/>
                    <a:pt x="4490" y="3233"/>
                  </a:cubicBezTo>
                  <a:lnTo>
                    <a:pt x="5569" y="4540"/>
                  </a:lnTo>
                  <a:lnTo>
                    <a:pt x="6594" y="6476"/>
                  </a:lnTo>
                  <a:cubicBezTo>
                    <a:pt x="6594" y="6482"/>
                    <a:pt x="6606" y="6494"/>
                    <a:pt x="6612" y="6506"/>
                  </a:cubicBezTo>
                  <a:lnTo>
                    <a:pt x="6822" y="6770"/>
                  </a:lnTo>
                  <a:lnTo>
                    <a:pt x="6127" y="6434"/>
                  </a:lnTo>
                  <a:lnTo>
                    <a:pt x="5425" y="4960"/>
                  </a:lnTo>
                  <a:cubicBezTo>
                    <a:pt x="5413" y="4930"/>
                    <a:pt x="5389" y="4906"/>
                    <a:pt x="5365" y="4882"/>
                  </a:cubicBezTo>
                  <a:lnTo>
                    <a:pt x="4556" y="4216"/>
                  </a:lnTo>
                  <a:lnTo>
                    <a:pt x="3483" y="3341"/>
                  </a:lnTo>
                  <a:lnTo>
                    <a:pt x="3465" y="3329"/>
                  </a:lnTo>
                  <a:lnTo>
                    <a:pt x="2578" y="2724"/>
                  </a:lnTo>
                  <a:cubicBezTo>
                    <a:pt x="2539" y="2697"/>
                    <a:pt x="2495" y="2684"/>
                    <a:pt x="2452" y="2684"/>
                  </a:cubicBezTo>
                  <a:cubicBezTo>
                    <a:pt x="2389" y="2684"/>
                    <a:pt x="2327" y="2712"/>
                    <a:pt x="2284" y="2766"/>
                  </a:cubicBezTo>
                  <a:cubicBezTo>
                    <a:pt x="0" y="5619"/>
                    <a:pt x="150" y="9719"/>
                    <a:pt x="2638" y="12399"/>
                  </a:cubicBezTo>
                  <a:cubicBezTo>
                    <a:pt x="2644" y="12399"/>
                    <a:pt x="2644" y="12405"/>
                    <a:pt x="2650" y="12411"/>
                  </a:cubicBezTo>
                  <a:cubicBezTo>
                    <a:pt x="2710" y="12471"/>
                    <a:pt x="2764" y="12531"/>
                    <a:pt x="2830" y="12591"/>
                  </a:cubicBezTo>
                  <a:cubicBezTo>
                    <a:pt x="4262" y="14026"/>
                    <a:pt x="6150" y="14754"/>
                    <a:pt x="8044" y="14754"/>
                  </a:cubicBezTo>
                  <a:cubicBezTo>
                    <a:pt x="9716" y="14754"/>
                    <a:pt x="11394" y="14187"/>
                    <a:pt x="12768" y="13040"/>
                  </a:cubicBezTo>
                  <a:lnTo>
                    <a:pt x="12786" y="13028"/>
                  </a:lnTo>
                  <a:cubicBezTo>
                    <a:pt x="12876" y="12956"/>
                    <a:pt x="12960" y="12878"/>
                    <a:pt x="13044" y="12800"/>
                  </a:cubicBezTo>
                  <a:lnTo>
                    <a:pt x="13092" y="12758"/>
                  </a:lnTo>
                  <a:lnTo>
                    <a:pt x="13158" y="12692"/>
                  </a:lnTo>
                  <a:lnTo>
                    <a:pt x="13200" y="12650"/>
                  </a:lnTo>
                  <a:lnTo>
                    <a:pt x="13260" y="12591"/>
                  </a:lnTo>
                  <a:cubicBezTo>
                    <a:pt x="13326" y="12531"/>
                    <a:pt x="13386" y="12465"/>
                    <a:pt x="13446" y="12399"/>
                  </a:cubicBezTo>
                  <a:lnTo>
                    <a:pt x="13452" y="12393"/>
                  </a:lnTo>
                  <a:cubicBezTo>
                    <a:pt x="16149" y="9485"/>
                    <a:pt x="16065" y="4966"/>
                    <a:pt x="13260" y="2160"/>
                  </a:cubicBezTo>
                  <a:cubicBezTo>
                    <a:pt x="13164" y="2059"/>
                    <a:pt x="13062" y="1963"/>
                    <a:pt x="12954" y="1873"/>
                  </a:cubicBezTo>
                  <a:lnTo>
                    <a:pt x="12948" y="1867"/>
                  </a:lnTo>
                  <a:cubicBezTo>
                    <a:pt x="11558" y="630"/>
                    <a:pt x="9803" y="0"/>
                    <a:pt x="804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252;p60">
              <a:extLst>
                <a:ext uri="{FF2B5EF4-FFF2-40B4-BE49-F238E27FC236}">
                  <a16:creationId xmlns:a16="http://schemas.microsoft.com/office/drawing/2014/main" id="{FB4F7AD3-B0D0-5FB7-AF67-DC1074B8F906}"/>
                </a:ext>
              </a:extLst>
            </p:cNvPr>
            <p:cNvSpPr/>
            <p:nvPr/>
          </p:nvSpPr>
          <p:spPr>
            <a:xfrm>
              <a:off x="1740299" y="1849113"/>
              <a:ext cx="403750" cy="368850"/>
            </a:xfrm>
            <a:custGeom>
              <a:avLst/>
              <a:gdLst/>
              <a:ahLst/>
              <a:cxnLst/>
              <a:rect l="l" t="t" r="r" b="b"/>
              <a:pathLst>
                <a:path w="16150" h="14754" extrusionOk="0">
                  <a:moveTo>
                    <a:pt x="9585" y="9288"/>
                  </a:moveTo>
                  <a:lnTo>
                    <a:pt x="9717" y="9989"/>
                  </a:lnTo>
                  <a:cubicBezTo>
                    <a:pt x="9723" y="10031"/>
                    <a:pt x="9747" y="10073"/>
                    <a:pt x="9777" y="10109"/>
                  </a:cubicBezTo>
                  <a:lnTo>
                    <a:pt x="10718" y="10972"/>
                  </a:lnTo>
                  <a:cubicBezTo>
                    <a:pt x="10293" y="11290"/>
                    <a:pt x="9813" y="11530"/>
                    <a:pt x="9298" y="11679"/>
                  </a:cubicBezTo>
                  <a:lnTo>
                    <a:pt x="8962" y="10972"/>
                  </a:lnTo>
                  <a:lnTo>
                    <a:pt x="9585" y="9288"/>
                  </a:lnTo>
                  <a:close/>
                  <a:moveTo>
                    <a:pt x="8037" y="432"/>
                  </a:moveTo>
                  <a:cubicBezTo>
                    <a:pt x="9661" y="432"/>
                    <a:pt x="11276" y="999"/>
                    <a:pt x="12571" y="2112"/>
                  </a:cubicBezTo>
                  <a:lnTo>
                    <a:pt x="12343" y="3473"/>
                  </a:lnTo>
                  <a:cubicBezTo>
                    <a:pt x="12331" y="3545"/>
                    <a:pt x="12355" y="3617"/>
                    <a:pt x="12409" y="3665"/>
                  </a:cubicBezTo>
                  <a:lnTo>
                    <a:pt x="12978" y="4192"/>
                  </a:lnTo>
                  <a:lnTo>
                    <a:pt x="12613" y="4948"/>
                  </a:lnTo>
                  <a:cubicBezTo>
                    <a:pt x="12535" y="5092"/>
                    <a:pt x="12636" y="5265"/>
                    <a:pt x="12804" y="5265"/>
                  </a:cubicBezTo>
                  <a:cubicBezTo>
                    <a:pt x="12882" y="5265"/>
                    <a:pt x="12960" y="5218"/>
                    <a:pt x="12996" y="5146"/>
                  </a:cubicBezTo>
                  <a:lnTo>
                    <a:pt x="13434" y="4240"/>
                  </a:lnTo>
                  <a:cubicBezTo>
                    <a:pt x="13476" y="4157"/>
                    <a:pt x="13458" y="4055"/>
                    <a:pt x="13392" y="3989"/>
                  </a:cubicBezTo>
                  <a:lnTo>
                    <a:pt x="12786" y="3431"/>
                  </a:lnTo>
                  <a:lnTo>
                    <a:pt x="12948" y="2460"/>
                  </a:lnTo>
                  <a:cubicBezTo>
                    <a:pt x="15513" y="5019"/>
                    <a:pt x="15682" y="9130"/>
                    <a:pt x="13322" y="11887"/>
                  </a:cubicBezTo>
                  <a:lnTo>
                    <a:pt x="13322" y="11887"/>
                  </a:lnTo>
                  <a:lnTo>
                    <a:pt x="11384" y="11008"/>
                  </a:lnTo>
                  <a:lnTo>
                    <a:pt x="11366" y="10990"/>
                  </a:lnTo>
                  <a:cubicBezTo>
                    <a:pt x="12990" y="9503"/>
                    <a:pt x="13422" y="7112"/>
                    <a:pt x="12427" y="5146"/>
                  </a:cubicBezTo>
                  <a:cubicBezTo>
                    <a:pt x="12387" y="5071"/>
                    <a:pt x="12310" y="5026"/>
                    <a:pt x="12227" y="5026"/>
                  </a:cubicBezTo>
                  <a:cubicBezTo>
                    <a:pt x="12210" y="5026"/>
                    <a:pt x="12193" y="5028"/>
                    <a:pt x="12175" y="5032"/>
                  </a:cubicBezTo>
                  <a:cubicBezTo>
                    <a:pt x="12043" y="5062"/>
                    <a:pt x="11977" y="5212"/>
                    <a:pt x="12037" y="5337"/>
                  </a:cubicBezTo>
                  <a:cubicBezTo>
                    <a:pt x="12954" y="7142"/>
                    <a:pt x="12553" y="9336"/>
                    <a:pt x="11048" y="10696"/>
                  </a:cubicBezTo>
                  <a:lnTo>
                    <a:pt x="10125" y="9839"/>
                  </a:lnTo>
                  <a:lnTo>
                    <a:pt x="9861" y="8442"/>
                  </a:lnTo>
                  <a:cubicBezTo>
                    <a:pt x="9839" y="8327"/>
                    <a:pt x="9744" y="8266"/>
                    <a:pt x="9649" y="8266"/>
                  </a:cubicBezTo>
                  <a:cubicBezTo>
                    <a:pt x="9566" y="8266"/>
                    <a:pt x="9484" y="8312"/>
                    <a:pt x="9447" y="8406"/>
                  </a:cubicBezTo>
                  <a:lnTo>
                    <a:pt x="8524" y="10912"/>
                  </a:lnTo>
                  <a:cubicBezTo>
                    <a:pt x="8500" y="10966"/>
                    <a:pt x="8506" y="11026"/>
                    <a:pt x="8530" y="11080"/>
                  </a:cubicBezTo>
                  <a:lnTo>
                    <a:pt x="8866" y="11787"/>
                  </a:lnTo>
                  <a:cubicBezTo>
                    <a:pt x="8592" y="11838"/>
                    <a:pt x="8316" y="11863"/>
                    <a:pt x="8043" y="11863"/>
                  </a:cubicBezTo>
                  <a:cubicBezTo>
                    <a:pt x="6898" y="11863"/>
                    <a:pt x="5786" y="11426"/>
                    <a:pt x="4940" y="10618"/>
                  </a:cubicBezTo>
                  <a:cubicBezTo>
                    <a:pt x="4874" y="10552"/>
                    <a:pt x="4808" y="10487"/>
                    <a:pt x="4742" y="10415"/>
                  </a:cubicBezTo>
                  <a:lnTo>
                    <a:pt x="4952" y="10325"/>
                  </a:lnTo>
                  <a:cubicBezTo>
                    <a:pt x="5048" y="10283"/>
                    <a:pt x="5102" y="10187"/>
                    <a:pt x="5084" y="10085"/>
                  </a:cubicBezTo>
                  <a:cubicBezTo>
                    <a:pt x="5065" y="9977"/>
                    <a:pt x="4973" y="9906"/>
                    <a:pt x="4870" y="9906"/>
                  </a:cubicBezTo>
                  <a:cubicBezTo>
                    <a:pt x="4842" y="9906"/>
                    <a:pt x="4813" y="9911"/>
                    <a:pt x="4784" y="9923"/>
                  </a:cubicBezTo>
                  <a:lnTo>
                    <a:pt x="4448" y="10067"/>
                  </a:lnTo>
                  <a:cubicBezTo>
                    <a:pt x="3909" y="9354"/>
                    <a:pt x="3597" y="8490"/>
                    <a:pt x="3561" y="7591"/>
                  </a:cubicBezTo>
                  <a:cubicBezTo>
                    <a:pt x="3552" y="7452"/>
                    <a:pt x="3448" y="7384"/>
                    <a:pt x="3344" y="7384"/>
                  </a:cubicBezTo>
                  <a:cubicBezTo>
                    <a:pt x="3233" y="7384"/>
                    <a:pt x="3123" y="7461"/>
                    <a:pt x="3129" y="7609"/>
                  </a:cubicBezTo>
                  <a:cubicBezTo>
                    <a:pt x="3171" y="8556"/>
                    <a:pt x="3489" y="9473"/>
                    <a:pt x="4047" y="10241"/>
                  </a:cubicBezTo>
                  <a:lnTo>
                    <a:pt x="3579" y="10439"/>
                  </a:lnTo>
                  <a:cubicBezTo>
                    <a:pt x="3501" y="10475"/>
                    <a:pt x="3447" y="10552"/>
                    <a:pt x="3447" y="10636"/>
                  </a:cubicBezTo>
                  <a:lnTo>
                    <a:pt x="3447" y="11482"/>
                  </a:lnTo>
                  <a:lnTo>
                    <a:pt x="2824" y="11961"/>
                  </a:lnTo>
                  <a:cubicBezTo>
                    <a:pt x="648" y="9485"/>
                    <a:pt x="510" y="5823"/>
                    <a:pt x="2500" y="3191"/>
                  </a:cubicBezTo>
                  <a:lnTo>
                    <a:pt x="2500" y="3191"/>
                  </a:lnTo>
                  <a:lnTo>
                    <a:pt x="3213" y="3683"/>
                  </a:lnTo>
                  <a:lnTo>
                    <a:pt x="4119" y="4420"/>
                  </a:lnTo>
                  <a:cubicBezTo>
                    <a:pt x="3633" y="5062"/>
                    <a:pt x="3309" y="5817"/>
                    <a:pt x="3183" y="6614"/>
                  </a:cubicBezTo>
                  <a:cubicBezTo>
                    <a:pt x="3160" y="6771"/>
                    <a:pt x="3282" y="6861"/>
                    <a:pt x="3402" y="6861"/>
                  </a:cubicBezTo>
                  <a:cubicBezTo>
                    <a:pt x="3497" y="6861"/>
                    <a:pt x="3590" y="6805"/>
                    <a:pt x="3609" y="6680"/>
                  </a:cubicBezTo>
                  <a:cubicBezTo>
                    <a:pt x="3723" y="5955"/>
                    <a:pt x="4011" y="5277"/>
                    <a:pt x="4448" y="4690"/>
                  </a:cubicBezTo>
                  <a:lnTo>
                    <a:pt x="5054" y="5188"/>
                  </a:lnTo>
                  <a:lnTo>
                    <a:pt x="5773" y="6686"/>
                  </a:lnTo>
                  <a:cubicBezTo>
                    <a:pt x="5791" y="6728"/>
                    <a:pt x="5827" y="6764"/>
                    <a:pt x="5869" y="6782"/>
                  </a:cubicBezTo>
                  <a:lnTo>
                    <a:pt x="7487" y="7567"/>
                  </a:lnTo>
                  <a:cubicBezTo>
                    <a:pt x="7493" y="7573"/>
                    <a:pt x="7505" y="7573"/>
                    <a:pt x="7517" y="7579"/>
                  </a:cubicBezTo>
                  <a:lnTo>
                    <a:pt x="7523" y="7579"/>
                  </a:lnTo>
                  <a:lnTo>
                    <a:pt x="7553" y="7585"/>
                  </a:lnTo>
                  <a:lnTo>
                    <a:pt x="7595" y="7585"/>
                  </a:lnTo>
                  <a:lnTo>
                    <a:pt x="7625" y="7579"/>
                  </a:lnTo>
                  <a:cubicBezTo>
                    <a:pt x="7637" y="7579"/>
                    <a:pt x="7643" y="7573"/>
                    <a:pt x="7655" y="7573"/>
                  </a:cubicBezTo>
                  <a:lnTo>
                    <a:pt x="7661" y="7573"/>
                  </a:lnTo>
                  <a:lnTo>
                    <a:pt x="7691" y="7555"/>
                  </a:lnTo>
                  <a:cubicBezTo>
                    <a:pt x="7697" y="7549"/>
                    <a:pt x="7709" y="7543"/>
                    <a:pt x="7715" y="7537"/>
                  </a:cubicBezTo>
                  <a:lnTo>
                    <a:pt x="7721" y="7531"/>
                  </a:lnTo>
                  <a:cubicBezTo>
                    <a:pt x="7727" y="7525"/>
                    <a:pt x="7739" y="7519"/>
                    <a:pt x="7745" y="7507"/>
                  </a:cubicBezTo>
                  <a:cubicBezTo>
                    <a:pt x="7805" y="7429"/>
                    <a:pt x="7805" y="7322"/>
                    <a:pt x="7745" y="7238"/>
                  </a:cubicBezTo>
                  <a:lnTo>
                    <a:pt x="6954" y="6249"/>
                  </a:lnTo>
                  <a:lnTo>
                    <a:pt x="5935" y="4318"/>
                  </a:lnTo>
                  <a:cubicBezTo>
                    <a:pt x="5929" y="4300"/>
                    <a:pt x="5923" y="4288"/>
                    <a:pt x="5911" y="4282"/>
                  </a:cubicBezTo>
                  <a:lnTo>
                    <a:pt x="5443" y="3719"/>
                  </a:lnTo>
                  <a:cubicBezTo>
                    <a:pt x="6231" y="3160"/>
                    <a:pt x="7140" y="2890"/>
                    <a:pt x="8042" y="2890"/>
                  </a:cubicBezTo>
                  <a:cubicBezTo>
                    <a:pt x="9382" y="2890"/>
                    <a:pt x="10706" y="3488"/>
                    <a:pt x="11587" y="4624"/>
                  </a:cubicBezTo>
                  <a:cubicBezTo>
                    <a:pt x="11635" y="4690"/>
                    <a:pt x="11696" y="4717"/>
                    <a:pt x="11756" y="4717"/>
                  </a:cubicBezTo>
                  <a:cubicBezTo>
                    <a:pt x="11914" y="4717"/>
                    <a:pt x="12063" y="4526"/>
                    <a:pt x="11923" y="4360"/>
                  </a:cubicBezTo>
                  <a:cubicBezTo>
                    <a:pt x="10959" y="3118"/>
                    <a:pt x="9510" y="2462"/>
                    <a:pt x="8042" y="2462"/>
                  </a:cubicBezTo>
                  <a:cubicBezTo>
                    <a:pt x="7046" y="2462"/>
                    <a:pt x="6041" y="2764"/>
                    <a:pt x="5174" y="3389"/>
                  </a:cubicBezTo>
                  <a:lnTo>
                    <a:pt x="4838" y="2982"/>
                  </a:lnTo>
                  <a:lnTo>
                    <a:pt x="4202" y="1585"/>
                  </a:lnTo>
                  <a:cubicBezTo>
                    <a:pt x="5371" y="813"/>
                    <a:pt x="6707" y="432"/>
                    <a:pt x="8037" y="432"/>
                  </a:cubicBezTo>
                  <a:close/>
                  <a:moveTo>
                    <a:pt x="11042" y="11278"/>
                  </a:moveTo>
                  <a:lnTo>
                    <a:pt x="11120" y="11350"/>
                  </a:lnTo>
                  <a:cubicBezTo>
                    <a:pt x="11132" y="11368"/>
                    <a:pt x="11156" y="11380"/>
                    <a:pt x="11174" y="11392"/>
                  </a:cubicBezTo>
                  <a:lnTo>
                    <a:pt x="13020" y="12231"/>
                  </a:lnTo>
                  <a:lnTo>
                    <a:pt x="13014" y="12231"/>
                  </a:lnTo>
                  <a:lnTo>
                    <a:pt x="12876" y="12369"/>
                  </a:lnTo>
                  <a:lnTo>
                    <a:pt x="12864" y="12381"/>
                  </a:lnTo>
                  <a:cubicBezTo>
                    <a:pt x="12756" y="12483"/>
                    <a:pt x="12654" y="12579"/>
                    <a:pt x="12541" y="12668"/>
                  </a:cubicBezTo>
                  <a:cubicBezTo>
                    <a:pt x="11827" y="13280"/>
                    <a:pt x="10994" y="13741"/>
                    <a:pt x="10095" y="14017"/>
                  </a:cubicBezTo>
                  <a:lnTo>
                    <a:pt x="9867" y="12878"/>
                  </a:lnTo>
                  <a:cubicBezTo>
                    <a:pt x="9861" y="12860"/>
                    <a:pt x="9861" y="12842"/>
                    <a:pt x="9849" y="12830"/>
                  </a:cubicBezTo>
                  <a:lnTo>
                    <a:pt x="9489" y="12081"/>
                  </a:lnTo>
                  <a:cubicBezTo>
                    <a:pt x="10053" y="11907"/>
                    <a:pt x="10574" y="11631"/>
                    <a:pt x="11042" y="11278"/>
                  </a:cubicBezTo>
                  <a:close/>
                  <a:moveTo>
                    <a:pt x="4322" y="10588"/>
                  </a:moveTo>
                  <a:cubicBezTo>
                    <a:pt x="4424" y="10708"/>
                    <a:pt x="4526" y="10822"/>
                    <a:pt x="4640" y="10924"/>
                  </a:cubicBezTo>
                  <a:cubicBezTo>
                    <a:pt x="5565" y="11811"/>
                    <a:pt x="6786" y="12289"/>
                    <a:pt x="8042" y="12289"/>
                  </a:cubicBezTo>
                  <a:cubicBezTo>
                    <a:pt x="8382" y="12289"/>
                    <a:pt x="8724" y="12254"/>
                    <a:pt x="9064" y="12183"/>
                  </a:cubicBezTo>
                  <a:lnTo>
                    <a:pt x="9447" y="12986"/>
                  </a:lnTo>
                  <a:lnTo>
                    <a:pt x="9669" y="14131"/>
                  </a:lnTo>
                  <a:cubicBezTo>
                    <a:pt x="9136" y="14257"/>
                    <a:pt x="8590" y="14323"/>
                    <a:pt x="8045" y="14323"/>
                  </a:cubicBezTo>
                  <a:cubicBezTo>
                    <a:pt x="8037" y="14323"/>
                    <a:pt x="8030" y="14323"/>
                    <a:pt x="8022" y="14323"/>
                  </a:cubicBezTo>
                  <a:cubicBezTo>
                    <a:pt x="6178" y="14323"/>
                    <a:pt x="4419" y="13586"/>
                    <a:pt x="3123" y="12279"/>
                  </a:cubicBezTo>
                  <a:lnTo>
                    <a:pt x="3795" y="11751"/>
                  </a:lnTo>
                  <a:cubicBezTo>
                    <a:pt x="3849" y="11715"/>
                    <a:pt x="3879" y="11649"/>
                    <a:pt x="3879" y="11583"/>
                  </a:cubicBezTo>
                  <a:lnTo>
                    <a:pt x="3879" y="10780"/>
                  </a:lnTo>
                  <a:lnTo>
                    <a:pt x="4322" y="10588"/>
                  </a:lnTo>
                  <a:close/>
                  <a:moveTo>
                    <a:pt x="8040" y="0"/>
                  </a:moveTo>
                  <a:cubicBezTo>
                    <a:pt x="6567" y="0"/>
                    <a:pt x="5088" y="440"/>
                    <a:pt x="3813" y="1333"/>
                  </a:cubicBezTo>
                  <a:cubicBezTo>
                    <a:pt x="3729" y="1393"/>
                    <a:pt x="3699" y="1501"/>
                    <a:pt x="3741" y="1597"/>
                  </a:cubicBezTo>
                  <a:lnTo>
                    <a:pt x="4460" y="3185"/>
                  </a:lnTo>
                  <a:cubicBezTo>
                    <a:pt x="4466" y="3203"/>
                    <a:pt x="4478" y="3221"/>
                    <a:pt x="4490" y="3233"/>
                  </a:cubicBezTo>
                  <a:lnTo>
                    <a:pt x="5569" y="4540"/>
                  </a:lnTo>
                  <a:lnTo>
                    <a:pt x="6594" y="6476"/>
                  </a:lnTo>
                  <a:cubicBezTo>
                    <a:pt x="6594" y="6482"/>
                    <a:pt x="6606" y="6494"/>
                    <a:pt x="6612" y="6506"/>
                  </a:cubicBezTo>
                  <a:lnTo>
                    <a:pt x="6822" y="6770"/>
                  </a:lnTo>
                  <a:lnTo>
                    <a:pt x="6127" y="6434"/>
                  </a:lnTo>
                  <a:lnTo>
                    <a:pt x="5425" y="4960"/>
                  </a:lnTo>
                  <a:cubicBezTo>
                    <a:pt x="5413" y="4930"/>
                    <a:pt x="5389" y="4906"/>
                    <a:pt x="5365" y="4882"/>
                  </a:cubicBezTo>
                  <a:lnTo>
                    <a:pt x="4556" y="4216"/>
                  </a:lnTo>
                  <a:lnTo>
                    <a:pt x="3483" y="3341"/>
                  </a:lnTo>
                  <a:lnTo>
                    <a:pt x="3465" y="3329"/>
                  </a:lnTo>
                  <a:lnTo>
                    <a:pt x="2578" y="2724"/>
                  </a:lnTo>
                  <a:cubicBezTo>
                    <a:pt x="2539" y="2697"/>
                    <a:pt x="2495" y="2684"/>
                    <a:pt x="2452" y="2684"/>
                  </a:cubicBezTo>
                  <a:cubicBezTo>
                    <a:pt x="2389" y="2684"/>
                    <a:pt x="2327" y="2712"/>
                    <a:pt x="2284" y="2766"/>
                  </a:cubicBezTo>
                  <a:cubicBezTo>
                    <a:pt x="0" y="5619"/>
                    <a:pt x="150" y="9719"/>
                    <a:pt x="2638" y="12399"/>
                  </a:cubicBezTo>
                  <a:cubicBezTo>
                    <a:pt x="2644" y="12399"/>
                    <a:pt x="2644" y="12405"/>
                    <a:pt x="2650" y="12411"/>
                  </a:cubicBezTo>
                  <a:cubicBezTo>
                    <a:pt x="2710" y="12471"/>
                    <a:pt x="2764" y="12531"/>
                    <a:pt x="2830" y="12591"/>
                  </a:cubicBezTo>
                  <a:cubicBezTo>
                    <a:pt x="4262" y="14026"/>
                    <a:pt x="6150" y="14754"/>
                    <a:pt x="8044" y="14754"/>
                  </a:cubicBezTo>
                  <a:cubicBezTo>
                    <a:pt x="9716" y="14754"/>
                    <a:pt x="11394" y="14187"/>
                    <a:pt x="12768" y="13040"/>
                  </a:cubicBezTo>
                  <a:lnTo>
                    <a:pt x="12786" y="13028"/>
                  </a:lnTo>
                  <a:cubicBezTo>
                    <a:pt x="12876" y="12956"/>
                    <a:pt x="12960" y="12878"/>
                    <a:pt x="13044" y="12800"/>
                  </a:cubicBezTo>
                  <a:lnTo>
                    <a:pt x="13092" y="12758"/>
                  </a:lnTo>
                  <a:lnTo>
                    <a:pt x="13158" y="12692"/>
                  </a:lnTo>
                  <a:lnTo>
                    <a:pt x="13200" y="12650"/>
                  </a:lnTo>
                  <a:lnTo>
                    <a:pt x="13260" y="12591"/>
                  </a:lnTo>
                  <a:cubicBezTo>
                    <a:pt x="13326" y="12531"/>
                    <a:pt x="13386" y="12465"/>
                    <a:pt x="13446" y="12399"/>
                  </a:cubicBezTo>
                  <a:lnTo>
                    <a:pt x="13452" y="12393"/>
                  </a:lnTo>
                  <a:cubicBezTo>
                    <a:pt x="16149" y="9485"/>
                    <a:pt x="16065" y="4966"/>
                    <a:pt x="13260" y="2160"/>
                  </a:cubicBezTo>
                  <a:cubicBezTo>
                    <a:pt x="13164" y="2059"/>
                    <a:pt x="13062" y="1963"/>
                    <a:pt x="12954" y="1873"/>
                  </a:cubicBezTo>
                  <a:lnTo>
                    <a:pt x="12948" y="1867"/>
                  </a:lnTo>
                  <a:cubicBezTo>
                    <a:pt x="11558" y="630"/>
                    <a:pt x="9803" y="0"/>
                    <a:pt x="804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" name="Rectangle 52">
            <a:extLst>
              <a:ext uri="{FF2B5EF4-FFF2-40B4-BE49-F238E27FC236}">
                <a16:creationId xmlns:a16="http://schemas.microsoft.com/office/drawing/2014/main" id="{921976A0-8F69-B6CB-0D21-9DC03E113C29}"/>
              </a:ext>
            </a:extLst>
          </p:cNvPr>
          <p:cNvSpPr/>
          <p:nvPr/>
        </p:nvSpPr>
        <p:spPr>
          <a:xfrm>
            <a:off x="3324725" y="2987442"/>
            <a:ext cx="2853340" cy="830997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lIns="91440" tIns="45720" rIns="91440" bIns="45720">
            <a:spAutoFit/>
          </a:bodyPr>
          <a:lstStyle/>
          <a:p>
            <a:pPr algn="l"/>
            <a:r>
              <a:rPr lang="en-US" sz="2400" b="1" dirty="0">
                <a:solidFill>
                  <a:srgbClr val="0F7182"/>
                </a:solidFill>
                <a:effectLst>
                  <a:innerShdw blurRad="63500" dist="50800" dir="10800000">
                    <a:prstClr val="black">
                      <a:alpha val="50000"/>
                    </a:prstClr>
                  </a:innerShdw>
                </a:effectLst>
                <a:latin typeface="Patrick Hand" panose="00000500000000000000" pitchFamily="2" charset="0"/>
              </a:rPr>
              <a:t>Integrating Multiple Vendors option for user</a:t>
            </a:r>
          </a:p>
        </p:txBody>
      </p:sp>
      <p:grpSp>
        <p:nvGrpSpPr>
          <p:cNvPr id="1355" name="Group 1354">
            <a:extLst>
              <a:ext uri="{FF2B5EF4-FFF2-40B4-BE49-F238E27FC236}">
                <a16:creationId xmlns:a16="http://schemas.microsoft.com/office/drawing/2014/main" id="{883933ED-943C-AC09-B39D-7717D38CA354}"/>
              </a:ext>
            </a:extLst>
          </p:cNvPr>
          <p:cNvGrpSpPr/>
          <p:nvPr/>
        </p:nvGrpSpPr>
        <p:grpSpPr>
          <a:xfrm>
            <a:off x="6930960" y="1096722"/>
            <a:ext cx="1783429" cy="1219845"/>
            <a:chOff x="6967709" y="996821"/>
            <a:chExt cx="1783429" cy="1219845"/>
          </a:xfrm>
        </p:grpSpPr>
        <p:sp>
          <p:nvSpPr>
            <p:cNvPr id="55" name="Google Shape;259;p31">
              <a:extLst>
                <a:ext uri="{FF2B5EF4-FFF2-40B4-BE49-F238E27FC236}">
                  <a16:creationId xmlns:a16="http://schemas.microsoft.com/office/drawing/2014/main" id="{45483B94-B4EC-B73D-6A01-B4C4839078E7}"/>
                </a:ext>
              </a:extLst>
            </p:cNvPr>
            <p:cNvSpPr/>
            <p:nvPr/>
          </p:nvSpPr>
          <p:spPr>
            <a:xfrm>
              <a:off x="6967709" y="1009168"/>
              <a:ext cx="245700" cy="110925"/>
            </a:xfrm>
            <a:prstGeom prst="roundRect">
              <a:avLst>
                <a:gd name="adj" fmla="val 50000"/>
              </a:avLst>
            </a:prstGeom>
            <a:solidFill>
              <a:srgbClr val="0F7182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6" name="Google Shape;274;p31">
              <a:extLst>
                <a:ext uri="{FF2B5EF4-FFF2-40B4-BE49-F238E27FC236}">
                  <a16:creationId xmlns:a16="http://schemas.microsoft.com/office/drawing/2014/main" id="{CCDCDC2F-AB69-7CC1-0608-DBEBD45905C9}"/>
                </a:ext>
              </a:extLst>
            </p:cNvPr>
            <p:cNvSpPr/>
            <p:nvPr/>
          </p:nvSpPr>
          <p:spPr>
            <a:xfrm>
              <a:off x="6967709" y="1188475"/>
              <a:ext cx="245700" cy="110925"/>
            </a:xfrm>
            <a:prstGeom prst="roundRect">
              <a:avLst>
                <a:gd name="adj" fmla="val 50000"/>
              </a:avLst>
            </a:prstGeom>
            <a:solidFill>
              <a:srgbClr val="0F7182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7" name="Google Shape;275;p31">
              <a:extLst>
                <a:ext uri="{FF2B5EF4-FFF2-40B4-BE49-F238E27FC236}">
                  <a16:creationId xmlns:a16="http://schemas.microsoft.com/office/drawing/2014/main" id="{476F75C5-3490-7BF6-9009-F698ABF8B632}"/>
                </a:ext>
              </a:extLst>
            </p:cNvPr>
            <p:cNvSpPr/>
            <p:nvPr/>
          </p:nvSpPr>
          <p:spPr>
            <a:xfrm>
              <a:off x="7254353" y="1401100"/>
              <a:ext cx="245700" cy="110925"/>
            </a:xfrm>
            <a:prstGeom prst="roundRect">
              <a:avLst>
                <a:gd name="adj" fmla="val 50000"/>
              </a:avLst>
            </a:prstGeom>
            <a:solidFill>
              <a:srgbClr val="0F7182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8" name="Google Shape;276;p31">
              <a:extLst>
                <a:ext uri="{FF2B5EF4-FFF2-40B4-BE49-F238E27FC236}">
                  <a16:creationId xmlns:a16="http://schemas.microsoft.com/office/drawing/2014/main" id="{B90C32E8-8590-BA74-F35B-9FD8A6C7F957}"/>
                </a:ext>
              </a:extLst>
            </p:cNvPr>
            <p:cNvSpPr/>
            <p:nvPr/>
          </p:nvSpPr>
          <p:spPr>
            <a:xfrm>
              <a:off x="7614327" y="1401100"/>
              <a:ext cx="289125" cy="110925"/>
            </a:xfrm>
            <a:prstGeom prst="roundRect">
              <a:avLst>
                <a:gd name="adj" fmla="val 50000"/>
              </a:avLst>
            </a:prstGeom>
            <a:solidFill>
              <a:srgbClr val="0F7182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9" name="Google Shape;277;p31">
              <a:extLst>
                <a:ext uri="{FF2B5EF4-FFF2-40B4-BE49-F238E27FC236}">
                  <a16:creationId xmlns:a16="http://schemas.microsoft.com/office/drawing/2014/main" id="{47FC7BD5-19E0-9905-8A83-484C08988538}"/>
                </a:ext>
              </a:extLst>
            </p:cNvPr>
            <p:cNvSpPr/>
            <p:nvPr/>
          </p:nvSpPr>
          <p:spPr>
            <a:xfrm>
              <a:off x="7977676" y="1401100"/>
              <a:ext cx="365175" cy="110925"/>
            </a:xfrm>
            <a:prstGeom prst="roundRect">
              <a:avLst>
                <a:gd name="adj" fmla="val 50000"/>
              </a:avLst>
            </a:prstGeom>
            <a:solidFill>
              <a:srgbClr val="0F7182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0" name="Google Shape;278;p31">
              <a:extLst>
                <a:ext uri="{FF2B5EF4-FFF2-40B4-BE49-F238E27FC236}">
                  <a16:creationId xmlns:a16="http://schemas.microsoft.com/office/drawing/2014/main" id="{9495C20F-6B77-7CE6-2813-24F16EF80DAF}"/>
                </a:ext>
              </a:extLst>
            </p:cNvPr>
            <p:cNvSpPr/>
            <p:nvPr/>
          </p:nvSpPr>
          <p:spPr>
            <a:xfrm>
              <a:off x="8391476" y="1401100"/>
              <a:ext cx="133200" cy="110925"/>
            </a:xfrm>
            <a:prstGeom prst="roundRect">
              <a:avLst>
                <a:gd name="adj" fmla="val 50000"/>
              </a:avLst>
            </a:prstGeom>
            <a:solidFill>
              <a:srgbClr val="0F7182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1" name="Google Shape;279;p31">
              <a:extLst>
                <a:ext uri="{FF2B5EF4-FFF2-40B4-BE49-F238E27FC236}">
                  <a16:creationId xmlns:a16="http://schemas.microsoft.com/office/drawing/2014/main" id="{C3DAD7D0-9D56-6F99-7F21-03AFD46BDCA4}"/>
                </a:ext>
              </a:extLst>
            </p:cNvPr>
            <p:cNvSpPr/>
            <p:nvPr/>
          </p:nvSpPr>
          <p:spPr>
            <a:xfrm>
              <a:off x="7254353" y="1557493"/>
              <a:ext cx="245700" cy="110925"/>
            </a:xfrm>
            <a:prstGeom prst="roundRect">
              <a:avLst>
                <a:gd name="adj" fmla="val 50000"/>
              </a:avLst>
            </a:prstGeom>
            <a:solidFill>
              <a:srgbClr val="0F7182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2" name="Google Shape;280;p31">
              <a:extLst>
                <a:ext uri="{FF2B5EF4-FFF2-40B4-BE49-F238E27FC236}">
                  <a16:creationId xmlns:a16="http://schemas.microsoft.com/office/drawing/2014/main" id="{05178A5A-0B21-DCE7-6870-E0233A588CFD}"/>
                </a:ext>
              </a:extLst>
            </p:cNvPr>
            <p:cNvSpPr/>
            <p:nvPr/>
          </p:nvSpPr>
          <p:spPr>
            <a:xfrm>
              <a:off x="7614327" y="1557493"/>
              <a:ext cx="460125" cy="110925"/>
            </a:xfrm>
            <a:prstGeom prst="roundRect">
              <a:avLst>
                <a:gd name="adj" fmla="val 50000"/>
              </a:avLst>
            </a:prstGeom>
            <a:solidFill>
              <a:srgbClr val="0F7182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3" name="Google Shape;281;p31">
              <a:extLst>
                <a:ext uri="{FF2B5EF4-FFF2-40B4-BE49-F238E27FC236}">
                  <a16:creationId xmlns:a16="http://schemas.microsoft.com/office/drawing/2014/main" id="{0728792E-8008-FC24-8A7D-27D82212EF4C}"/>
                </a:ext>
              </a:extLst>
            </p:cNvPr>
            <p:cNvSpPr/>
            <p:nvPr/>
          </p:nvSpPr>
          <p:spPr>
            <a:xfrm>
              <a:off x="8135067" y="1557493"/>
              <a:ext cx="195525" cy="110925"/>
            </a:xfrm>
            <a:prstGeom prst="roundRect">
              <a:avLst>
                <a:gd name="adj" fmla="val 50000"/>
              </a:avLst>
            </a:prstGeom>
            <a:solidFill>
              <a:srgbClr val="0F7182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44" name="Google Shape;290;p31">
              <a:extLst>
                <a:ext uri="{FF2B5EF4-FFF2-40B4-BE49-F238E27FC236}">
                  <a16:creationId xmlns:a16="http://schemas.microsoft.com/office/drawing/2014/main" id="{BA534760-4E07-C16F-2E98-A6F35DA64627}"/>
                </a:ext>
              </a:extLst>
            </p:cNvPr>
            <p:cNvSpPr/>
            <p:nvPr/>
          </p:nvSpPr>
          <p:spPr>
            <a:xfrm>
              <a:off x="8391647" y="1559040"/>
              <a:ext cx="349200" cy="110925"/>
            </a:xfrm>
            <a:prstGeom prst="roundRect">
              <a:avLst>
                <a:gd name="adj" fmla="val 50000"/>
              </a:avLst>
            </a:prstGeom>
            <a:solidFill>
              <a:srgbClr val="0F7182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45" name="Google Shape;291;p31">
              <a:extLst>
                <a:ext uri="{FF2B5EF4-FFF2-40B4-BE49-F238E27FC236}">
                  <a16:creationId xmlns:a16="http://schemas.microsoft.com/office/drawing/2014/main" id="{A540F1B0-69C3-F7E9-F151-0CDF47279C5A}"/>
                </a:ext>
              </a:extLst>
            </p:cNvPr>
            <p:cNvSpPr/>
            <p:nvPr/>
          </p:nvSpPr>
          <p:spPr>
            <a:xfrm>
              <a:off x="7283569" y="1169396"/>
              <a:ext cx="474975" cy="110925"/>
            </a:xfrm>
            <a:prstGeom prst="roundRect">
              <a:avLst>
                <a:gd name="adj" fmla="val 50000"/>
              </a:avLst>
            </a:prstGeom>
            <a:solidFill>
              <a:srgbClr val="0F7182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46" name="Google Shape;292;p31">
              <a:extLst>
                <a:ext uri="{FF2B5EF4-FFF2-40B4-BE49-F238E27FC236}">
                  <a16:creationId xmlns:a16="http://schemas.microsoft.com/office/drawing/2014/main" id="{BC5936F7-C57B-CD4E-921C-6525F2FBFF27}"/>
                </a:ext>
              </a:extLst>
            </p:cNvPr>
            <p:cNvSpPr/>
            <p:nvPr/>
          </p:nvSpPr>
          <p:spPr>
            <a:xfrm>
              <a:off x="7283569" y="996821"/>
              <a:ext cx="474975" cy="110925"/>
            </a:xfrm>
            <a:prstGeom prst="roundRect">
              <a:avLst>
                <a:gd name="adj" fmla="val 50000"/>
              </a:avLst>
            </a:prstGeom>
            <a:solidFill>
              <a:srgbClr val="0F7182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47" name="Google Shape;275;p31">
              <a:extLst>
                <a:ext uri="{FF2B5EF4-FFF2-40B4-BE49-F238E27FC236}">
                  <a16:creationId xmlns:a16="http://schemas.microsoft.com/office/drawing/2014/main" id="{740AF6D9-984A-C515-1E90-631F6C44D29A}"/>
                </a:ext>
              </a:extLst>
            </p:cNvPr>
            <p:cNvSpPr/>
            <p:nvPr/>
          </p:nvSpPr>
          <p:spPr>
            <a:xfrm rot="10800000" flipH="1">
              <a:off x="7264644" y="2105741"/>
              <a:ext cx="245700" cy="110925"/>
            </a:xfrm>
            <a:prstGeom prst="roundRect">
              <a:avLst>
                <a:gd name="adj" fmla="val 50000"/>
              </a:avLst>
            </a:prstGeom>
            <a:solidFill>
              <a:srgbClr val="0F7182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48" name="Google Shape;276;p31">
              <a:extLst>
                <a:ext uri="{FF2B5EF4-FFF2-40B4-BE49-F238E27FC236}">
                  <a16:creationId xmlns:a16="http://schemas.microsoft.com/office/drawing/2014/main" id="{B3E1E871-FC47-ACED-F0DD-2E21CBD2C7C8}"/>
                </a:ext>
              </a:extLst>
            </p:cNvPr>
            <p:cNvSpPr/>
            <p:nvPr/>
          </p:nvSpPr>
          <p:spPr>
            <a:xfrm rot="10800000" flipH="1">
              <a:off x="7624618" y="2105741"/>
              <a:ext cx="289125" cy="110925"/>
            </a:xfrm>
            <a:prstGeom prst="roundRect">
              <a:avLst>
                <a:gd name="adj" fmla="val 50000"/>
              </a:avLst>
            </a:prstGeom>
            <a:solidFill>
              <a:srgbClr val="0F7182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49" name="Google Shape;277;p31">
              <a:extLst>
                <a:ext uri="{FF2B5EF4-FFF2-40B4-BE49-F238E27FC236}">
                  <a16:creationId xmlns:a16="http://schemas.microsoft.com/office/drawing/2014/main" id="{24F40872-CE49-AEF9-97AF-A0B02F8BF66D}"/>
                </a:ext>
              </a:extLst>
            </p:cNvPr>
            <p:cNvSpPr/>
            <p:nvPr/>
          </p:nvSpPr>
          <p:spPr>
            <a:xfrm rot="10800000" flipH="1">
              <a:off x="7987967" y="2105741"/>
              <a:ext cx="365175" cy="110925"/>
            </a:xfrm>
            <a:prstGeom prst="roundRect">
              <a:avLst>
                <a:gd name="adj" fmla="val 50000"/>
              </a:avLst>
            </a:prstGeom>
            <a:solidFill>
              <a:srgbClr val="0F7182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50" name="Google Shape;278;p31">
              <a:extLst>
                <a:ext uri="{FF2B5EF4-FFF2-40B4-BE49-F238E27FC236}">
                  <a16:creationId xmlns:a16="http://schemas.microsoft.com/office/drawing/2014/main" id="{54053341-66C2-5FE4-3EAA-3868209C258B}"/>
                </a:ext>
              </a:extLst>
            </p:cNvPr>
            <p:cNvSpPr/>
            <p:nvPr/>
          </p:nvSpPr>
          <p:spPr>
            <a:xfrm rot="10800000" flipH="1">
              <a:off x="8401767" y="2105741"/>
              <a:ext cx="133200" cy="110925"/>
            </a:xfrm>
            <a:prstGeom prst="roundRect">
              <a:avLst>
                <a:gd name="adj" fmla="val 50000"/>
              </a:avLst>
            </a:prstGeom>
            <a:solidFill>
              <a:srgbClr val="0F7182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51" name="Google Shape;279;p31">
              <a:extLst>
                <a:ext uri="{FF2B5EF4-FFF2-40B4-BE49-F238E27FC236}">
                  <a16:creationId xmlns:a16="http://schemas.microsoft.com/office/drawing/2014/main" id="{B2E23E3F-2602-509B-976E-AC02405C236B}"/>
                </a:ext>
              </a:extLst>
            </p:cNvPr>
            <p:cNvSpPr/>
            <p:nvPr/>
          </p:nvSpPr>
          <p:spPr>
            <a:xfrm rot="10800000" flipH="1">
              <a:off x="7264644" y="1949347"/>
              <a:ext cx="245700" cy="110925"/>
            </a:xfrm>
            <a:prstGeom prst="roundRect">
              <a:avLst>
                <a:gd name="adj" fmla="val 50000"/>
              </a:avLst>
            </a:prstGeom>
            <a:solidFill>
              <a:srgbClr val="0F7182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52" name="Google Shape;280;p31">
              <a:extLst>
                <a:ext uri="{FF2B5EF4-FFF2-40B4-BE49-F238E27FC236}">
                  <a16:creationId xmlns:a16="http://schemas.microsoft.com/office/drawing/2014/main" id="{372D0CE1-942B-09F6-6602-0833B24E5CBF}"/>
                </a:ext>
              </a:extLst>
            </p:cNvPr>
            <p:cNvSpPr/>
            <p:nvPr/>
          </p:nvSpPr>
          <p:spPr>
            <a:xfrm rot="10800000" flipH="1">
              <a:off x="7624618" y="1949347"/>
              <a:ext cx="460125" cy="110925"/>
            </a:xfrm>
            <a:prstGeom prst="roundRect">
              <a:avLst>
                <a:gd name="adj" fmla="val 50000"/>
              </a:avLst>
            </a:prstGeom>
            <a:solidFill>
              <a:srgbClr val="0F7182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53" name="Google Shape;281;p31">
              <a:extLst>
                <a:ext uri="{FF2B5EF4-FFF2-40B4-BE49-F238E27FC236}">
                  <a16:creationId xmlns:a16="http://schemas.microsoft.com/office/drawing/2014/main" id="{D0BB736B-8984-1EA1-62C9-AC2FBF99B8EF}"/>
                </a:ext>
              </a:extLst>
            </p:cNvPr>
            <p:cNvSpPr/>
            <p:nvPr/>
          </p:nvSpPr>
          <p:spPr>
            <a:xfrm rot="10800000" flipH="1">
              <a:off x="8145358" y="1949347"/>
              <a:ext cx="195525" cy="110925"/>
            </a:xfrm>
            <a:prstGeom prst="roundRect">
              <a:avLst>
                <a:gd name="adj" fmla="val 50000"/>
              </a:avLst>
            </a:prstGeom>
            <a:solidFill>
              <a:srgbClr val="0F7182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54" name="Google Shape;290;p31">
              <a:extLst>
                <a:ext uri="{FF2B5EF4-FFF2-40B4-BE49-F238E27FC236}">
                  <a16:creationId xmlns:a16="http://schemas.microsoft.com/office/drawing/2014/main" id="{A3B4C4D5-5E07-BED9-0CD6-D6CA11942110}"/>
                </a:ext>
              </a:extLst>
            </p:cNvPr>
            <p:cNvSpPr/>
            <p:nvPr/>
          </p:nvSpPr>
          <p:spPr>
            <a:xfrm rot="10800000" flipH="1">
              <a:off x="8401938" y="1947801"/>
              <a:ext cx="349200" cy="110925"/>
            </a:xfrm>
            <a:prstGeom prst="roundRect">
              <a:avLst>
                <a:gd name="adj" fmla="val 50000"/>
              </a:avLst>
            </a:prstGeom>
            <a:solidFill>
              <a:srgbClr val="0F7182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356" name="Google Shape;1250;p60">
            <a:extLst>
              <a:ext uri="{FF2B5EF4-FFF2-40B4-BE49-F238E27FC236}">
                <a16:creationId xmlns:a16="http://schemas.microsoft.com/office/drawing/2014/main" id="{821BA4BB-61B8-18F2-2D05-9BBE994AAC22}"/>
              </a:ext>
            </a:extLst>
          </p:cNvPr>
          <p:cNvGrpSpPr/>
          <p:nvPr/>
        </p:nvGrpSpPr>
        <p:grpSpPr>
          <a:xfrm>
            <a:off x="2900012" y="3143654"/>
            <a:ext cx="351124" cy="321476"/>
            <a:chOff x="1740299" y="1849113"/>
            <a:chExt cx="413335" cy="378434"/>
          </a:xfrm>
          <a:solidFill>
            <a:schemeClr val="bg1">
              <a:lumMod val="10000"/>
            </a:schemeClr>
          </a:solidFill>
        </p:grpSpPr>
        <p:sp>
          <p:nvSpPr>
            <p:cNvPr id="1357" name="Google Shape;1251;p60">
              <a:extLst>
                <a:ext uri="{FF2B5EF4-FFF2-40B4-BE49-F238E27FC236}">
                  <a16:creationId xmlns:a16="http://schemas.microsoft.com/office/drawing/2014/main" id="{909F62AE-8E80-B0C6-0899-6C19AA2B85AC}"/>
                </a:ext>
              </a:extLst>
            </p:cNvPr>
            <p:cNvSpPr/>
            <p:nvPr/>
          </p:nvSpPr>
          <p:spPr>
            <a:xfrm>
              <a:off x="1749884" y="1858697"/>
              <a:ext cx="403750" cy="368850"/>
            </a:xfrm>
            <a:custGeom>
              <a:avLst/>
              <a:gdLst/>
              <a:ahLst/>
              <a:cxnLst/>
              <a:rect l="l" t="t" r="r" b="b"/>
              <a:pathLst>
                <a:path w="16150" h="14754" extrusionOk="0">
                  <a:moveTo>
                    <a:pt x="9585" y="9288"/>
                  </a:moveTo>
                  <a:lnTo>
                    <a:pt x="9717" y="9989"/>
                  </a:lnTo>
                  <a:cubicBezTo>
                    <a:pt x="9723" y="10031"/>
                    <a:pt x="9747" y="10073"/>
                    <a:pt x="9777" y="10109"/>
                  </a:cubicBezTo>
                  <a:lnTo>
                    <a:pt x="10718" y="10972"/>
                  </a:lnTo>
                  <a:cubicBezTo>
                    <a:pt x="10293" y="11290"/>
                    <a:pt x="9813" y="11530"/>
                    <a:pt x="9298" y="11679"/>
                  </a:cubicBezTo>
                  <a:lnTo>
                    <a:pt x="8962" y="10972"/>
                  </a:lnTo>
                  <a:lnTo>
                    <a:pt x="9585" y="9288"/>
                  </a:lnTo>
                  <a:close/>
                  <a:moveTo>
                    <a:pt x="8037" y="432"/>
                  </a:moveTo>
                  <a:cubicBezTo>
                    <a:pt x="9661" y="432"/>
                    <a:pt x="11276" y="999"/>
                    <a:pt x="12571" y="2112"/>
                  </a:cubicBezTo>
                  <a:lnTo>
                    <a:pt x="12343" y="3473"/>
                  </a:lnTo>
                  <a:cubicBezTo>
                    <a:pt x="12331" y="3545"/>
                    <a:pt x="12355" y="3617"/>
                    <a:pt x="12409" y="3665"/>
                  </a:cubicBezTo>
                  <a:lnTo>
                    <a:pt x="12978" y="4192"/>
                  </a:lnTo>
                  <a:lnTo>
                    <a:pt x="12613" y="4948"/>
                  </a:lnTo>
                  <a:cubicBezTo>
                    <a:pt x="12535" y="5092"/>
                    <a:pt x="12636" y="5265"/>
                    <a:pt x="12804" y="5265"/>
                  </a:cubicBezTo>
                  <a:cubicBezTo>
                    <a:pt x="12882" y="5265"/>
                    <a:pt x="12960" y="5218"/>
                    <a:pt x="12996" y="5146"/>
                  </a:cubicBezTo>
                  <a:lnTo>
                    <a:pt x="13434" y="4240"/>
                  </a:lnTo>
                  <a:cubicBezTo>
                    <a:pt x="13476" y="4157"/>
                    <a:pt x="13458" y="4055"/>
                    <a:pt x="13392" y="3989"/>
                  </a:cubicBezTo>
                  <a:lnTo>
                    <a:pt x="12786" y="3431"/>
                  </a:lnTo>
                  <a:lnTo>
                    <a:pt x="12948" y="2460"/>
                  </a:lnTo>
                  <a:cubicBezTo>
                    <a:pt x="15513" y="5019"/>
                    <a:pt x="15682" y="9130"/>
                    <a:pt x="13322" y="11887"/>
                  </a:cubicBezTo>
                  <a:lnTo>
                    <a:pt x="13322" y="11887"/>
                  </a:lnTo>
                  <a:lnTo>
                    <a:pt x="11384" y="11008"/>
                  </a:lnTo>
                  <a:lnTo>
                    <a:pt x="11366" y="10990"/>
                  </a:lnTo>
                  <a:cubicBezTo>
                    <a:pt x="12990" y="9503"/>
                    <a:pt x="13422" y="7112"/>
                    <a:pt x="12427" y="5146"/>
                  </a:cubicBezTo>
                  <a:cubicBezTo>
                    <a:pt x="12387" y="5071"/>
                    <a:pt x="12310" y="5026"/>
                    <a:pt x="12227" y="5026"/>
                  </a:cubicBezTo>
                  <a:cubicBezTo>
                    <a:pt x="12210" y="5026"/>
                    <a:pt x="12193" y="5028"/>
                    <a:pt x="12175" y="5032"/>
                  </a:cubicBezTo>
                  <a:cubicBezTo>
                    <a:pt x="12043" y="5062"/>
                    <a:pt x="11977" y="5212"/>
                    <a:pt x="12037" y="5337"/>
                  </a:cubicBezTo>
                  <a:cubicBezTo>
                    <a:pt x="12954" y="7142"/>
                    <a:pt x="12553" y="9336"/>
                    <a:pt x="11048" y="10696"/>
                  </a:cubicBezTo>
                  <a:lnTo>
                    <a:pt x="10125" y="9839"/>
                  </a:lnTo>
                  <a:lnTo>
                    <a:pt x="9861" y="8442"/>
                  </a:lnTo>
                  <a:cubicBezTo>
                    <a:pt x="9839" y="8327"/>
                    <a:pt x="9744" y="8266"/>
                    <a:pt x="9649" y="8266"/>
                  </a:cubicBezTo>
                  <a:cubicBezTo>
                    <a:pt x="9566" y="8266"/>
                    <a:pt x="9484" y="8312"/>
                    <a:pt x="9447" y="8406"/>
                  </a:cubicBezTo>
                  <a:lnTo>
                    <a:pt x="8524" y="10912"/>
                  </a:lnTo>
                  <a:cubicBezTo>
                    <a:pt x="8500" y="10966"/>
                    <a:pt x="8506" y="11026"/>
                    <a:pt x="8530" y="11080"/>
                  </a:cubicBezTo>
                  <a:lnTo>
                    <a:pt x="8866" y="11787"/>
                  </a:lnTo>
                  <a:cubicBezTo>
                    <a:pt x="8592" y="11838"/>
                    <a:pt x="8316" y="11863"/>
                    <a:pt x="8043" y="11863"/>
                  </a:cubicBezTo>
                  <a:cubicBezTo>
                    <a:pt x="6898" y="11863"/>
                    <a:pt x="5786" y="11426"/>
                    <a:pt x="4940" y="10618"/>
                  </a:cubicBezTo>
                  <a:cubicBezTo>
                    <a:pt x="4874" y="10552"/>
                    <a:pt x="4808" y="10487"/>
                    <a:pt x="4742" y="10415"/>
                  </a:cubicBezTo>
                  <a:lnTo>
                    <a:pt x="4952" y="10325"/>
                  </a:lnTo>
                  <a:cubicBezTo>
                    <a:pt x="5048" y="10283"/>
                    <a:pt x="5102" y="10187"/>
                    <a:pt x="5084" y="10085"/>
                  </a:cubicBezTo>
                  <a:cubicBezTo>
                    <a:pt x="5065" y="9977"/>
                    <a:pt x="4973" y="9906"/>
                    <a:pt x="4870" y="9906"/>
                  </a:cubicBezTo>
                  <a:cubicBezTo>
                    <a:pt x="4842" y="9906"/>
                    <a:pt x="4813" y="9911"/>
                    <a:pt x="4784" y="9923"/>
                  </a:cubicBezTo>
                  <a:lnTo>
                    <a:pt x="4448" y="10067"/>
                  </a:lnTo>
                  <a:cubicBezTo>
                    <a:pt x="3909" y="9354"/>
                    <a:pt x="3597" y="8490"/>
                    <a:pt x="3561" y="7591"/>
                  </a:cubicBezTo>
                  <a:cubicBezTo>
                    <a:pt x="3552" y="7452"/>
                    <a:pt x="3448" y="7384"/>
                    <a:pt x="3344" y="7384"/>
                  </a:cubicBezTo>
                  <a:cubicBezTo>
                    <a:pt x="3233" y="7384"/>
                    <a:pt x="3123" y="7461"/>
                    <a:pt x="3129" y="7609"/>
                  </a:cubicBezTo>
                  <a:cubicBezTo>
                    <a:pt x="3171" y="8556"/>
                    <a:pt x="3489" y="9473"/>
                    <a:pt x="4047" y="10241"/>
                  </a:cubicBezTo>
                  <a:lnTo>
                    <a:pt x="3579" y="10439"/>
                  </a:lnTo>
                  <a:cubicBezTo>
                    <a:pt x="3501" y="10475"/>
                    <a:pt x="3447" y="10552"/>
                    <a:pt x="3447" y="10636"/>
                  </a:cubicBezTo>
                  <a:lnTo>
                    <a:pt x="3447" y="11482"/>
                  </a:lnTo>
                  <a:lnTo>
                    <a:pt x="2824" y="11961"/>
                  </a:lnTo>
                  <a:cubicBezTo>
                    <a:pt x="648" y="9485"/>
                    <a:pt x="510" y="5823"/>
                    <a:pt x="2500" y="3191"/>
                  </a:cubicBezTo>
                  <a:lnTo>
                    <a:pt x="2500" y="3191"/>
                  </a:lnTo>
                  <a:lnTo>
                    <a:pt x="3213" y="3683"/>
                  </a:lnTo>
                  <a:lnTo>
                    <a:pt x="4119" y="4420"/>
                  </a:lnTo>
                  <a:cubicBezTo>
                    <a:pt x="3633" y="5062"/>
                    <a:pt x="3309" y="5817"/>
                    <a:pt x="3183" y="6614"/>
                  </a:cubicBezTo>
                  <a:cubicBezTo>
                    <a:pt x="3160" y="6771"/>
                    <a:pt x="3282" y="6861"/>
                    <a:pt x="3402" y="6861"/>
                  </a:cubicBezTo>
                  <a:cubicBezTo>
                    <a:pt x="3497" y="6861"/>
                    <a:pt x="3590" y="6805"/>
                    <a:pt x="3609" y="6680"/>
                  </a:cubicBezTo>
                  <a:cubicBezTo>
                    <a:pt x="3723" y="5955"/>
                    <a:pt x="4011" y="5277"/>
                    <a:pt x="4448" y="4690"/>
                  </a:cubicBezTo>
                  <a:lnTo>
                    <a:pt x="5054" y="5188"/>
                  </a:lnTo>
                  <a:lnTo>
                    <a:pt x="5773" y="6686"/>
                  </a:lnTo>
                  <a:cubicBezTo>
                    <a:pt x="5791" y="6728"/>
                    <a:pt x="5827" y="6764"/>
                    <a:pt x="5869" y="6782"/>
                  </a:cubicBezTo>
                  <a:lnTo>
                    <a:pt x="7487" y="7567"/>
                  </a:lnTo>
                  <a:cubicBezTo>
                    <a:pt x="7493" y="7573"/>
                    <a:pt x="7505" y="7573"/>
                    <a:pt x="7517" y="7579"/>
                  </a:cubicBezTo>
                  <a:lnTo>
                    <a:pt x="7523" y="7579"/>
                  </a:lnTo>
                  <a:lnTo>
                    <a:pt x="7553" y="7585"/>
                  </a:lnTo>
                  <a:lnTo>
                    <a:pt x="7595" y="7585"/>
                  </a:lnTo>
                  <a:lnTo>
                    <a:pt x="7625" y="7579"/>
                  </a:lnTo>
                  <a:cubicBezTo>
                    <a:pt x="7637" y="7579"/>
                    <a:pt x="7643" y="7573"/>
                    <a:pt x="7655" y="7573"/>
                  </a:cubicBezTo>
                  <a:lnTo>
                    <a:pt x="7661" y="7573"/>
                  </a:lnTo>
                  <a:lnTo>
                    <a:pt x="7691" y="7555"/>
                  </a:lnTo>
                  <a:cubicBezTo>
                    <a:pt x="7697" y="7549"/>
                    <a:pt x="7709" y="7543"/>
                    <a:pt x="7715" y="7537"/>
                  </a:cubicBezTo>
                  <a:lnTo>
                    <a:pt x="7721" y="7531"/>
                  </a:lnTo>
                  <a:cubicBezTo>
                    <a:pt x="7727" y="7525"/>
                    <a:pt x="7739" y="7519"/>
                    <a:pt x="7745" y="7507"/>
                  </a:cubicBezTo>
                  <a:cubicBezTo>
                    <a:pt x="7805" y="7429"/>
                    <a:pt x="7805" y="7322"/>
                    <a:pt x="7745" y="7238"/>
                  </a:cubicBezTo>
                  <a:lnTo>
                    <a:pt x="6954" y="6249"/>
                  </a:lnTo>
                  <a:lnTo>
                    <a:pt x="5935" y="4318"/>
                  </a:lnTo>
                  <a:cubicBezTo>
                    <a:pt x="5929" y="4300"/>
                    <a:pt x="5923" y="4288"/>
                    <a:pt x="5911" y="4282"/>
                  </a:cubicBezTo>
                  <a:lnTo>
                    <a:pt x="5443" y="3719"/>
                  </a:lnTo>
                  <a:cubicBezTo>
                    <a:pt x="6231" y="3160"/>
                    <a:pt x="7140" y="2890"/>
                    <a:pt x="8042" y="2890"/>
                  </a:cubicBezTo>
                  <a:cubicBezTo>
                    <a:pt x="9382" y="2890"/>
                    <a:pt x="10706" y="3488"/>
                    <a:pt x="11587" y="4624"/>
                  </a:cubicBezTo>
                  <a:cubicBezTo>
                    <a:pt x="11635" y="4690"/>
                    <a:pt x="11696" y="4717"/>
                    <a:pt x="11756" y="4717"/>
                  </a:cubicBezTo>
                  <a:cubicBezTo>
                    <a:pt x="11914" y="4717"/>
                    <a:pt x="12063" y="4526"/>
                    <a:pt x="11923" y="4360"/>
                  </a:cubicBezTo>
                  <a:cubicBezTo>
                    <a:pt x="10959" y="3118"/>
                    <a:pt x="9510" y="2462"/>
                    <a:pt x="8042" y="2462"/>
                  </a:cubicBezTo>
                  <a:cubicBezTo>
                    <a:pt x="7046" y="2462"/>
                    <a:pt x="6041" y="2764"/>
                    <a:pt x="5174" y="3389"/>
                  </a:cubicBezTo>
                  <a:lnTo>
                    <a:pt x="4838" y="2982"/>
                  </a:lnTo>
                  <a:lnTo>
                    <a:pt x="4202" y="1585"/>
                  </a:lnTo>
                  <a:cubicBezTo>
                    <a:pt x="5371" y="813"/>
                    <a:pt x="6707" y="432"/>
                    <a:pt x="8037" y="432"/>
                  </a:cubicBezTo>
                  <a:close/>
                  <a:moveTo>
                    <a:pt x="11042" y="11278"/>
                  </a:moveTo>
                  <a:lnTo>
                    <a:pt x="11120" y="11350"/>
                  </a:lnTo>
                  <a:cubicBezTo>
                    <a:pt x="11132" y="11368"/>
                    <a:pt x="11156" y="11380"/>
                    <a:pt x="11174" y="11392"/>
                  </a:cubicBezTo>
                  <a:lnTo>
                    <a:pt x="13020" y="12231"/>
                  </a:lnTo>
                  <a:lnTo>
                    <a:pt x="13014" y="12231"/>
                  </a:lnTo>
                  <a:lnTo>
                    <a:pt x="12876" y="12369"/>
                  </a:lnTo>
                  <a:lnTo>
                    <a:pt x="12864" y="12381"/>
                  </a:lnTo>
                  <a:cubicBezTo>
                    <a:pt x="12756" y="12483"/>
                    <a:pt x="12654" y="12579"/>
                    <a:pt x="12541" y="12668"/>
                  </a:cubicBezTo>
                  <a:cubicBezTo>
                    <a:pt x="11827" y="13280"/>
                    <a:pt x="10994" y="13741"/>
                    <a:pt x="10095" y="14017"/>
                  </a:cubicBezTo>
                  <a:lnTo>
                    <a:pt x="9867" y="12878"/>
                  </a:lnTo>
                  <a:cubicBezTo>
                    <a:pt x="9861" y="12860"/>
                    <a:pt x="9861" y="12842"/>
                    <a:pt x="9849" y="12830"/>
                  </a:cubicBezTo>
                  <a:lnTo>
                    <a:pt x="9489" y="12081"/>
                  </a:lnTo>
                  <a:cubicBezTo>
                    <a:pt x="10053" y="11907"/>
                    <a:pt x="10574" y="11631"/>
                    <a:pt x="11042" y="11278"/>
                  </a:cubicBezTo>
                  <a:close/>
                  <a:moveTo>
                    <a:pt x="4322" y="10588"/>
                  </a:moveTo>
                  <a:cubicBezTo>
                    <a:pt x="4424" y="10708"/>
                    <a:pt x="4526" y="10822"/>
                    <a:pt x="4640" y="10924"/>
                  </a:cubicBezTo>
                  <a:cubicBezTo>
                    <a:pt x="5565" y="11811"/>
                    <a:pt x="6786" y="12289"/>
                    <a:pt x="8042" y="12289"/>
                  </a:cubicBezTo>
                  <a:cubicBezTo>
                    <a:pt x="8382" y="12289"/>
                    <a:pt x="8724" y="12254"/>
                    <a:pt x="9064" y="12183"/>
                  </a:cubicBezTo>
                  <a:lnTo>
                    <a:pt x="9447" y="12986"/>
                  </a:lnTo>
                  <a:lnTo>
                    <a:pt x="9669" y="14131"/>
                  </a:lnTo>
                  <a:cubicBezTo>
                    <a:pt x="9136" y="14257"/>
                    <a:pt x="8590" y="14323"/>
                    <a:pt x="8045" y="14323"/>
                  </a:cubicBezTo>
                  <a:cubicBezTo>
                    <a:pt x="8037" y="14323"/>
                    <a:pt x="8030" y="14323"/>
                    <a:pt x="8022" y="14323"/>
                  </a:cubicBezTo>
                  <a:cubicBezTo>
                    <a:pt x="6178" y="14323"/>
                    <a:pt x="4419" y="13586"/>
                    <a:pt x="3123" y="12279"/>
                  </a:cubicBezTo>
                  <a:lnTo>
                    <a:pt x="3795" y="11751"/>
                  </a:lnTo>
                  <a:cubicBezTo>
                    <a:pt x="3849" y="11715"/>
                    <a:pt x="3879" y="11649"/>
                    <a:pt x="3879" y="11583"/>
                  </a:cubicBezTo>
                  <a:lnTo>
                    <a:pt x="3879" y="10780"/>
                  </a:lnTo>
                  <a:lnTo>
                    <a:pt x="4322" y="10588"/>
                  </a:lnTo>
                  <a:close/>
                  <a:moveTo>
                    <a:pt x="8040" y="0"/>
                  </a:moveTo>
                  <a:cubicBezTo>
                    <a:pt x="6567" y="0"/>
                    <a:pt x="5088" y="440"/>
                    <a:pt x="3813" y="1333"/>
                  </a:cubicBezTo>
                  <a:cubicBezTo>
                    <a:pt x="3729" y="1393"/>
                    <a:pt x="3699" y="1501"/>
                    <a:pt x="3741" y="1597"/>
                  </a:cubicBezTo>
                  <a:lnTo>
                    <a:pt x="4460" y="3185"/>
                  </a:lnTo>
                  <a:cubicBezTo>
                    <a:pt x="4466" y="3203"/>
                    <a:pt x="4478" y="3221"/>
                    <a:pt x="4490" y="3233"/>
                  </a:cubicBezTo>
                  <a:lnTo>
                    <a:pt x="5569" y="4540"/>
                  </a:lnTo>
                  <a:lnTo>
                    <a:pt x="6594" y="6476"/>
                  </a:lnTo>
                  <a:cubicBezTo>
                    <a:pt x="6594" y="6482"/>
                    <a:pt x="6606" y="6494"/>
                    <a:pt x="6612" y="6506"/>
                  </a:cubicBezTo>
                  <a:lnTo>
                    <a:pt x="6822" y="6770"/>
                  </a:lnTo>
                  <a:lnTo>
                    <a:pt x="6127" y="6434"/>
                  </a:lnTo>
                  <a:lnTo>
                    <a:pt x="5425" y="4960"/>
                  </a:lnTo>
                  <a:cubicBezTo>
                    <a:pt x="5413" y="4930"/>
                    <a:pt x="5389" y="4906"/>
                    <a:pt x="5365" y="4882"/>
                  </a:cubicBezTo>
                  <a:lnTo>
                    <a:pt x="4556" y="4216"/>
                  </a:lnTo>
                  <a:lnTo>
                    <a:pt x="3483" y="3341"/>
                  </a:lnTo>
                  <a:lnTo>
                    <a:pt x="3465" y="3329"/>
                  </a:lnTo>
                  <a:lnTo>
                    <a:pt x="2578" y="2724"/>
                  </a:lnTo>
                  <a:cubicBezTo>
                    <a:pt x="2539" y="2697"/>
                    <a:pt x="2495" y="2684"/>
                    <a:pt x="2452" y="2684"/>
                  </a:cubicBezTo>
                  <a:cubicBezTo>
                    <a:pt x="2389" y="2684"/>
                    <a:pt x="2327" y="2712"/>
                    <a:pt x="2284" y="2766"/>
                  </a:cubicBezTo>
                  <a:cubicBezTo>
                    <a:pt x="0" y="5619"/>
                    <a:pt x="150" y="9719"/>
                    <a:pt x="2638" y="12399"/>
                  </a:cubicBezTo>
                  <a:cubicBezTo>
                    <a:pt x="2644" y="12399"/>
                    <a:pt x="2644" y="12405"/>
                    <a:pt x="2650" y="12411"/>
                  </a:cubicBezTo>
                  <a:cubicBezTo>
                    <a:pt x="2710" y="12471"/>
                    <a:pt x="2764" y="12531"/>
                    <a:pt x="2830" y="12591"/>
                  </a:cubicBezTo>
                  <a:cubicBezTo>
                    <a:pt x="4262" y="14026"/>
                    <a:pt x="6150" y="14754"/>
                    <a:pt x="8044" y="14754"/>
                  </a:cubicBezTo>
                  <a:cubicBezTo>
                    <a:pt x="9716" y="14754"/>
                    <a:pt x="11394" y="14187"/>
                    <a:pt x="12768" y="13040"/>
                  </a:cubicBezTo>
                  <a:lnTo>
                    <a:pt x="12786" y="13028"/>
                  </a:lnTo>
                  <a:cubicBezTo>
                    <a:pt x="12876" y="12956"/>
                    <a:pt x="12960" y="12878"/>
                    <a:pt x="13044" y="12800"/>
                  </a:cubicBezTo>
                  <a:lnTo>
                    <a:pt x="13092" y="12758"/>
                  </a:lnTo>
                  <a:lnTo>
                    <a:pt x="13158" y="12692"/>
                  </a:lnTo>
                  <a:lnTo>
                    <a:pt x="13200" y="12650"/>
                  </a:lnTo>
                  <a:lnTo>
                    <a:pt x="13260" y="12591"/>
                  </a:lnTo>
                  <a:cubicBezTo>
                    <a:pt x="13326" y="12531"/>
                    <a:pt x="13386" y="12465"/>
                    <a:pt x="13446" y="12399"/>
                  </a:cubicBezTo>
                  <a:lnTo>
                    <a:pt x="13452" y="12393"/>
                  </a:lnTo>
                  <a:cubicBezTo>
                    <a:pt x="16149" y="9485"/>
                    <a:pt x="16065" y="4966"/>
                    <a:pt x="13260" y="2160"/>
                  </a:cubicBezTo>
                  <a:cubicBezTo>
                    <a:pt x="13164" y="2059"/>
                    <a:pt x="13062" y="1963"/>
                    <a:pt x="12954" y="1873"/>
                  </a:cubicBezTo>
                  <a:lnTo>
                    <a:pt x="12948" y="1867"/>
                  </a:lnTo>
                  <a:cubicBezTo>
                    <a:pt x="11558" y="630"/>
                    <a:pt x="9803" y="0"/>
                    <a:pt x="804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252;p60">
              <a:extLst>
                <a:ext uri="{FF2B5EF4-FFF2-40B4-BE49-F238E27FC236}">
                  <a16:creationId xmlns:a16="http://schemas.microsoft.com/office/drawing/2014/main" id="{BA01AE8D-3455-D985-047D-0E55E0FB71C5}"/>
                </a:ext>
              </a:extLst>
            </p:cNvPr>
            <p:cNvSpPr/>
            <p:nvPr/>
          </p:nvSpPr>
          <p:spPr>
            <a:xfrm>
              <a:off x="1740299" y="1849113"/>
              <a:ext cx="403750" cy="368850"/>
            </a:xfrm>
            <a:custGeom>
              <a:avLst/>
              <a:gdLst/>
              <a:ahLst/>
              <a:cxnLst/>
              <a:rect l="l" t="t" r="r" b="b"/>
              <a:pathLst>
                <a:path w="16150" h="14754" extrusionOk="0">
                  <a:moveTo>
                    <a:pt x="9585" y="9288"/>
                  </a:moveTo>
                  <a:lnTo>
                    <a:pt x="9717" y="9989"/>
                  </a:lnTo>
                  <a:cubicBezTo>
                    <a:pt x="9723" y="10031"/>
                    <a:pt x="9747" y="10073"/>
                    <a:pt x="9777" y="10109"/>
                  </a:cubicBezTo>
                  <a:lnTo>
                    <a:pt x="10718" y="10972"/>
                  </a:lnTo>
                  <a:cubicBezTo>
                    <a:pt x="10293" y="11290"/>
                    <a:pt x="9813" y="11530"/>
                    <a:pt x="9298" y="11679"/>
                  </a:cubicBezTo>
                  <a:lnTo>
                    <a:pt x="8962" y="10972"/>
                  </a:lnTo>
                  <a:lnTo>
                    <a:pt x="9585" y="9288"/>
                  </a:lnTo>
                  <a:close/>
                  <a:moveTo>
                    <a:pt x="8037" y="432"/>
                  </a:moveTo>
                  <a:cubicBezTo>
                    <a:pt x="9661" y="432"/>
                    <a:pt x="11276" y="999"/>
                    <a:pt x="12571" y="2112"/>
                  </a:cubicBezTo>
                  <a:lnTo>
                    <a:pt x="12343" y="3473"/>
                  </a:lnTo>
                  <a:cubicBezTo>
                    <a:pt x="12331" y="3545"/>
                    <a:pt x="12355" y="3617"/>
                    <a:pt x="12409" y="3665"/>
                  </a:cubicBezTo>
                  <a:lnTo>
                    <a:pt x="12978" y="4192"/>
                  </a:lnTo>
                  <a:lnTo>
                    <a:pt x="12613" y="4948"/>
                  </a:lnTo>
                  <a:cubicBezTo>
                    <a:pt x="12535" y="5092"/>
                    <a:pt x="12636" y="5265"/>
                    <a:pt x="12804" y="5265"/>
                  </a:cubicBezTo>
                  <a:cubicBezTo>
                    <a:pt x="12882" y="5265"/>
                    <a:pt x="12960" y="5218"/>
                    <a:pt x="12996" y="5146"/>
                  </a:cubicBezTo>
                  <a:lnTo>
                    <a:pt x="13434" y="4240"/>
                  </a:lnTo>
                  <a:cubicBezTo>
                    <a:pt x="13476" y="4157"/>
                    <a:pt x="13458" y="4055"/>
                    <a:pt x="13392" y="3989"/>
                  </a:cubicBezTo>
                  <a:lnTo>
                    <a:pt x="12786" y="3431"/>
                  </a:lnTo>
                  <a:lnTo>
                    <a:pt x="12948" y="2460"/>
                  </a:lnTo>
                  <a:cubicBezTo>
                    <a:pt x="15513" y="5019"/>
                    <a:pt x="15682" y="9130"/>
                    <a:pt x="13322" y="11887"/>
                  </a:cubicBezTo>
                  <a:lnTo>
                    <a:pt x="13322" y="11887"/>
                  </a:lnTo>
                  <a:lnTo>
                    <a:pt x="11384" y="11008"/>
                  </a:lnTo>
                  <a:lnTo>
                    <a:pt x="11366" y="10990"/>
                  </a:lnTo>
                  <a:cubicBezTo>
                    <a:pt x="12990" y="9503"/>
                    <a:pt x="13422" y="7112"/>
                    <a:pt x="12427" y="5146"/>
                  </a:cubicBezTo>
                  <a:cubicBezTo>
                    <a:pt x="12387" y="5071"/>
                    <a:pt x="12310" y="5026"/>
                    <a:pt x="12227" y="5026"/>
                  </a:cubicBezTo>
                  <a:cubicBezTo>
                    <a:pt x="12210" y="5026"/>
                    <a:pt x="12193" y="5028"/>
                    <a:pt x="12175" y="5032"/>
                  </a:cubicBezTo>
                  <a:cubicBezTo>
                    <a:pt x="12043" y="5062"/>
                    <a:pt x="11977" y="5212"/>
                    <a:pt x="12037" y="5337"/>
                  </a:cubicBezTo>
                  <a:cubicBezTo>
                    <a:pt x="12954" y="7142"/>
                    <a:pt x="12553" y="9336"/>
                    <a:pt x="11048" y="10696"/>
                  </a:cubicBezTo>
                  <a:lnTo>
                    <a:pt x="10125" y="9839"/>
                  </a:lnTo>
                  <a:lnTo>
                    <a:pt x="9861" y="8442"/>
                  </a:lnTo>
                  <a:cubicBezTo>
                    <a:pt x="9839" y="8327"/>
                    <a:pt x="9744" y="8266"/>
                    <a:pt x="9649" y="8266"/>
                  </a:cubicBezTo>
                  <a:cubicBezTo>
                    <a:pt x="9566" y="8266"/>
                    <a:pt x="9484" y="8312"/>
                    <a:pt x="9447" y="8406"/>
                  </a:cubicBezTo>
                  <a:lnTo>
                    <a:pt x="8524" y="10912"/>
                  </a:lnTo>
                  <a:cubicBezTo>
                    <a:pt x="8500" y="10966"/>
                    <a:pt x="8506" y="11026"/>
                    <a:pt x="8530" y="11080"/>
                  </a:cubicBezTo>
                  <a:lnTo>
                    <a:pt x="8866" y="11787"/>
                  </a:lnTo>
                  <a:cubicBezTo>
                    <a:pt x="8592" y="11838"/>
                    <a:pt x="8316" y="11863"/>
                    <a:pt x="8043" y="11863"/>
                  </a:cubicBezTo>
                  <a:cubicBezTo>
                    <a:pt x="6898" y="11863"/>
                    <a:pt x="5786" y="11426"/>
                    <a:pt x="4940" y="10618"/>
                  </a:cubicBezTo>
                  <a:cubicBezTo>
                    <a:pt x="4874" y="10552"/>
                    <a:pt x="4808" y="10487"/>
                    <a:pt x="4742" y="10415"/>
                  </a:cubicBezTo>
                  <a:lnTo>
                    <a:pt x="4952" y="10325"/>
                  </a:lnTo>
                  <a:cubicBezTo>
                    <a:pt x="5048" y="10283"/>
                    <a:pt x="5102" y="10187"/>
                    <a:pt x="5084" y="10085"/>
                  </a:cubicBezTo>
                  <a:cubicBezTo>
                    <a:pt x="5065" y="9977"/>
                    <a:pt x="4973" y="9906"/>
                    <a:pt x="4870" y="9906"/>
                  </a:cubicBezTo>
                  <a:cubicBezTo>
                    <a:pt x="4842" y="9906"/>
                    <a:pt x="4813" y="9911"/>
                    <a:pt x="4784" y="9923"/>
                  </a:cubicBezTo>
                  <a:lnTo>
                    <a:pt x="4448" y="10067"/>
                  </a:lnTo>
                  <a:cubicBezTo>
                    <a:pt x="3909" y="9354"/>
                    <a:pt x="3597" y="8490"/>
                    <a:pt x="3561" y="7591"/>
                  </a:cubicBezTo>
                  <a:cubicBezTo>
                    <a:pt x="3552" y="7452"/>
                    <a:pt x="3448" y="7384"/>
                    <a:pt x="3344" y="7384"/>
                  </a:cubicBezTo>
                  <a:cubicBezTo>
                    <a:pt x="3233" y="7384"/>
                    <a:pt x="3123" y="7461"/>
                    <a:pt x="3129" y="7609"/>
                  </a:cubicBezTo>
                  <a:cubicBezTo>
                    <a:pt x="3171" y="8556"/>
                    <a:pt x="3489" y="9473"/>
                    <a:pt x="4047" y="10241"/>
                  </a:cubicBezTo>
                  <a:lnTo>
                    <a:pt x="3579" y="10439"/>
                  </a:lnTo>
                  <a:cubicBezTo>
                    <a:pt x="3501" y="10475"/>
                    <a:pt x="3447" y="10552"/>
                    <a:pt x="3447" y="10636"/>
                  </a:cubicBezTo>
                  <a:lnTo>
                    <a:pt x="3447" y="11482"/>
                  </a:lnTo>
                  <a:lnTo>
                    <a:pt x="2824" y="11961"/>
                  </a:lnTo>
                  <a:cubicBezTo>
                    <a:pt x="648" y="9485"/>
                    <a:pt x="510" y="5823"/>
                    <a:pt x="2500" y="3191"/>
                  </a:cubicBezTo>
                  <a:lnTo>
                    <a:pt x="2500" y="3191"/>
                  </a:lnTo>
                  <a:lnTo>
                    <a:pt x="3213" y="3683"/>
                  </a:lnTo>
                  <a:lnTo>
                    <a:pt x="4119" y="4420"/>
                  </a:lnTo>
                  <a:cubicBezTo>
                    <a:pt x="3633" y="5062"/>
                    <a:pt x="3309" y="5817"/>
                    <a:pt x="3183" y="6614"/>
                  </a:cubicBezTo>
                  <a:cubicBezTo>
                    <a:pt x="3160" y="6771"/>
                    <a:pt x="3282" y="6861"/>
                    <a:pt x="3402" y="6861"/>
                  </a:cubicBezTo>
                  <a:cubicBezTo>
                    <a:pt x="3497" y="6861"/>
                    <a:pt x="3590" y="6805"/>
                    <a:pt x="3609" y="6680"/>
                  </a:cubicBezTo>
                  <a:cubicBezTo>
                    <a:pt x="3723" y="5955"/>
                    <a:pt x="4011" y="5277"/>
                    <a:pt x="4448" y="4690"/>
                  </a:cubicBezTo>
                  <a:lnTo>
                    <a:pt x="5054" y="5188"/>
                  </a:lnTo>
                  <a:lnTo>
                    <a:pt x="5773" y="6686"/>
                  </a:lnTo>
                  <a:cubicBezTo>
                    <a:pt x="5791" y="6728"/>
                    <a:pt x="5827" y="6764"/>
                    <a:pt x="5869" y="6782"/>
                  </a:cubicBezTo>
                  <a:lnTo>
                    <a:pt x="7487" y="7567"/>
                  </a:lnTo>
                  <a:cubicBezTo>
                    <a:pt x="7493" y="7573"/>
                    <a:pt x="7505" y="7573"/>
                    <a:pt x="7517" y="7579"/>
                  </a:cubicBezTo>
                  <a:lnTo>
                    <a:pt x="7523" y="7579"/>
                  </a:lnTo>
                  <a:lnTo>
                    <a:pt x="7553" y="7585"/>
                  </a:lnTo>
                  <a:lnTo>
                    <a:pt x="7595" y="7585"/>
                  </a:lnTo>
                  <a:lnTo>
                    <a:pt x="7625" y="7579"/>
                  </a:lnTo>
                  <a:cubicBezTo>
                    <a:pt x="7637" y="7579"/>
                    <a:pt x="7643" y="7573"/>
                    <a:pt x="7655" y="7573"/>
                  </a:cubicBezTo>
                  <a:lnTo>
                    <a:pt x="7661" y="7573"/>
                  </a:lnTo>
                  <a:lnTo>
                    <a:pt x="7691" y="7555"/>
                  </a:lnTo>
                  <a:cubicBezTo>
                    <a:pt x="7697" y="7549"/>
                    <a:pt x="7709" y="7543"/>
                    <a:pt x="7715" y="7537"/>
                  </a:cubicBezTo>
                  <a:lnTo>
                    <a:pt x="7721" y="7531"/>
                  </a:lnTo>
                  <a:cubicBezTo>
                    <a:pt x="7727" y="7525"/>
                    <a:pt x="7739" y="7519"/>
                    <a:pt x="7745" y="7507"/>
                  </a:cubicBezTo>
                  <a:cubicBezTo>
                    <a:pt x="7805" y="7429"/>
                    <a:pt x="7805" y="7322"/>
                    <a:pt x="7745" y="7238"/>
                  </a:cubicBezTo>
                  <a:lnTo>
                    <a:pt x="6954" y="6249"/>
                  </a:lnTo>
                  <a:lnTo>
                    <a:pt x="5935" y="4318"/>
                  </a:lnTo>
                  <a:cubicBezTo>
                    <a:pt x="5929" y="4300"/>
                    <a:pt x="5923" y="4288"/>
                    <a:pt x="5911" y="4282"/>
                  </a:cubicBezTo>
                  <a:lnTo>
                    <a:pt x="5443" y="3719"/>
                  </a:lnTo>
                  <a:cubicBezTo>
                    <a:pt x="6231" y="3160"/>
                    <a:pt x="7140" y="2890"/>
                    <a:pt x="8042" y="2890"/>
                  </a:cubicBezTo>
                  <a:cubicBezTo>
                    <a:pt x="9382" y="2890"/>
                    <a:pt x="10706" y="3488"/>
                    <a:pt x="11587" y="4624"/>
                  </a:cubicBezTo>
                  <a:cubicBezTo>
                    <a:pt x="11635" y="4690"/>
                    <a:pt x="11696" y="4717"/>
                    <a:pt x="11756" y="4717"/>
                  </a:cubicBezTo>
                  <a:cubicBezTo>
                    <a:pt x="11914" y="4717"/>
                    <a:pt x="12063" y="4526"/>
                    <a:pt x="11923" y="4360"/>
                  </a:cubicBezTo>
                  <a:cubicBezTo>
                    <a:pt x="10959" y="3118"/>
                    <a:pt x="9510" y="2462"/>
                    <a:pt x="8042" y="2462"/>
                  </a:cubicBezTo>
                  <a:cubicBezTo>
                    <a:pt x="7046" y="2462"/>
                    <a:pt x="6041" y="2764"/>
                    <a:pt x="5174" y="3389"/>
                  </a:cubicBezTo>
                  <a:lnTo>
                    <a:pt x="4838" y="2982"/>
                  </a:lnTo>
                  <a:lnTo>
                    <a:pt x="4202" y="1585"/>
                  </a:lnTo>
                  <a:cubicBezTo>
                    <a:pt x="5371" y="813"/>
                    <a:pt x="6707" y="432"/>
                    <a:pt x="8037" y="432"/>
                  </a:cubicBezTo>
                  <a:close/>
                  <a:moveTo>
                    <a:pt x="11042" y="11278"/>
                  </a:moveTo>
                  <a:lnTo>
                    <a:pt x="11120" y="11350"/>
                  </a:lnTo>
                  <a:cubicBezTo>
                    <a:pt x="11132" y="11368"/>
                    <a:pt x="11156" y="11380"/>
                    <a:pt x="11174" y="11392"/>
                  </a:cubicBezTo>
                  <a:lnTo>
                    <a:pt x="13020" y="12231"/>
                  </a:lnTo>
                  <a:lnTo>
                    <a:pt x="13014" y="12231"/>
                  </a:lnTo>
                  <a:lnTo>
                    <a:pt x="12876" y="12369"/>
                  </a:lnTo>
                  <a:lnTo>
                    <a:pt x="12864" y="12381"/>
                  </a:lnTo>
                  <a:cubicBezTo>
                    <a:pt x="12756" y="12483"/>
                    <a:pt x="12654" y="12579"/>
                    <a:pt x="12541" y="12668"/>
                  </a:cubicBezTo>
                  <a:cubicBezTo>
                    <a:pt x="11827" y="13280"/>
                    <a:pt x="10994" y="13741"/>
                    <a:pt x="10095" y="14017"/>
                  </a:cubicBezTo>
                  <a:lnTo>
                    <a:pt x="9867" y="12878"/>
                  </a:lnTo>
                  <a:cubicBezTo>
                    <a:pt x="9861" y="12860"/>
                    <a:pt x="9861" y="12842"/>
                    <a:pt x="9849" y="12830"/>
                  </a:cubicBezTo>
                  <a:lnTo>
                    <a:pt x="9489" y="12081"/>
                  </a:lnTo>
                  <a:cubicBezTo>
                    <a:pt x="10053" y="11907"/>
                    <a:pt x="10574" y="11631"/>
                    <a:pt x="11042" y="11278"/>
                  </a:cubicBezTo>
                  <a:close/>
                  <a:moveTo>
                    <a:pt x="4322" y="10588"/>
                  </a:moveTo>
                  <a:cubicBezTo>
                    <a:pt x="4424" y="10708"/>
                    <a:pt x="4526" y="10822"/>
                    <a:pt x="4640" y="10924"/>
                  </a:cubicBezTo>
                  <a:cubicBezTo>
                    <a:pt x="5565" y="11811"/>
                    <a:pt x="6786" y="12289"/>
                    <a:pt x="8042" y="12289"/>
                  </a:cubicBezTo>
                  <a:cubicBezTo>
                    <a:pt x="8382" y="12289"/>
                    <a:pt x="8724" y="12254"/>
                    <a:pt x="9064" y="12183"/>
                  </a:cubicBezTo>
                  <a:lnTo>
                    <a:pt x="9447" y="12986"/>
                  </a:lnTo>
                  <a:lnTo>
                    <a:pt x="9669" y="14131"/>
                  </a:lnTo>
                  <a:cubicBezTo>
                    <a:pt x="9136" y="14257"/>
                    <a:pt x="8590" y="14323"/>
                    <a:pt x="8045" y="14323"/>
                  </a:cubicBezTo>
                  <a:cubicBezTo>
                    <a:pt x="8037" y="14323"/>
                    <a:pt x="8030" y="14323"/>
                    <a:pt x="8022" y="14323"/>
                  </a:cubicBezTo>
                  <a:cubicBezTo>
                    <a:pt x="6178" y="14323"/>
                    <a:pt x="4419" y="13586"/>
                    <a:pt x="3123" y="12279"/>
                  </a:cubicBezTo>
                  <a:lnTo>
                    <a:pt x="3795" y="11751"/>
                  </a:lnTo>
                  <a:cubicBezTo>
                    <a:pt x="3849" y="11715"/>
                    <a:pt x="3879" y="11649"/>
                    <a:pt x="3879" y="11583"/>
                  </a:cubicBezTo>
                  <a:lnTo>
                    <a:pt x="3879" y="10780"/>
                  </a:lnTo>
                  <a:lnTo>
                    <a:pt x="4322" y="10588"/>
                  </a:lnTo>
                  <a:close/>
                  <a:moveTo>
                    <a:pt x="8040" y="0"/>
                  </a:moveTo>
                  <a:cubicBezTo>
                    <a:pt x="6567" y="0"/>
                    <a:pt x="5088" y="440"/>
                    <a:pt x="3813" y="1333"/>
                  </a:cubicBezTo>
                  <a:cubicBezTo>
                    <a:pt x="3729" y="1393"/>
                    <a:pt x="3699" y="1501"/>
                    <a:pt x="3741" y="1597"/>
                  </a:cubicBezTo>
                  <a:lnTo>
                    <a:pt x="4460" y="3185"/>
                  </a:lnTo>
                  <a:cubicBezTo>
                    <a:pt x="4466" y="3203"/>
                    <a:pt x="4478" y="3221"/>
                    <a:pt x="4490" y="3233"/>
                  </a:cubicBezTo>
                  <a:lnTo>
                    <a:pt x="5569" y="4540"/>
                  </a:lnTo>
                  <a:lnTo>
                    <a:pt x="6594" y="6476"/>
                  </a:lnTo>
                  <a:cubicBezTo>
                    <a:pt x="6594" y="6482"/>
                    <a:pt x="6606" y="6494"/>
                    <a:pt x="6612" y="6506"/>
                  </a:cubicBezTo>
                  <a:lnTo>
                    <a:pt x="6822" y="6770"/>
                  </a:lnTo>
                  <a:lnTo>
                    <a:pt x="6127" y="6434"/>
                  </a:lnTo>
                  <a:lnTo>
                    <a:pt x="5425" y="4960"/>
                  </a:lnTo>
                  <a:cubicBezTo>
                    <a:pt x="5413" y="4930"/>
                    <a:pt x="5389" y="4906"/>
                    <a:pt x="5365" y="4882"/>
                  </a:cubicBezTo>
                  <a:lnTo>
                    <a:pt x="4556" y="4216"/>
                  </a:lnTo>
                  <a:lnTo>
                    <a:pt x="3483" y="3341"/>
                  </a:lnTo>
                  <a:lnTo>
                    <a:pt x="3465" y="3329"/>
                  </a:lnTo>
                  <a:lnTo>
                    <a:pt x="2578" y="2724"/>
                  </a:lnTo>
                  <a:cubicBezTo>
                    <a:pt x="2539" y="2697"/>
                    <a:pt x="2495" y="2684"/>
                    <a:pt x="2452" y="2684"/>
                  </a:cubicBezTo>
                  <a:cubicBezTo>
                    <a:pt x="2389" y="2684"/>
                    <a:pt x="2327" y="2712"/>
                    <a:pt x="2284" y="2766"/>
                  </a:cubicBezTo>
                  <a:cubicBezTo>
                    <a:pt x="0" y="5619"/>
                    <a:pt x="150" y="9719"/>
                    <a:pt x="2638" y="12399"/>
                  </a:cubicBezTo>
                  <a:cubicBezTo>
                    <a:pt x="2644" y="12399"/>
                    <a:pt x="2644" y="12405"/>
                    <a:pt x="2650" y="12411"/>
                  </a:cubicBezTo>
                  <a:cubicBezTo>
                    <a:pt x="2710" y="12471"/>
                    <a:pt x="2764" y="12531"/>
                    <a:pt x="2830" y="12591"/>
                  </a:cubicBezTo>
                  <a:cubicBezTo>
                    <a:pt x="4262" y="14026"/>
                    <a:pt x="6150" y="14754"/>
                    <a:pt x="8044" y="14754"/>
                  </a:cubicBezTo>
                  <a:cubicBezTo>
                    <a:pt x="9716" y="14754"/>
                    <a:pt x="11394" y="14187"/>
                    <a:pt x="12768" y="13040"/>
                  </a:cubicBezTo>
                  <a:lnTo>
                    <a:pt x="12786" y="13028"/>
                  </a:lnTo>
                  <a:cubicBezTo>
                    <a:pt x="12876" y="12956"/>
                    <a:pt x="12960" y="12878"/>
                    <a:pt x="13044" y="12800"/>
                  </a:cubicBezTo>
                  <a:lnTo>
                    <a:pt x="13092" y="12758"/>
                  </a:lnTo>
                  <a:lnTo>
                    <a:pt x="13158" y="12692"/>
                  </a:lnTo>
                  <a:lnTo>
                    <a:pt x="13200" y="12650"/>
                  </a:lnTo>
                  <a:lnTo>
                    <a:pt x="13260" y="12591"/>
                  </a:lnTo>
                  <a:cubicBezTo>
                    <a:pt x="13326" y="12531"/>
                    <a:pt x="13386" y="12465"/>
                    <a:pt x="13446" y="12399"/>
                  </a:cubicBezTo>
                  <a:lnTo>
                    <a:pt x="13452" y="12393"/>
                  </a:lnTo>
                  <a:cubicBezTo>
                    <a:pt x="16149" y="9485"/>
                    <a:pt x="16065" y="4966"/>
                    <a:pt x="13260" y="2160"/>
                  </a:cubicBezTo>
                  <a:cubicBezTo>
                    <a:pt x="13164" y="2059"/>
                    <a:pt x="13062" y="1963"/>
                    <a:pt x="12954" y="1873"/>
                  </a:cubicBezTo>
                  <a:lnTo>
                    <a:pt x="12948" y="1867"/>
                  </a:lnTo>
                  <a:cubicBezTo>
                    <a:pt x="11558" y="630"/>
                    <a:pt x="9803" y="0"/>
                    <a:pt x="804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359" name="Straight Arrow Connector 1358">
            <a:extLst>
              <a:ext uri="{FF2B5EF4-FFF2-40B4-BE49-F238E27FC236}">
                <a16:creationId xmlns:a16="http://schemas.microsoft.com/office/drawing/2014/main" id="{D724E9E8-4F84-0A7D-3AE7-8DEF7C70E0B7}"/>
              </a:ext>
            </a:extLst>
          </p:cNvPr>
          <p:cNvCxnSpPr>
            <a:cxnSpLocks/>
          </p:cNvCxnSpPr>
          <p:nvPr/>
        </p:nvCxnSpPr>
        <p:spPr>
          <a:xfrm flipV="1">
            <a:off x="8863584" y="-704783"/>
            <a:ext cx="0" cy="1727565"/>
          </a:xfrm>
          <a:prstGeom prst="straightConnector1">
            <a:avLst/>
          </a:prstGeom>
          <a:ln w="57150">
            <a:solidFill>
              <a:srgbClr val="0F7182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0" name="Google Shape;1203;p43">
            <a:extLst>
              <a:ext uri="{FF2B5EF4-FFF2-40B4-BE49-F238E27FC236}">
                <a16:creationId xmlns:a16="http://schemas.microsoft.com/office/drawing/2014/main" id="{6194C0A6-014D-D05D-2276-C467C9B5619D}"/>
              </a:ext>
            </a:extLst>
          </p:cNvPr>
          <p:cNvSpPr txBox="1">
            <a:spLocks/>
          </p:cNvSpPr>
          <p:nvPr/>
        </p:nvSpPr>
        <p:spPr>
          <a:xfrm>
            <a:off x="8081099" y="62465"/>
            <a:ext cx="453867" cy="1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Font typeface="Patrick Hand"/>
              <a:buNone/>
              <a:defRPr sz="3200" b="1" i="0" u="none" strike="noStrike" cap="none">
                <a:solidFill>
                  <a:schemeClr val="accent5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sz="1800" dirty="0">
                <a:uFill>
                  <a:noFill/>
                </a:uFill>
                <a:hlinkClick r:id="" action="ppaction://hlinkshowjump?jump=nextslide"/>
              </a:rPr>
              <a:t>12 </a:t>
            </a:r>
            <a:r>
              <a:rPr lang="en-US" sz="1800" dirty="0">
                <a:solidFill>
                  <a:schemeClr val="accent2"/>
                </a:solidFill>
                <a:uFill>
                  <a:noFill/>
                </a:uFill>
                <a:hlinkClick r:id="" action="ppaction://hlinkshowjump?jump=nextslid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&gt;&gt;</a:t>
            </a:r>
            <a:endParaRPr lang="en-US" sz="1800" dirty="0">
              <a:solidFill>
                <a:schemeClr val="accent2"/>
              </a:solidFill>
            </a:endParaRPr>
          </a:p>
        </p:txBody>
      </p:sp>
      <p:sp>
        <p:nvSpPr>
          <p:cNvPr id="1361" name="Rectangle 1360">
            <a:extLst>
              <a:ext uri="{FF2B5EF4-FFF2-40B4-BE49-F238E27FC236}">
                <a16:creationId xmlns:a16="http://schemas.microsoft.com/office/drawing/2014/main" id="{134FC15B-705F-5ACE-DA7C-238CF02CE4FF}"/>
              </a:ext>
            </a:extLst>
          </p:cNvPr>
          <p:cNvSpPr/>
          <p:nvPr/>
        </p:nvSpPr>
        <p:spPr>
          <a:xfrm>
            <a:off x="1899419" y="1411858"/>
            <a:ext cx="4071949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b="1" dirty="0">
                <a:ln w="0"/>
                <a:solidFill>
                  <a:schemeClr val="tx1"/>
                </a:solidFill>
                <a:latin typeface="Quicksand" panose="020B0604020202020204" charset="0"/>
              </a:rPr>
              <a:t>Some Features that couldn’t be added:</a:t>
            </a:r>
            <a:endParaRPr lang="en-US" sz="1600" b="1" cap="none" spc="0" dirty="0">
              <a:ln w="0"/>
              <a:solidFill>
                <a:schemeClr val="tx1"/>
              </a:solidFill>
              <a:latin typeface="Quicksand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8894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wipe dir="u"/>
      </p:transition>
    </mc:Choice>
    <mc:Fallback xmlns="">
      <p:transition spd="slow">
        <p:wipe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2">
          <a:extLst>
            <a:ext uri="{FF2B5EF4-FFF2-40B4-BE49-F238E27FC236}">
              <a16:creationId xmlns:a16="http://schemas.microsoft.com/office/drawing/2014/main" id="{FCB9D5CD-7F50-84A2-B26F-0E24869013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74" name="Group 1373">
            <a:extLst>
              <a:ext uri="{FF2B5EF4-FFF2-40B4-BE49-F238E27FC236}">
                <a16:creationId xmlns:a16="http://schemas.microsoft.com/office/drawing/2014/main" id="{AE28D567-EF27-6405-A30B-3C8C4A7A140E}"/>
              </a:ext>
            </a:extLst>
          </p:cNvPr>
          <p:cNvGrpSpPr/>
          <p:nvPr/>
        </p:nvGrpSpPr>
        <p:grpSpPr>
          <a:xfrm>
            <a:off x="534973" y="1000014"/>
            <a:ext cx="1508073" cy="2376419"/>
            <a:chOff x="534973" y="1000015"/>
            <a:chExt cx="1709028" cy="2052246"/>
          </a:xfrm>
        </p:grpSpPr>
        <p:sp>
          <p:nvSpPr>
            <p:cNvPr id="41" name="Google Shape;248;p31">
              <a:extLst>
                <a:ext uri="{FF2B5EF4-FFF2-40B4-BE49-F238E27FC236}">
                  <a16:creationId xmlns:a16="http://schemas.microsoft.com/office/drawing/2014/main" id="{C010CF2B-C0D5-CBFA-625F-8B266FD81F0A}"/>
                </a:ext>
              </a:extLst>
            </p:cNvPr>
            <p:cNvSpPr/>
            <p:nvPr/>
          </p:nvSpPr>
          <p:spPr>
            <a:xfrm>
              <a:off x="534973" y="1006446"/>
              <a:ext cx="266175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2" name="Google Shape;249;p31">
              <a:extLst>
                <a:ext uri="{FF2B5EF4-FFF2-40B4-BE49-F238E27FC236}">
                  <a16:creationId xmlns:a16="http://schemas.microsoft.com/office/drawing/2014/main" id="{744DF797-5187-F529-8977-46343E2C42C2}"/>
                </a:ext>
              </a:extLst>
            </p:cNvPr>
            <p:cNvSpPr/>
            <p:nvPr/>
          </p:nvSpPr>
          <p:spPr>
            <a:xfrm>
              <a:off x="899716" y="1000015"/>
              <a:ext cx="266175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3" name="Google Shape;250;p31">
              <a:extLst>
                <a:ext uri="{FF2B5EF4-FFF2-40B4-BE49-F238E27FC236}">
                  <a16:creationId xmlns:a16="http://schemas.microsoft.com/office/drawing/2014/main" id="{3004058E-262F-5CF8-AE51-86EECA12E36E}"/>
                </a:ext>
              </a:extLst>
            </p:cNvPr>
            <p:cNvSpPr/>
            <p:nvPr/>
          </p:nvSpPr>
          <p:spPr>
            <a:xfrm>
              <a:off x="534973" y="1240615"/>
              <a:ext cx="266175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4" name="Google Shape;251;p31">
              <a:extLst>
                <a:ext uri="{FF2B5EF4-FFF2-40B4-BE49-F238E27FC236}">
                  <a16:creationId xmlns:a16="http://schemas.microsoft.com/office/drawing/2014/main" id="{4A3E331B-D15A-0625-2D39-8D9589D92CDD}"/>
                </a:ext>
              </a:extLst>
            </p:cNvPr>
            <p:cNvSpPr/>
            <p:nvPr/>
          </p:nvSpPr>
          <p:spPr>
            <a:xfrm>
              <a:off x="534973" y="1485649"/>
              <a:ext cx="266175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5" name="Google Shape;252;p31">
              <a:extLst>
                <a:ext uri="{FF2B5EF4-FFF2-40B4-BE49-F238E27FC236}">
                  <a16:creationId xmlns:a16="http://schemas.microsoft.com/office/drawing/2014/main" id="{BA17F997-86C3-9975-7EE2-B925839875C9}"/>
                </a:ext>
              </a:extLst>
            </p:cNvPr>
            <p:cNvSpPr/>
            <p:nvPr/>
          </p:nvSpPr>
          <p:spPr>
            <a:xfrm>
              <a:off x="534973" y="1730702"/>
              <a:ext cx="266175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6" name="Google Shape;253;p31">
              <a:extLst>
                <a:ext uri="{FF2B5EF4-FFF2-40B4-BE49-F238E27FC236}">
                  <a16:creationId xmlns:a16="http://schemas.microsoft.com/office/drawing/2014/main" id="{E1EC5701-C840-B82F-54B1-1AAC6A721190}"/>
                </a:ext>
              </a:extLst>
            </p:cNvPr>
            <p:cNvSpPr/>
            <p:nvPr/>
          </p:nvSpPr>
          <p:spPr>
            <a:xfrm>
              <a:off x="861113" y="1730702"/>
              <a:ext cx="340875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7" name="Google Shape;254;p31">
              <a:extLst>
                <a:ext uri="{FF2B5EF4-FFF2-40B4-BE49-F238E27FC236}">
                  <a16:creationId xmlns:a16="http://schemas.microsoft.com/office/drawing/2014/main" id="{D769B5DB-7DB7-56A3-8891-9BD7DE4A1ABC}"/>
                </a:ext>
              </a:extLst>
            </p:cNvPr>
            <p:cNvSpPr/>
            <p:nvPr/>
          </p:nvSpPr>
          <p:spPr>
            <a:xfrm>
              <a:off x="1235960" y="1730709"/>
              <a:ext cx="195525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8" name="Google Shape;255;p31">
              <a:extLst>
                <a:ext uri="{FF2B5EF4-FFF2-40B4-BE49-F238E27FC236}">
                  <a16:creationId xmlns:a16="http://schemas.microsoft.com/office/drawing/2014/main" id="{35BF769C-A841-06AF-EEE5-CEF4EFFBD24D}"/>
                </a:ext>
              </a:extLst>
            </p:cNvPr>
            <p:cNvSpPr/>
            <p:nvPr/>
          </p:nvSpPr>
          <p:spPr>
            <a:xfrm>
              <a:off x="534973" y="1963634"/>
              <a:ext cx="245700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9" name="Google Shape;256;p31">
              <a:extLst>
                <a:ext uri="{FF2B5EF4-FFF2-40B4-BE49-F238E27FC236}">
                  <a16:creationId xmlns:a16="http://schemas.microsoft.com/office/drawing/2014/main" id="{6B201FC3-F7AE-247D-5A59-37647776ED19}"/>
                </a:ext>
              </a:extLst>
            </p:cNvPr>
            <p:cNvSpPr/>
            <p:nvPr/>
          </p:nvSpPr>
          <p:spPr>
            <a:xfrm>
              <a:off x="534973" y="2220771"/>
              <a:ext cx="245700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0" name="Google Shape;257;p31">
              <a:extLst>
                <a:ext uri="{FF2B5EF4-FFF2-40B4-BE49-F238E27FC236}">
                  <a16:creationId xmlns:a16="http://schemas.microsoft.com/office/drawing/2014/main" id="{D586B1A8-9AAF-5ADB-C32C-530F1158EF92}"/>
                </a:ext>
              </a:extLst>
            </p:cNvPr>
            <p:cNvSpPr/>
            <p:nvPr/>
          </p:nvSpPr>
          <p:spPr>
            <a:xfrm>
              <a:off x="534973" y="2452465"/>
              <a:ext cx="245700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1" name="Google Shape;258;p31">
              <a:extLst>
                <a:ext uri="{FF2B5EF4-FFF2-40B4-BE49-F238E27FC236}">
                  <a16:creationId xmlns:a16="http://schemas.microsoft.com/office/drawing/2014/main" id="{C2E7488B-A878-5F52-7A0F-E6184240B149}"/>
                </a:ext>
              </a:extLst>
            </p:cNvPr>
            <p:cNvSpPr/>
            <p:nvPr/>
          </p:nvSpPr>
          <p:spPr>
            <a:xfrm>
              <a:off x="534973" y="2684158"/>
              <a:ext cx="245700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3" name="Google Shape;260;p31">
              <a:extLst>
                <a:ext uri="{FF2B5EF4-FFF2-40B4-BE49-F238E27FC236}">
                  <a16:creationId xmlns:a16="http://schemas.microsoft.com/office/drawing/2014/main" id="{76BEEAA5-B82E-B051-6607-E18579CBEEFA}"/>
                </a:ext>
              </a:extLst>
            </p:cNvPr>
            <p:cNvSpPr/>
            <p:nvPr/>
          </p:nvSpPr>
          <p:spPr>
            <a:xfrm>
              <a:off x="861113" y="1963634"/>
              <a:ext cx="245700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4" name="Google Shape;261;p31">
              <a:extLst>
                <a:ext uri="{FF2B5EF4-FFF2-40B4-BE49-F238E27FC236}">
                  <a16:creationId xmlns:a16="http://schemas.microsoft.com/office/drawing/2014/main" id="{6C5D84FD-1EDB-948C-0D76-F06B0EA2DFFE}"/>
                </a:ext>
              </a:extLst>
            </p:cNvPr>
            <p:cNvSpPr/>
            <p:nvPr/>
          </p:nvSpPr>
          <p:spPr>
            <a:xfrm>
              <a:off x="831908" y="2220771"/>
              <a:ext cx="245700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5" name="Google Shape;262;p31">
              <a:extLst>
                <a:ext uri="{FF2B5EF4-FFF2-40B4-BE49-F238E27FC236}">
                  <a16:creationId xmlns:a16="http://schemas.microsoft.com/office/drawing/2014/main" id="{E555B1B7-C29C-3941-E33C-22AD620BA9F2}"/>
                </a:ext>
              </a:extLst>
            </p:cNvPr>
            <p:cNvSpPr/>
            <p:nvPr/>
          </p:nvSpPr>
          <p:spPr>
            <a:xfrm>
              <a:off x="861113" y="2452465"/>
              <a:ext cx="245700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6" name="Google Shape;263;p31">
              <a:extLst>
                <a:ext uri="{FF2B5EF4-FFF2-40B4-BE49-F238E27FC236}">
                  <a16:creationId xmlns:a16="http://schemas.microsoft.com/office/drawing/2014/main" id="{963CB969-B584-1853-5B0D-17AD1E04A52D}"/>
                </a:ext>
              </a:extLst>
            </p:cNvPr>
            <p:cNvSpPr/>
            <p:nvPr/>
          </p:nvSpPr>
          <p:spPr>
            <a:xfrm>
              <a:off x="861113" y="2696880"/>
              <a:ext cx="245700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7" name="Google Shape;264;p31">
              <a:extLst>
                <a:ext uri="{FF2B5EF4-FFF2-40B4-BE49-F238E27FC236}">
                  <a16:creationId xmlns:a16="http://schemas.microsoft.com/office/drawing/2014/main" id="{9D41A713-17EC-8D5B-5FF5-46C0324FDF2E}"/>
                </a:ext>
              </a:extLst>
            </p:cNvPr>
            <p:cNvSpPr/>
            <p:nvPr/>
          </p:nvSpPr>
          <p:spPr>
            <a:xfrm>
              <a:off x="861113" y="2941296"/>
              <a:ext cx="245700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8" name="Google Shape;265;p31">
              <a:extLst>
                <a:ext uri="{FF2B5EF4-FFF2-40B4-BE49-F238E27FC236}">
                  <a16:creationId xmlns:a16="http://schemas.microsoft.com/office/drawing/2014/main" id="{0F0BBCB1-0E33-5DCF-4916-FB509EC5F56C}"/>
                </a:ext>
              </a:extLst>
            </p:cNvPr>
            <p:cNvSpPr/>
            <p:nvPr/>
          </p:nvSpPr>
          <p:spPr>
            <a:xfrm>
              <a:off x="1163882" y="1963640"/>
              <a:ext cx="349200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9" name="Google Shape;266;p31">
              <a:extLst>
                <a:ext uri="{FF2B5EF4-FFF2-40B4-BE49-F238E27FC236}">
                  <a16:creationId xmlns:a16="http://schemas.microsoft.com/office/drawing/2014/main" id="{49C8F80A-97F9-ED26-DBAB-C1DBC9F8389B}"/>
                </a:ext>
              </a:extLst>
            </p:cNvPr>
            <p:cNvSpPr/>
            <p:nvPr/>
          </p:nvSpPr>
          <p:spPr>
            <a:xfrm>
              <a:off x="1163882" y="2220776"/>
              <a:ext cx="488025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0" name="Google Shape;267;p31">
              <a:extLst>
                <a:ext uri="{FF2B5EF4-FFF2-40B4-BE49-F238E27FC236}">
                  <a16:creationId xmlns:a16="http://schemas.microsoft.com/office/drawing/2014/main" id="{8F900AA0-56ED-DF0D-6FBF-E63D64931925}"/>
                </a:ext>
              </a:extLst>
            </p:cNvPr>
            <p:cNvSpPr/>
            <p:nvPr/>
          </p:nvSpPr>
          <p:spPr>
            <a:xfrm>
              <a:off x="1181069" y="2452469"/>
              <a:ext cx="567900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1" name="Google Shape;268;p31">
              <a:extLst>
                <a:ext uri="{FF2B5EF4-FFF2-40B4-BE49-F238E27FC236}">
                  <a16:creationId xmlns:a16="http://schemas.microsoft.com/office/drawing/2014/main" id="{E5258CEC-567C-CB2C-E568-C3B13F7262C4}"/>
                </a:ext>
              </a:extLst>
            </p:cNvPr>
            <p:cNvSpPr/>
            <p:nvPr/>
          </p:nvSpPr>
          <p:spPr>
            <a:xfrm>
              <a:off x="1181069" y="2710843"/>
              <a:ext cx="567900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2" name="Google Shape;269;p31">
              <a:extLst>
                <a:ext uri="{FF2B5EF4-FFF2-40B4-BE49-F238E27FC236}">
                  <a16:creationId xmlns:a16="http://schemas.microsoft.com/office/drawing/2014/main" id="{735A75F0-F792-917A-1A6E-3EC9F154BAC9}"/>
                </a:ext>
              </a:extLst>
            </p:cNvPr>
            <p:cNvSpPr/>
            <p:nvPr/>
          </p:nvSpPr>
          <p:spPr>
            <a:xfrm>
              <a:off x="1181069" y="2941298"/>
              <a:ext cx="567900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3" name="Google Shape;270;p31">
              <a:extLst>
                <a:ext uri="{FF2B5EF4-FFF2-40B4-BE49-F238E27FC236}">
                  <a16:creationId xmlns:a16="http://schemas.microsoft.com/office/drawing/2014/main" id="{963FF702-5A57-25B7-31C2-DEBF459CE0C8}"/>
                </a:ext>
              </a:extLst>
            </p:cNvPr>
            <p:cNvSpPr/>
            <p:nvPr/>
          </p:nvSpPr>
          <p:spPr>
            <a:xfrm>
              <a:off x="1555231" y="1963640"/>
              <a:ext cx="318150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44" name="Google Shape;271;p31">
              <a:extLst>
                <a:ext uri="{FF2B5EF4-FFF2-40B4-BE49-F238E27FC236}">
                  <a16:creationId xmlns:a16="http://schemas.microsoft.com/office/drawing/2014/main" id="{E1A3BF35-CB26-4033-0E87-62215944CCF7}"/>
                </a:ext>
              </a:extLst>
            </p:cNvPr>
            <p:cNvSpPr/>
            <p:nvPr/>
          </p:nvSpPr>
          <p:spPr>
            <a:xfrm>
              <a:off x="1715346" y="2208054"/>
              <a:ext cx="318150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45" name="Google Shape;272;p31">
              <a:extLst>
                <a:ext uri="{FF2B5EF4-FFF2-40B4-BE49-F238E27FC236}">
                  <a16:creationId xmlns:a16="http://schemas.microsoft.com/office/drawing/2014/main" id="{29B23CCD-B103-A533-7C95-516ABCFA8BF5}"/>
                </a:ext>
              </a:extLst>
            </p:cNvPr>
            <p:cNvSpPr/>
            <p:nvPr/>
          </p:nvSpPr>
          <p:spPr>
            <a:xfrm>
              <a:off x="1808361" y="2452488"/>
              <a:ext cx="195525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46" name="Google Shape;273;p31">
              <a:extLst>
                <a:ext uri="{FF2B5EF4-FFF2-40B4-BE49-F238E27FC236}">
                  <a16:creationId xmlns:a16="http://schemas.microsoft.com/office/drawing/2014/main" id="{9C742520-CD65-7F20-B492-B3A9639B1D47}"/>
                </a:ext>
              </a:extLst>
            </p:cNvPr>
            <p:cNvSpPr/>
            <p:nvPr/>
          </p:nvSpPr>
          <p:spPr>
            <a:xfrm>
              <a:off x="1808361" y="2941336"/>
              <a:ext cx="195525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55" name="Google Shape;282;p31">
              <a:extLst>
                <a:ext uri="{FF2B5EF4-FFF2-40B4-BE49-F238E27FC236}">
                  <a16:creationId xmlns:a16="http://schemas.microsoft.com/office/drawing/2014/main" id="{2C4A6A88-D748-42F4-B8DC-A84FA76A81F6}"/>
                </a:ext>
              </a:extLst>
            </p:cNvPr>
            <p:cNvSpPr/>
            <p:nvPr/>
          </p:nvSpPr>
          <p:spPr>
            <a:xfrm>
              <a:off x="1205962" y="1008949"/>
              <a:ext cx="349200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56" name="Google Shape;283;p31">
              <a:extLst>
                <a:ext uri="{FF2B5EF4-FFF2-40B4-BE49-F238E27FC236}">
                  <a16:creationId xmlns:a16="http://schemas.microsoft.com/office/drawing/2014/main" id="{4BB9AAFB-57EF-CD40-0473-8DB7A20201AD}"/>
                </a:ext>
              </a:extLst>
            </p:cNvPr>
            <p:cNvSpPr/>
            <p:nvPr/>
          </p:nvSpPr>
          <p:spPr>
            <a:xfrm>
              <a:off x="899730" y="1240634"/>
              <a:ext cx="474975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57" name="Google Shape;284;p31">
              <a:extLst>
                <a:ext uri="{FF2B5EF4-FFF2-40B4-BE49-F238E27FC236}">
                  <a16:creationId xmlns:a16="http://schemas.microsoft.com/office/drawing/2014/main" id="{AE2B811A-8E51-8F74-FB42-8CE7BA0C1685}"/>
                </a:ext>
              </a:extLst>
            </p:cNvPr>
            <p:cNvSpPr/>
            <p:nvPr/>
          </p:nvSpPr>
          <p:spPr>
            <a:xfrm>
              <a:off x="1412333" y="1237529"/>
              <a:ext cx="349200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58" name="Google Shape;285;p31">
              <a:extLst>
                <a:ext uri="{FF2B5EF4-FFF2-40B4-BE49-F238E27FC236}">
                  <a16:creationId xmlns:a16="http://schemas.microsoft.com/office/drawing/2014/main" id="{F2E7F33F-C895-C7F6-BD6C-AAAF978F2732}"/>
                </a:ext>
              </a:extLst>
            </p:cNvPr>
            <p:cNvSpPr/>
            <p:nvPr/>
          </p:nvSpPr>
          <p:spPr>
            <a:xfrm>
              <a:off x="899726" y="1485677"/>
              <a:ext cx="302175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59" name="Google Shape;286;p31">
              <a:extLst>
                <a:ext uri="{FF2B5EF4-FFF2-40B4-BE49-F238E27FC236}">
                  <a16:creationId xmlns:a16="http://schemas.microsoft.com/office/drawing/2014/main" id="{8A22D95F-F1A8-83EF-6EEA-0C04F7BF22C1}"/>
                </a:ext>
              </a:extLst>
            </p:cNvPr>
            <p:cNvSpPr/>
            <p:nvPr/>
          </p:nvSpPr>
          <p:spPr>
            <a:xfrm>
              <a:off x="1475786" y="1729162"/>
              <a:ext cx="222300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60" name="Google Shape;287;p31">
              <a:extLst>
                <a:ext uri="{FF2B5EF4-FFF2-40B4-BE49-F238E27FC236}">
                  <a16:creationId xmlns:a16="http://schemas.microsoft.com/office/drawing/2014/main" id="{0400A76E-B41B-D949-75EE-DEF8B5814BF9}"/>
                </a:ext>
              </a:extLst>
            </p:cNvPr>
            <p:cNvSpPr/>
            <p:nvPr/>
          </p:nvSpPr>
          <p:spPr>
            <a:xfrm>
              <a:off x="1808363" y="2710843"/>
              <a:ext cx="222300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61" name="Google Shape;288;p31">
              <a:extLst>
                <a:ext uri="{FF2B5EF4-FFF2-40B4-BE49-F238E27FC236}">
                  <a16:creationId xmlns:a16="http://schemas.microsoft.com/office/drawing/2014/main" id="{26F4B7C3-2D88-3F01-3419-29025B553413}"/>
                </a:ext>
              </a:extLst>
            </p:cNvPr>
            <p:cNvSpPr/>
            <p:nvPr/>
          </p:nvSpPr>
          <p:spPr>
            <a:xfrm>
              <a:off x="1915507" y="1963640"/>
              <a:ext cx="180675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62" name="Google Shape;289;p31">
              <a:extLst>
                <a:ext uri="{FF2B5EF4-FFF2-40B4-BE49-F238E27FC236}">
                  <a16:creationId xmlns:a16="http://schemas.microsoft.com/office/drawing/2014/main" id="{E5BAFC9A-E640-02E8-C396-A0E2DA462C75}"/>
                </a:ext>
              </a:extLst>
            </p:cNvPr>
            <p:cNvSpPr/>
            <p:nvPr/>
          </p:nvSpPr>
          <p:spPr>
            <a:xfrm>
              <a:off x="2063326" y="2452469"/>
              <a:ext cx="180675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375" name="Group 1374">
            <a:extLst>
              <a:ext uri="{FF2B5EF4-FFF2-40B4-BE49-F238E27FC236}">
                <a16:creationId xmlns:a16="http://schemas.microsoft.com/office/drawing/2014/main" id="{B2601665-C2DB-5158-9CFC-067C0FE9B874}"/>
              </a:ext>
            </a:extLst>
          </p:cNvPr>
          <p:cNvGrpSpPr/>
          <p:nvPr/>
        </p:nvGrpSpPr>
        <p:grpSpPr>
          <a:xfrm>
            <a:off x="6888461" y="3364087"/>
            <a:ext cx="1783429" cy="1219845"/>
            <a:chOff x="545264" y="3257542"/>
            <a:chExt cx="1783429" cy="1219845"/>
          </a:xfrm>
        </p:grpSpPr>
        <p:sp>
          <p:nvSpPr>
            <p:cNvPr id="52" name="Google Shape;259;p31">
              <a:extLst>
                <a:ext uri="{FF2B5EF4-FFF2-40B4-BE49-F238E27FC236}">
                  <a16:creationId xmlns:a16="http://schemas.microsoft.com/office/drawing/2014/main" id="{79532746-0028-3F04-8AFB-D145FD9AF59A}"/>
                </a:ext>
              </a:extLst>
            </p:cNvPr>
            <p:cNvSpPr/>
            <p:nvPr/>
          </p:nvSpPr>
          <p:spPr>
            <a:xfrm>
              <a:off x="545264" y="3269889"/>
              <a:ext cx="245700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47" name="Google Shape;274;p31">
              <a:extLst>
                <a:ext uri="{FF2B5EF4-FFF2-40B4-BE49-F238E27FC236}">
                  <a16:creationId xmlns:a16="http://schemas.microsoft.com/office/drawing/2014/main" id="{39A0893E-F77A-72CC-E9CA-72AF5E283B44}"/>
                </a:ext>
              </a:extLst>
            </p:cNvPr>
            <p:cNvSpPr/>
            <p:nvPr/>
          </p:nvSpPr>
          <p:spPr>
            <a:xfrm>
              <a:off x="545264" y="3449196"/>
              <a:ext cx="245700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48" name="Google Shape;275;p31">
              <a:extLst>
                <a:ext uri="{FF2B5EF4-FFF2-40B4-BE49-F238E27FC236}">
                  <a16:creationId xmlns:a16="http://schemas.microsoft.com/office/drawing/2014/main" id="{EE3A24E5-548D-F22B-2D27-5D2B5133D298}"/>
                </a:ext>
              </a:extLst>
            </p:cNvPr>
            <p:cNvSpPr/>
            <p:nvPr/>
          </p:nvSpPr>
          <p:spPr>
            <a:xfrm>
              <a:off x="831908" y="3661821"/>
              <a:ext cx="245700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49" name="Google Shape;276;p31">
              <a:extLst>
                <a:ext uri="{FF2B5EF4-FFF2-40B4-BE49-F238E27FC236}">
                  <a16:creationId xmlns:a16="http://schemas.microsoft.com/office/drawing/2014/main" id="{92B27BBC-717B-45C2-428B-6C98B3D2D694}"/>
                </a:ext>
              </a:extLst>
            </p:cNvPr>
            <p:cNvSpPr/>
            <p:nvPr/>
          </p:nvSpPr>
          <p:spPr>
            <a:xfrm>
              <a:off x="1191882" y="3661821"/>
              <a:ext cx="289125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50" name="Google Shape;277;p31">
              <a:extLst>
                <a:ext uri="{FF2B5EF4-FFF2-40B4-BE49-F238E27FC236}">
                  <a16:creationId xmlns:a16="http://schemas.microsoft.com/office/drawing/2014/main" id="{2A23FD9D-6454-D9B2-B465-9E28D88CCD61}"/>
                </a:ext>
              </a:extLst>
            </p:cNvPr>
            <p:cNvSpPr/>
            <p:nvPr/>
          </p:nvSpPr>
          <p:spPr>
            <a:xfrm>
              <a:off x="1555231" y="3661821"/>
              <a:ext cx="365175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51" name="Google Shape;278;p31">
              <a:extLst>
                <a:ext uri="{FF2B5EF4-FFF2-40B4-BE49-F238E27FC236}">
                  <a16:creationId xmlns:a16="http://schemas.microsoft.com/office/drawing/2014/main" id="{2C348F11-DA82-5CB0-3DA6-6B923B91CF48}"/>
                </a:ext>
              </a:extLst>
            </p:cNvPr>
            <p:cNvSpPr/>
            <p:nvPr/>
          </p:nvSpPr>
          <p:spPr>
            <a:xfrm>
              <a:off x="1969031" y="3661821"/>
              <a:ext cx="133200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52" name="Google Shape;279;p31">
              <a:extLst>
                <a:ext uri="{FF2B5EF4-FFF2-40B4-BE49-F238E27FC236}">
                  <a16:creationId xmlns:a16="http://schemas.microsoft.com/office/drawing/2014/main" id="{03F9D26A-13E3-A2F9-C206-5EA221611361}"/>
                </a:ext>
              </a:extLst>
            </p:cNvPr>
            <p:cNvSpPr/>
            <p:nvPr/>
          </p:nvSpPr>
          <p:spPr>
            <a:xfrm>
              <a:off x="831908" y="3818214"/>
              <a:ext cx="245700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53" name="Google Shape;280;p31">
              <a:extLst>
                <a:ext uri="{FF2B5EF4-FFF2-40B4-BE49-F238E27FC236}">
                  <a16:creationId xmlns:a16="http://schemas.microsoft.com/office/drawing/2014/main" id="{11022E85-0F2E-F158-06BA-0BC06A602F23}"/>
                </a:ext>
              </a:extLst>
            </p:cNvPr>
            <p:cNvSpPr/>
            <p:nvPr/>
          </p:nvSpPr>
          <p:spPr>
            <a:xfrm>
              <a:off x="1191882" y="3818214"/>
              <a:ext cx="460125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54" name="Google Shape;281;p31">
              <a:extLst>
                <a:ext uri="{FF2B5EF4-FFF2-40B4-BE49-F238E27FC236}">
                  <a16:creationId xmlns:a16="http://schemas.microsoft.com/office/drawing/2014/main" id="{581DC131-B4C4-1095-7857-DB518EDA8D27}"/>
                </a:ext>
              </a:extLst>
            </p:cNvPr>
            <p:cNvSpPr/>
            <p:nvPr/>
          </p:nvSpPr>
          <p:spPr>
            <a:xfrm>
              <a:off x="1712622" y="3818214"/>
              <a:ext cx="195525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63" name="Google Shape;290;p31">
              <a:extLst>
                <a:ext uri="{FF2B5EF4-FFF2-40B4-BE49-F238E27FC236}">
                  <a16:creationId xmlns:a16="http://schemas.microsoft.com/office/drawing/2014/main" id="{ACCE7914-CCA8-6DA6-67DA-182264819668}"/>
                </a:ext>
              </a:extLst>
            </p:cNvPr>
            <p:cNvSpPr/>
            <p:nvPr/>
          </p:nvSpPr>
          <p:spPr>
            <a:xfrm>
              <a:off x="1969202" y="3819761"/>
              <a:ext cx="349200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64" name="Google Shape;291;p31">
              <a:extLst>
                <a:ext uri="{FF2B5EF4-FFF2-40B4-BE49-F238E27FC236}">
                  <a16:creationId xmlns:a16="http://schemas.microsoft.com/office/drawing/2014/main" id="{B02A1D79-0C6F-6EA9-35B6-C482169FC24F}"/>
                </a:ext>
              </a:extLst>
            </p:cNvPr>
            <p:cNvSpPr/>
            <p:nvPr/>
          </p:nvSpPr>
          <p:spPr>
            <a:xfrm>
              <a:off x="861124" y="3430117"/>
              <a:ext cx="474975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65" name="Google Shape;292;p31">
              <a:extLst>
                <a:ext uri="{FF2B5EF4-FFF2-40B4-BE49-F238E27FC236}">
                  <a16:creationId xmlns:a16="http://schemas.microsoft.com/office/drawing/2014/main" id="{C63ED125-0DE1-B396-E63C-4506AFB99EFE}"/>
                </a:ext>
              </a:extLst>
            </p:cNvPr>
            <p:cNvSpPr/>
            <p:nvPr/>
          </p:nvSpPr>
          <p:spPr>
            <a:xfrm>
              <a:off x="861124" y="3257542"/>
              <a:ext cx="474975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66" name="Google Shape;275;p31">
              <a:extLst>
                <a:ext uri="{FF2B5EF4-FFF2-40B4-BE49-F238E27FC236}">
                  <a16:creationId xmlns:a16="http://schemas.microsoft.com/office/drawing/2014/main" id="{4A15122A-08F2-851F-911C-A39F497F5C17}"/>
                </a:ext>
              </a:extLst>
            </p:cNvPr>
            <p:cNvSpPr/>
            <p:nvPr/>
          </p:nvSpPr>
          <p:spPr>
            <a:xfrm rot="10800000" flipH="1">
              <a:off x="842199" y="4366462"/>
              <a:ext cx="245700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67" name="Google Shape;276;p31">
              <a:extLst>
                <a:ext uri="{FF2B5EF4-FFF2-40B4-BE49-F238E27FC236}">
                  <a16:creationId xmlns:a16="http://schemas.microsoft.com/office/drawing/2014/main" id="{81547A52-9A29-EEB6-D505-8A847ECB99B8}"/>
                </a:ext>
              </a:extLst>
            </p:cNvPr>
            <p:cNvSpPr/>
            <p:nvPr/>
          </p:nvSpPr>
          <p:spPr>
            <a:xfrm rot="10800000" flipH="1">
              <a:off x="1202173" y="4366462"/>
              <a:ext cx="289125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68" name="Google Shape;277;p31">
              <a:extLst>
                <a:ext uri="{FF2B5EF4-FFF2-40B4-BE49-F238E27FC236}">
                  <a16:creationId xmlns:a16="http://schemas.microsoft.com/office/drawing/2014/main" id="{589C308A-F8C4-9903-584E-03B5326EE480}"/>
                </a:ext>
              </a:extLst>
            </p:cNvPr>
            <p:cNvSpPr/>
            <p:nvPr/>
          </p:nvSpPr>
          <p:spPr>
            <a:xfrm rot="10800000" flipH="1">
              <a:off x="1565522" y="4366462"/>
              <a:ext cx="365175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69" name="Google Shape;278;p31">
              <a:extLst>
                <a:ext uri="{FF2B5EF4-FFF2-40B4-BE49-F238E27FC236}">
                  <a16:creationId xmlns:a16="http://schemas.microsoft.com/office/drawing/2014/main" id="{D1FB6C69-7C48-5AC0-6D2D-1F98A5656D86}"/>
                </a:ext>
              </a:extLst>
            </p:cNvPr>
            <p:cNvSpPr/>
            <p:nvPr/>
          </p:nvSpPr>
          <p:spPr>
            <a:xfrm rot="10800000" flipH="1">
              <a:off x="1979322" y="4366462"/>
              <a:ext cx="133200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70" name="Google Shape;279;p31">
              <a:extLst>
                <a:ext uri="{FF2B5EF4-FFF2-40B4-BE49-F238E27FC236}">
                  <a16:creationId xmlns:a16="http://schemas.microsoft.com/office/drawing/2014/main" id="{D2936E91-C963-79DA-C4B8-57B08B3570BF}"/>
                </a:ext>
              </a:extLst>
            </p:cNvPr>
            <p:cNvSpPr/>
            <p:nvPr/>
          </p:nvSpPr>
          <p:spPr>
            <a:xfrm rot="10800000" flipH="1">
              <a:off x="842199" y="4210068"/>
              <a:ext cx="245700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71" name="Google Shape;280;p31">
              <a:extLst>
                <a:ext uri="{FF2B5EF4-FFF2-40B4-BE49-F238E27FC236}">
                  <a16:creationId xmlns:a16="http://schemas.microsoft.com/office/drawing/2014/main" id="{7C372BB1-C0D0-3B35-5FC8-D1C4DE4ECD91}"/>
                </a:ext>
              </a:extLst>
            </p:cNvPr>
            <p:cNvSpPr/>
            <p:nvPr/>
          </p:nvSpPr>
          <p:spPr>
            <a:xfrm rot="10800000" flipH="1">
              <a:off x="1202173" y="4210068"/>
              <a:ext cx="460125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72" name="Google Shape;281;p31">
              <a:extLst>
                <a:ext uri="{FF2B5EF4-FFF2-40B4-BE49-F238E27FC236}">
                  <a16:creationId xmlns:a16="http://schemas.microsoft.com/office/drawing/2014/main" id="{BEF0904E-6307-6E48-6113-7BE3ED1E1DCD}"/>
                </a:ext>
              </a:extLst>
            </p:cNvPr>
            <p:cNvSpPr/>
            <p:nvPr/>
          </p:nvSpPr>
          <p:spPr>
            <a:xfrm rot="10800000" flipH="1">
              <a:off x="1722913" y="4210068"/>
              <a:ext cx="195525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73" name="Google Shape;290;p31">
              <a:extLst>
                <a:ext uri="{FF2B5EF4-FFF2-40B4-BE49-F238E27FC236}">
                  <a16:creationId xmlns:a16="http://schemas.microsoft.com/office/drawing/2014/main" id="{B0E33FAB-16E8-BC13-6D9E-566A53E010F9}"/>
                </a:ext>
              </a:extLst>
            </p:cNvPr>
            <p:cNvSpPr/>
            <p:nvPr/>
          </p:nvSpPr>
          <p:spPr>
            <a:xfrm rot="10800000" flipH="1">
              <a:off x="1979493" y="4208522"/>
              <a:ext cx="349200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29" name="Google Shape;1238;p44">
            <a:extLst>
              <a:ext uri="{FF2B5EF4-FFF2-40B4-BE49-F238E27FC236}">
                <a16:creationId xmlns:a16="http://schemas.microsoft.com/office/drawing/2014/main" id="{3B9AB3C0-7961-25EC-79BB-9477F114AF15}"/>
              </a:ext>
            </a:extLst>
          </p:cNvPr>
          <p:cNvSpPr/>
          <p:nvPr/>
        </p:nvSpPr>
        <p:spPr>
          <a:xfrm rot="82075" flipH="1">
            <a:off x="1972421" y="2007464"/>
            <a:ext cx="1244417" cy="1183767"/>
          </a:xfrm>
          <a:custGeom>
            <a:avLst/>
            <a:gdLst/>
            <a:ahLst/>
            <a:cxnLst/>
            <a:rect l="l" t="t" r="r" b="b"/>
            <a:pathLst>
              <a:path w="8381" h="9262" extrusionOk="0">
                <a:moveTo>
                  <a:pt x="4431" y="0"/>
                </a:moveTo>
                <a:cubicBezTo>
                  <a:pt x="4060" y="0"/>
                  <a:pt x="3680" y="67"/>
                  <a:pt x="3302" y="203"/>
                </a:cubicBezTo>
                <a:cubicBezTo>
                  <a:pt x="2213" y="598"/>
                  <a:pt x="1645" y="1452"/>
                  <a:pt x="1256" y="2468"/>
                </a:cubicBezTo>
                <a:cubicBezTo>
                  <a:pt x="1113" y="2843"/>
                  <a:pt x="941" y="3195"/>
                  <a:pt x="705" y="3520"/>
                </a:cubicBezTo>
                <a:cubicBezTo>
                  <a:pt x="151" y="4285"/>
                  <a:pt x="1" y="5128"/>
                  <a:pt x="214" y="6044"/>
                </a:cubicBezTo>
                <a:cubicBezTo>
                  <a:pt x="609" y="7752"/>
                  <a:pt x="2004" y="8960"/>
                  <a:pt x="3857" y="9219"/>
                </a:cubicBezTo>
                <a:cubicBezTo>
                  <a:pt x="4055" y="9247"/>
                  <a:pt x="4251" y="9262"/>
                  <a:pt x="4443" y="9262"/>
                </a:cubicBezTo>
                <a:cubicBezTo>
                  <a:pt x="5009" y="9262"/>
                  <a:pt x="5547" y="9133"/>
                  <a:pt x="6065" y="8831"/>
                </a:cubicBezTo>
                <a:cubicBezTo>
                  <a:pt x="7675" y="7897"/>
                  <a:pt x="8360" y="6466"/>
                  <a:pt x="8363" y="4909"/>
                </a:cubicBezTo>
                <a:cubicBezTo>
                  <a:pt x="8380" y="3919"/>
                  <a:pt x="8253" y="3218"/>
                  <a:pt x="7825" y="2600"/>
                </a:cubicBezTo>
                <a:cubicBezTo>
                  <a:pt x="7507" y="2145"/>
                  <a:pt x="7191" y="1691"/>
                  <a:pt x="6859" y="1245"/>
                </a:cubicBezTo>
                <a:cubicBezTo>
                  <a:pt x="6249" y="430"/>
                  <a:pt x="5372" y="0"/>
                  <a:pt x="4431" y="0"/>
                </a:cubicBezTo>
                <a:close/>
              </a:path>
            </a:pathLst>
          </a:custGeom>
          <a:solidFill>
            <a:schemeClr val="accent5">
              <a:alpha val="134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16" name="Google Shape;1416;p49">
            <a:extLst>
              <a:ext uri="{FF2B5EF4-FFF2-40B4-BE49-F238E27FC236}">
                <a16:creationId xmlns:a16="http://schemas.microsoft.com/office/drawing/2014/main" id="{3FB2C563-0EB0-4C32-40A5-FDC610CDCCCF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4657559" y="4738825"/>
            <a:ext cx="982800" cy="1830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uFill>
                  <a:noFill/>
                </a:uFill>
                <a:hlinkClick r:id="" action="ppaction://hlinkshowjump?jump=nextslide"/>
              </a:rPr>
              <a:t>Next </a:t>
            </a:r>
            <a:r>
              <a:rPr lang="en" sz="1800">
                <a:solidFill>
                  <a:schemeClr val="accent2"/>
                </a:solidFill>
                <a:uFill>
                  <a:noFill/>
                </a:uFill>
                <a:hlinkClick r:id="" action="ppaction://hlinkshowjump?jump=nextslid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&gt;&gt;</a:t>
            </a:r>
            <a:endParaRPr sz="1800">
              <a:solidFill>
                <a:schemeClr val="accent2"/>
              </a:solidFill>
            </a:endParaRPr>
          </a:p>
        </p:txBody>
      </p:sp>
      <p:sp>
        <p:nvSpPr>
          <p:cNvPr id="1417" name="Google Shape;1417;p49">
            <a:extLst>
              <a:ext uri="{FF2B5EF4-FFF2-40B4-BE49-F238E27FC236}">
                <a16:creationId xmlns:a16="http://schemas.microsoft.com/office/drawing/2014/main" id="{6B55C4EC-76A3-BCB5-24E8-FE66E4A0B1BD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3503641" y="4738825"/>
            <a:ext cx="982800" cy="1830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2"/>
                </a:solidFill>
                <a:uFill>
                  <a:noFill/>
                </a:uFill>
                <a:hlinkClick r:id="" action="ppaction://hlinkshowjump?jump=previousslid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&lt;&lt;</a:t>
            </a:r>
            <a:r>
              <a:rPr lang="en" sz="1800">
                <a:uFill>
                  <a:noFill/>
                </a:uFill>
                <a:hlinkClick r:id="" action="ppaction://hlinkshowjump?jump=previousslide"/>
              </a:rPr>
              <a:t> Previous</a:t>
            </a:r>
            <a:endParaRPr sz="1800"/>
          </a:p>
        </p:txBody>
      </p:sp>
      <p:sp>
        <p:nvSpPr>
          <p:cNvPr id="1456" name="Google Shape;1456;p49">
            <a:extLst>
              <a:ext uri="{FF2B5EF4-FFF2-40B4-BE49-F238E27FC236}">
                <a16:creationId xmlns:a16="http://schemas.microsoft.com/office/drawing/2014/main" id="{09DB0219-62C6-DBCA-C9FF-62756C2980F1}"/>
              </a:ext>
            </a:extLst>
          </p:cNvPr>
          <p:cNvSpPr/>
          <p:nvPr/>
        </p:nvSpPr>
        <p:spPr>
          <a:xfrm>
            <a:off x="3637271" y="812432"/>
            <a:ext cx="2040575" cy="67046"/>
          </a:xfrm>
          <a:custGeom>
            <a:avLst/>
            <a:gdLst/>
            <a:ahLst/>
            <a:cxnLst/>
            <a:rect l="l" t="t" r="r" b="b"/>
            <a:pathLst>
              <a:path w="81623" h="7078" extrusionOk="0">
                <a:moveTo>
                  <a:pt x="31634" y="0"/>
                </a:moveTo>
                <a:lnTo>
                  <a:pt x="29668" y="18"/>
                </a:lnTo>
                <a:lnTo>
                  <a:pt x="27685" y="36"/>
                </a:lnTo>
                <a:lnTo>
                  <a:pt x="25719" y="90"/>
                </a:lnTo>
                <a:lnTo>
                  <a:pt x="23735" y="161"/>
                </a:lnTo>
                <a:lnTo>
                  <a:pt x="21769" y="250"/>
                </a:lnTo>
                <a:lnTo>
                  <a:pt x="19803" y="340"/>
                </a:lnTo>
                <a:lnTo>
                  <a:pt x="17837" y="483"/>
                </a:lnTo>
                <a:lnTo>
                  <a:pt x="16729" y="554"/>
                </a:lnTo>
                <a:lnTo>
                  <a:pt x="15639" y="661"/>
                </a:lnTo>
                <a:lnTo>
                  <a:pt x="14549" y="769"/>
                </a:lnTo>
                <a:lnTo>
                  <a:pt x="13459" y="876"/>
                </a:lnTo>
                <a:lnTo>
                  <a:pt x="12386" y="1019"/>
                </a:lnTo>
                <a:lnTo>
                  <a:pt x="11296" y="1162"/>
                </a:lnTo>
                <a:lnTo>
                  <a:pt x="10224" y="1341"/>
                </a:lnTo>
                <a:lnTo>
                  <a:pt x="9151" y="1519"/>
                </a:lnTo>
                <a:lnTo>
                  <a:pt x="8079" y="1716"/>
                </a:lnTo>
                <a:lnTo>
                  <a:pt x="7007" y="1930"/>
                </a:lnTo>
                <a:lnTo>
                  <a:pt x="5934" y="2163"/>
                </a:lnTo>
                <a:lnTo>
                  <a:pt x="4880" y="2413"/>
                </a:lnTo>
                <a:lnTo>
                  <a:pt x="3826" y="2681"/>
                </a:lnTo>
                <a:lnTo>
                  <a:pt x="2771" y="2985"/>
                </a:lnTo>
                <a:lnTo>
                  <a:pt x="1717" y="3289"/>
                </a:lnTo>
                <a:lnTo>
                  <a:pt x="662" y="3628"/>
                </a:lnTo>
                <a:lnTo>
                  <a:pt x="573" y="3664"/>
                </a:lnTo>
                <a:lnTo>
                  <a:pt x="501" y="3718"/>
                </a:lnTo>
                <a:lnTo>
                  <a:pt x="412" y="3789"/>
                </a:lnTo>
                <a:lnTo>
                  <a:pt x="340" y="3878"/>
                </a:lnTo>
                <a:lnTo>
                  <a:pt x="287" y="3968"/>
                </a:lnTo>
                <a:lnTo>
                  <a:pt x="233" y="4075"/>
                </a:lnTo>
                <a:lnTo>
                  <a:pt x="144" y="4307"/>
                </a:lnTo>
                <a:lnTo>
                  <a:pt x="72" y="4575"/>
                </a:lnTo>
                <a:lnTo>
                  <a:pt x="37" y="4861"/>
                </a:lnTo>
                <a:lnTo>
                  <a:pt x="1" y="5165"/>
                </a:lnTo>
                <a:lnTo>
                  <a:pt x="19" y="5469"/>
                </a:lnTo>
                <a:lnTo>
                  <a:pt x="37" y="5755"/>
                </a:lnTo>
                <a:lnTo>
                  <a:pt x="90" y="6041"/>
                </a:lnTo>
                <a:lnTo>
                  <a:pt x="162" y="6291"/>
                </a:lnTo>
                <a:lnTo>
                  <a:pt x="233" y="6523"/>
                </a:lnTo>
                <a:lnTo>
                  <a:pt x="340" y="6684"/>
                </a:lnTo>
                <a:lnTo>
                  <a:pt x="394" y="6756"/>
                </a:lnTo>
                <a:lnTo>
                  <a:pt x="466" y="6827"/>
                </a:lnTo>
                <a:lnTo>
                  <a:pt x="519" y="6863"/>
                </a:lnTo>
                <a:lnTo>
                  <a:pt x="591" y="6881"/>
                </a:lnTo>
                <a:lnTo>
                  <a:pt x="680" y="6899"/>
                </a:lnTo>
                <a:lnTo>
                  <a:pt x="752" y="6881"/>
                </a:lnTo>
                <a:lnTo>
                  <a:pt x="1681" y="6631"/>
                </a:lnTo>
                <a:lnTo>
                  <a:pt x="2610" y="6416"/>
                </a:lnTo>
                <a:lnTo>
                  <a:pt x="3540" y="6202"/>
                </a:lnTo>
                <a:lnTo>
                  <a:pt x="4487" y="5987"/>
                </a:lnTo>
                <a:lnTo>
                  <a:pt x="5416" y="5809"/>
                </a:lnTo>
                <a:lnTo>
                  <a:pt x="6363" y="5630"/>
                </a:lnTo>
                <a:lnTo>
                  <a:pt x="7311" y="5469"/>
                </a:lnTo>
                <a:lnTo>
                  <a:pt x="8258" y="5326"/>
                </a:lnTo>
                <a:lnTo>
                  <a:pt x="9205" y="5183"/>
                </a:lnTo>
                <a:lnTo>
                  <a:pt x="10134" y="5058"/>
                </a:lnTo>
                <a:lnTo>
                  <a:pt x="12047" y="4826"/>
                </a:lnTo>
                <a:lnTo>
                  <a:pt x="13941" y="4629"/>
                </a:lnTo>
                <a:lnTo>
                  <a:pt x="15853" y="4486"/>
                </a:lnTo>
                <a:lnTo>
                  <a:pt x="17766" y="4361"/>
                </a:lnTo>
                <a:lnTo>
                  <a:pt x="19660" y="4272"/>
                </a:lnTo>
                <a:lnTo>
                  <a:pt x="21590" y="4200"/>
                </a:lnTo>
                <a:lnTo>
                  <a:pt x="23503" y="4164"/>
                </a:lnTo>
                <a:lnTo>
                  <a:pt x="25415" y="4129"/>
                </a:lnTo>
                <a:lnTo>
                  <a:pt x="27327" y="4111"/>
                </a:lnTo>
                <a:lnTo>
                  <a:pt x="31152" y="4111"/>
                </a:lnTo>
                <a:lnTo>
                  <a:pt x="33136" y="4129"/>
                </a:lnTo>
                <a:lnTo>
                  <a:pt x="35119" y="4146"/>
                </a:lnTo>
                <a:lnTo>
                  <a:pt x="37103" y="4182"/>
                </a:lnTo>
                <a:lnTo>
                  <a:pt x="39087" y="4218"/>
                </a:lnTo>
                <a:lnTo>
                  <a:pt x="41071" y="4272"/>
                </a:lnTo>
                <a:lnTo>
                  <a:pt x="43055" y="4343"/>
                </a:lnTo>
                <a:lnTo>
                  <a:pt x="45038" y="4415"/>
                </a:lnTo>
                <a:lnTo>
                  <a:pt x="47022" y="4504"/>
                </a:lnTo>
                <a:lnTo>
                  <a:pt x="49006" y="4593"/>
                </a:lnTo>
                <a:lnTo>
                  <a:pt x="50972" y="4701"/>
                </a:lnTo>
                <a:lnTo>
                  <a:pt x="52956" y="4826"/>
                </a:lnTo>
                <a:lnTo>
                  <a:pt x="54939" y="4951"/>
                </a:lnTo>
                <a:lnTo>
                  <a:pt x="56905" y="5094"/>
                </a:lnTo>
                <a:lnTo>
                  <a:pt x="58889" y="5255"/>
                </a:lnTo>
                <a:lnTo>
                  <a:pt x="60873" y="5415"/>
                </a:lnTo>
                <a:lnTo>
                  <a:pt x="62839" y="5594"/>
                </a:lnTo>
                <a:lnTo>
                  <a:pt x="67325" y="6005"/>
                </a:lnTo>
                <a:lnTo>
                  <a:pt x="69577" y="6220"/>
                </a:lnTo>
                <a:lnTo>
                  <a:pt x="71811" y="6452"/>
                </a:lnTo>
                <a:lnTo>
                  <a:pt x="72954" y="6577"/>
                </a:lnTo>
                <a:lnTo>
                  <a:pt x="74098" y="6720"/>
                </a:lnTo>
                <a:lnTo>
                  <a:pt x="75260" y="6863"/>
                </a:lnTo>
                <a:lnTo>
                  <a:pt x="76439" y="6970"/>
                </a:lnTo>
                <a:lnTo>
                  <a:pt x="77029" y="7024"/>
                </a:lnTo>
                <a:lnTo>
                  <a:pt x="77601" y="7042"/>
                </a:lnTo>
                <a:lnTo>
                  <a:pt x="78191" y="7078"/>
                </a:lnTo>
                <a:lnTo>
                  <a:pt x="78781" y="7078"/>
                </a:lnTo>
                <a:lnTo>
                  <a:pt x="79353" y="7060"/>
                </a:lnTo>
                <a:lnTo>
                  <a:pt x="79925" y="7024"/>
                </a:lnTo>
                <a:lnTo>
                  <a:pt x="80496" y="6970"/>
                </a:lnTo>
                <a:lnTo>
                  <a:pt x="81050" y="6881"/>
                </a:lnTo>
                <a:lnTo>
                  <a:pt x="81122" y="6863"/>
                </a:lnTo>
                <a:lnTo>
                  <a:pt x="81193" y="6827"/>
                </a:lnTo>
                <a:lnTo>
                  <a:pt x="81247" y="6792"/>
                </a:lnTo>
                <a:lnTo>
                  <a:pt x="81301" y="6738"/>
                </a:lnTo>
                <a:lnTo>
                  <a:pt x="81408" y="6613"/>
                </a:lnTo>
                <a:lnTo>
                  <a:pt x="81479" y="6470"/>
                </a:lnTo>
                <a:lnTo>
                  <a:pt x="81551" y="6291"/>
                </a:lnTo>
                <a:lnTo>
                  <a:pt x="81587" y="6095"/>
                </a:lnTo>
                <a:lnTo>
                  <a:pt x="81622" y="5880"/>
                </a:lnTo>
                <a:lnTo>
                  <a:pt x="81622" y="5666"/>
                </a:lnTo>
                <a:lnTo>
                  <a:pt x="81622" y="5433"/>
                </a:lnTo>
                <a:lnTo>
                  <a:pt x="81604" y="5219"/>
                </a:lnTo>
                <a:lnTo>
                  <a:pt x="81551" y="5004"/>
                </a:lnTo>
                <a:lnTo>
                  <a:pt x="81497" y="4826"/>
                </a:lnTo>
                <a:lnTo>
                  <a:pt x="81444" y="4647"/>
                </a:lnTo>
                <a:lnTo>
                  <a:pt x="81354" y="4504"/>
                </a:lnTo>
                <a:lnTo>
                  <a:pt x="81247" y="4397"/>
                </a:lnTo>
                <a:lnTo>
                  <a:pt x="81140" y="4325"/>
                </a:lnTo>
                <a:lnTo>
                  <a:pt x="80693" y="4129"/>
                </a:lnTo>
                <a:lnTo>
                  <a:pt x="80246" y="3950"/>
                </a:lnTo>
                <a:lnTo>
                  <a:pt x="79782" y="3789"/>
                </a:lnTo>
                <a:lnTo>
                  <a:pt x="79317" y="3646"/>
                </a:lnTo>
                <a:lnTo>
                  <a:pt x="78852" y="3521"/>
                </a:lnTo>
                <a:lnTo>
                  <a:pt x="78388" y="3414"/>
                </a:lnTo>
                <a:lnTo>
                  <a:pt x="77422" y="3199"/>
                </a:lnTo>
                <a:lnTo>
                  <a:pt x="76457" y="3021"/>
                </a:lnTo>
                <a:lnTo>
                  <a:pt x="75492" y="2878"/>
                </a:lnTo>
                <a:lnTo>
                  <a:pt x="73562" y="2609"/>
                </a:lnTo>
                <a:lnTo>
                  <a:pt x="71560" y="2324"/>
                </a:lnTo>
                <a:lnTo>
                  <a:pt x="69559" y="2073"/>
                </a:lnTo>
                <a:lnTo>
                  <a:pt x="67539" y="1841"/>
                </a:lnTo>
                <a:lnTo>
                  <a:pt x="65520" y="1644"/>
                </a:lnTo>
                <a:lnTo>
                  <a:pt x="63518" y="1448"/>
                </a:lnTo>
                <a:lnTo>
                  <a:pt x="61498" y="1269"/>
                </a:lnTo>
                <a:lnTo>
                  <a:pt x="59479" y="1108"/>
                </a:lnTo>
                <a:lnTo>
                  <a:pt x="57477" y="965"/>
                </a:lnTo>
                <a:lnTo>
                  <a:pt x="55458" y="822"/>
                </a:lnTo>
                <a:lnTo>
                  <a:pt x="53438" y="697"/>
                </a:lnTo>
                <a:lnTo>
                  <a:pt x="49399" y="483"/>
                </a:lnTo>
                <a:lnTo>
                  <a:pt x="45467" y="304"/>
                </a:lnTo>
                <a:lnTo>
                  <a:pt x="41518" y="161"/>
                </a:lnTo>
                <a:lnTo>
                  <a:pt x="39534" y="107"/>
                </a:lnTo>
                <a:lnTo>
                  <a:pt x="37568" y="54"/>
                </a:lnTo>
                <a:lnTo>
                  <a:pt x="35584" y="18"/>
                </a:lnTo>
                <a:lnTo>
                  <a:pt x="33618" y="0"/>
                </a:lnTo>
                <a:close/>
              </a:path>
            </a:pathLst>
          </a:custGeom>
          <a:solidFill>
            <a:schemeClr val="accent6">
              <a:alpha val="2191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" name="Google Shape;1250;p60">
            <a:extLst>
              <a:ext uri="{FF2B5EF4-FFF2-40B4-BE49-F238E27FC236}">
                <a16:creationId xmlns:a16="http://schemas.microsoft.com/office/drawing/2014/main" id="{6FDD17EB-BDD7-CB93-B16A-483723837583}"/>
              </a:ext>
            </a:extLst>
          </p:cNvPr>
          <p:cNvGrpSpPr/>
          <p:nvPr/>
        </p:nvGrpSpPr>
        <p:grpSpPr>
          <a:xfrm>
            <a:off x="2295706" y="2331419"/>
            <a:ext cx="584764" cy="535386"/>
            <a:chOff x="1740299" y="1849113"/>
            <a:chExt cx="413335" cy="378434"/>
          </a:xfrm>
          <a:solidFill>
            <a:schemeClr val="accent5"/>
          </a:solidFill>
        </p:grpSpPr>
        <p:sp>
          <p:nvSpPr>
            <p:cNvPr id="20" name="Google Shape;1251;p60">
              <a:extLst>
                <a:ext uri="{FF2B5EF4-FFF2-40B4-BE49-F238E27FC236}">
                  <a16:creationId xmlns:a16="http://schemas.microsoft.com/office/drawing/2014/main" id="{A857F9DE-349D-D9AA-9C30-883F42305E74}"/>
                </a:ext>
              </a:extLst>
            </p:cNvPr>
            <p:cNvSpPr/>
            <p:nvPr/>
          </p:nvSpPr>
          <p:spPr>
            <a:xfrm>
              <a:off x="1749884" y="1858697"/>
              <a:ext cx="403750" cy="368850"/>
            </a:xfrm>
            <a:custGeom>
              <a:avLst/>
              <a:gdLst/>
              <a:ahLst/>
              <a:cxnLst/>
              <a:rect l="l" t="t" r="r" b="b"/>
              <a:pathLst>
                <a:path w="16150" h="14754" extrusionOk="0">
                  <a:moveTo>
                    <a:pt x="9585" y="9288"/>
                  </a:moveTo>
                  <a:lnTo>
                    <a:pt x="9717" y="9989"/>
                  </a:lnTo>
                  <a:cubicBezTo>
                    <a:pt x="9723" y="10031"/>
                    <a:pt x="9747" y="10073"/>
                    <a:pt x="9777" y="10109"/>
                  </a:cubicBezTo>
                  <a:lnTo>
                    <a:pt x="10718" y="10972"/>
                  </a:lnTo>
                  <a:cubicBezTo>
                    <a:pt x="10293" y="11290"/>
                    <a:pt x="9813" y="11530"/>
                    <a:pt x="9298" y="11679"/>
                  </a:cubicBezTo>
                  <a:lnTo>
                    <a:pt x="8962" y="10972"/>
                  </a:lnTo>
                  <a:lnTo>
                    <a:pt x="9585" y="9288"/>
                  </a:lnTo>
                  <a:close/>
                  <a:moveTo>
                    <a:pt x="8037" y="432"/>
                  </a:moveTo>
                  <a:cubicBezTo>
                    <a:pt x="9661" y="432"/>
                    <a:pt x="11276" y="999"/>
                    <a:pt x="12571" y="2112"/>
                  </a:cubicBezTo>
                  <a:lnTo>
                    <a:pt x="12343" y="3473"/>
                  </a:lnTo>
                  <a:cubicBezTo>
                    <a:pt x="12331" y="3545"/>
                    <a:pt x="12355" y="3617"/>
                    <a:pt x="12409" y="3665"/>
                  </a:cubicBezTo>
                  <a:lnTo>
                    <a:pt x="12978" y="4192"/>
                  </a:lnTo>
                  <a:lnTo>
                    <a:pt x="12613" y="4948"/>
                  </a:lnTo>
                  <a:cubicBezTo>
                    <a:pt x="12535" y="5092"/>
                    <a:pt x="12636" y="5265"/>
                    <a:pt x="12804" y="5265"/>
                  </a:cubicBezTo>
                  <a:cubicBezTo>
                    <a:pt x="12882" y="5265"/>
                    <a:pt x="12960" y="5218"/>
                    <a:pt x="12996" y="5146"/>
                  </a:cubicBezTo>
                  <a:lnTo>
                    <a:pt x="13434" y="4240"/>
                  </a:lnTo>
                  <a:cubicBezTo>
                    <a:pt x="13476" y="4157"/>
                    <a:pt x="13458" y="4055"/>
                    <a:pt x="13392" y="3989"/>
                  </a:cubicBezTo>
                  <a:lnTo>
                    <a:pt x="12786" y="3431"/>
                  </a:lnTo>
                  <a:lnTo>
                    <a:pt x="12948" y="2460"/>
                  </a:lnTo>
                  <a:cubicBezTo>
                    <a:pt x="15513" y="5019"/>
                    <a:pt x="15682" y="9130"/>
                    <a:pt x="13322" y="11887"/>
                  </a:cubicBezTo>
                  <a:lnTo>
                    <a:pt x="13322" y="11887"/>
                  </a:lnTo>
                  <a:lnTo>
                    <a:pt x="11384" y="11008"/>
                  </a:lnTo>
                  <a:lnTo>
                    <a:pt x="11366" y="10990"/>
                  </a:lnTo>
                  <a:cubicBezTo>
                    <a:pt x="12990" y="9503"/>
                    <a:pt x="13422" y="7112"/>
                    <a:pt x="12427" y="5146"/>
                  </a:cubicBezTo>
                  <a:cubicBezTo>
                    <a:pt x="12387" y="5071"/>
                    <a:pt x="12310" y="5026"/>
                    <a:pt x="12227" y="5026"/>
                  </a:cubicBezTo>
                  <a:cubicBezTo>
                    <a:pt x="12210" y="5026"/>
                    <a:pt x="12193" y="5028"/>
                    <a:pt x="12175" y="5032"/>
                  </a:cubicBezTo>
                  <a:cubicBezTo>
                    <a:pt x="12043" y="5062"/>
                    <a:pt x="11977" y="5212"/>
                    <a:pt x="12037" y="5337"/>
                  </a:cubicBezTo>
                  <a:cubicBezTo>
                    <a:pt x="12954" y="7142"/>
                    <a:pt x="12553" y="9336"/>
                    <a:pt x="11048" y="10696"/>
                  </a:cubicBezTo>
                  <a:lnTo>
                    <a:pt x="10125" y="9839"/>
                  </a:lnTo>
                  <a:lnTo>
                    <a:pt x="9861" y="8442"/>
                  </a:lnTo>
                  <a:cubicBezTo>
                    <a:pt x="9839" y="8327"/>
                    <a:pt x="9744" y="8266"/>
                    <a:pt x="9649" y="8266"/>
                  </a:cubicBezTo>
                  <a:cubicBezTo>
                    <a:pt x="9566" y="8266"/>
                    <a:pt x="9484" y="8312"/>
                    <a:pt x="9447" y="8406"/>
                  </a:cubicBezTo>
                  <a:lnTo>
                    <a:pt x="8524" y="10912"/>
                  </a:lnTo>
                  <a:cubicBezTo>
                    <a:pt x="8500" y="10966"/>
                    <a:pt x="8506" y="11026"/>
                    <a:pt x="8530" y="11080"/>
                  </a:cubicBezTo>
                  <a:lnTo>
                    <a:pt x="8866" y="11787"/>
                  </a:lnTo>
                  <a:cubicBezTo>
                    <a:pt x="8592" y="11838"/>
                    <a:pt x="8316" y="11863"/>
                    <a:pt x="8043" y="11863"/>
                  </a:cubicBezTo>
                  <a:cubicBezTo>
                    <a:pt x="6898" y="11863"/>
                    <a:pt x="5786" y="11426"/>
                    <a:pt x="4940" y="10618"/>
                  </a:cubicBezTo>
                  <a:cubicBezTo>
                    <a:pt x="4874" y="10552"/>
                    <a:pt x="4808" y="10487"/>
                    <a:pt x="4742" y="10415"/>
                  </a:cubicBezTo>
                  <a:lnTo>
                    <a:pt x="4952" y="10325"/>
                  </a:lnTo>
                  <a:cubicBezTo>
                    <a:pt x="5048" y="10283"/>
                    <a:pt x="5102" y="10187"/>
                    <a:pt x="5084" y="10085"/>
                  </a:cubicBezTo>
                  <a:cubicBezTo>
                    <a:pt x="5065" y="9977"/>
                    <a:pt x="4973" y="9906"/>
                    <a:pt x="4870" y="9906"/>
                  </a:cubicBezTo>
                  <a:cubicBezTo>
                    <a:pt x="4842" y="9906"/>
                    <a:pt x="4813" y="9911"/>
                    <a:pt x="4784" y="9923"/>
                  </a:cubicBezTo>
                  <a:lnTo>
                    <a:pt x="4448" y="10067"/>
                  </a:lnTo>
                  <a:cubicBezTo>
                    <a:pt x="3909" y="9354"/>
                    <a:pt x="3597" y="8490"/>
                    <a:pt x="3561" y="7591"/>
                  </a:cubicBezTo>
                  <a:cubicBezTo>
                    <a:pt x="3552" y="7452"/>
                    <a:pt x="3448" y="7384"/>
                    <a:pt x="3344" y="7384"/>
                  </a:cubicBezTo>
                  <a:cubicBezTo>
                    <a:pt x="3233" y="7384"/>
                    <a:pt x="3123" y="7461"/>
                    <a:pt x="3129" y="7609"/>
                  </a:cubicBezTo>
                  <a:cubicBezTo>
                    <a:pt x="3171" y="8556"/>
                    <a:pt x="3489" y="9473"/>
                    <a:pt x="4047" y="10241"/>
                  </a:cubicBezTo>
                  <a:lnTo>
                    <a:pt x="3579" y="10439"/>
                  </a:lnTo>
                  <a:cubicBezTo>
                    <a:pt x="3501" y="10475"/>
                    <a:pt x="3447" y="10552"/>
                    <a:pt x="3447" y="10636"/>
                  </a:cubicBezTo>
                  <a:lnTo>
                    <a:pt x="3447" y="11482"/>
                  </a:lnTo>
                  <a:lnTo>
                    <a:pt x="2824" y="11961"/>
                  </a:lnTo>
                  <a:cubicBezTo>
                    <a:pt x="648" y="9485"/>
                    <a:pt x="510" y="5823"/>
                    <a:pt x="2500" y="3191"/>
                  </a:cubicBezTo>
                  <a:lnTo>
                    <a:pt x="2500" y="3191"/>
                  </a:lnTo>
                  <a:lnTo>
                    <a:pt x="3213" y="3683"/>
                  </a:lnTo>
                  <a:lnTo>
                    <a:pt x="4119" y="4420"/>
                  </a:lnTo>
                  <a:cubicBezTo>
                    <a:pt x="3633" y="5062"/>
                    <a:pt x="3309" y="5817"/>
                    <a:pt x="3183" y="6614"/>
                  </a:cubicBezTo>
                  <a:cubicBezTo>
                    <a:pt x="3160" y="6771"/>
                    <a:pt x="3282" y="6861"/>
                    <a:pt x="3402" y="6861"/>
                  </a:cubicBezTo>
                  <a:cubicBezTo>
                    <a:pt x="3497" y="6861"/>
                    <a:pt x="3590" y="6805"/>
                    <a:pt x="3609" y="6680"/>
                  </a:cubicBezTo>
                  <a:cubicBezTo>
                    <a:pt x="3723" y="5955"/>
                    <a:pt x="4011" y="5277"/>
                    <a:pt x="4448" y="4690"/>
                  </a:cubicBezTo>
                  <a:lnTo>
                    <a:pt x="5054" y="5188"/>
                  </a:lnTo>
                  <a:lnTo>
                    <a:pt x="5773" y="6686"/>
                  </a:lnTo>
                  <a:cubicBezTo>
                    <a:pt x="5791" y="6728"/>
                    <a:pt x="5827" y="6764"/>
                    <a:pt x="5869" y="6782"/>
                  </a:cubicBezTo>
                  <a:lnTo>
                    <a:pt x="7487" y="7567"/>
                  </a:lnTo>
                  <a:cubicBezTo>
                    <a:pt x="7493" y="7573"/>
                    <a:pt x="7505" y="7573"/>
                    <a:pt x="7517" y="7579"/>
                  </a:cubicBezTo>
                  <a:lnTo>
                    <a:pt x="7523" y="7579"/>
                  </a:lnTo>
                  <a:lnTo>
                    <a:pt x="7553" y="7585"/>
                  </a:lnTo>
                  <a:lnTo>
                    <a:pt x="7595" y="7585"/>
                  </a:lnTo>
                  <a:lnTo>
                    <a:pt x="7625" y="7579"/>
                  </a:lnTo>
                  <a:cubicBezTo>
                    <a:pt x="7637" y="7579"/>
                    <a:pt x="7643" y="7573"/>
                    <a:pt x="7655" y="7573"/>
                  </a:cubicBezTo>
                  <a:lnTo>
                    <a:pt x="7661" y="7573"/>
                  </a:lnTo>
                  <a:lnTo>
                    <a:pt x="7691" y="7555"/>
                  </a:lnTo>
                  <a:cubicBezTo>
                    <a:pt x="7697" y="7549"/>
                    <a:pt x="7709" y="7543"/>
                    <a:pt x="7715" y="7537"/>
                  </a:cubicBezTo>
                  <a:lnTo>
                    <a:pt x="7721" y="7531"/>
                  </a:lnTo>
                  <a:cubicBezTo>
                    <a:pt x="7727" y="7525"/>
                    <a:pt x="7739" y="7519"/>
                    <a:pt x="7745" y="7507"/>
                  </a:cubicBezTo>
                  <a:cubicBezTo>
                    <a:pt x="7805" y="7429"/>
                    <a:pt x="7805" y="7322"/>
                    <a:pt x="7745" y="7238"/>
                  </a:cubicBezTo>
                  <a:lnTo>
                    <a:pt x="6954" y="6249"/>
                  </a:lnTo>
                  <a:lnTo>
                    <a:pt x="5935" y="4318"/>
                  </a:lnTo>
                  <a:cubicBezTo>
                    <a:pt x="5929" y="4300"/>
                    <a:pt x="5923" y="4288"/>
                    <a:pt x="5911" y="4282"/>
                  </a:cubicBezTo>
                  <a:lnTo>
                    <a:pt x="5443" y="3719"/>
                  </a:lnTo>
                  <a:cubicBezTo>
                    <a:pt x="6231" y="3160"/>
                    <a:pt x="7140" y="2890"/>
                    <a:pt x="8042" y="2890"/>
                  </a:cubicBezTo>
                  <a:cubicBezTo>
                    <a:pt x="9382" y="2890"/>
                    <a:pt x="10706" y="3488"/>
                    <a:pt x="11587" y="4624"/>
                  </a:cubicBezTo>
                  <a:cubicBezTo>
                    <a:pt x="11635" y="4690"/>
                    <a:pt x="11696" y="4717"/>
                    <a:pt x="11756" y="4717"/>
                  </a:cubicBezTo>
                  <a:cubicBezTo>
                    <a:pt x="11914" y="4717"/>
                    <a:pt x="12063" y="4526"/>
                    <a:pt x="11923" y="4360"/>
                  </a:cubicBezTo>
                  <a:cubicBezTo>
                    <a:pt x="10959" y="3118"/>
                    <a:pt x="9510" y="2462"/>
                    <a:pt x="8042" y="2462"/>
                  </a:cubicBezTo>
                  <a:cubicBezTo>
                    <a:pt x="7046" y="2462"/>
                    <a:pt x="6041" y="2764"/>
                    <a:pt x="5174" y="3389"/>
                  </a:cubicBezTo>
                  <a:lnTo>
                    <a:pt x="4838" y="2982"/>
                  </a:lnTo>
                  <a:lnTo>
                    <a:pt x="4202" y="1585"/>
                  </a:lnTo>
                  <a:cubicBezTo>
                    <a:pt x="5371" y="813"/>
                    <a:pt x="6707" y="432"/>
                    <a:pt x="8037" y="432"/>
                  </a:cubicBezTo>
                  <a:close/>
                  <a:moveTo>
                    <a:pt x="11042" y="11278"/>
                  </a:moveTo>
                  <a:lnTo>
                    <a:pt x="11120" y="11350"/>
                  </a:lnTo>
                  <a:cubicBezTo>
                    <a:pt x="11132" y="11368"/>
                    <a:pt x="11156" y="11380"/>
                    <a:pt x="11174" y="11392"/>
                  </a:cubicBezTo>
                  <a:lnTo>
                    <a:pt x="13020" y="12231"/>
                  </a:lnTo>
                  <a:lnTo>
                    <a:pt x="13014" y="12231"/>
                  </a:lnTo>
                  <a:lnTo>
                    <a:pt x="12876" y="12369"/>
                  </a:lnTo>
                  <a:lnTo>
                    <a:pt x="12864" y="12381"/>
                  </a:lnTo>
                  <a:cubicBezTo>
                    <a:pt x="12756" y="12483"/>
                    <a:pt x="12654" y="12579"/>
                    <a:pt x="12541" y="12668"/>
                  </a:cubicBezTo>
                  <a:cubicBezTo>
                    <a:pt x="11827" y="13280"/>
                    <a:pt x="10994" y="13741"/>
                    <a:pt x="10095" y="14017"/>
                  </a:cubicBezTo>
                  <a:lnTo>
                    <a:pt x="9867" y="12878"/>
                  </a:lnTo>
                  <a:cubicBezTo>
                    <a:pt x="9861" y="12860"/>
                    <a:pt x="9861" y="12842"/>
                    <a:pt x="9849" y="12830"/>
                  </a:cubicBezTo>
                  <a:lnTo>
                    <a:pt x="9489" y="12081"/>
                  </a:lnTo>
                  <a:cubicBezTo>
                    <a:pt x="10053" y="11907"/>
                    <a:pt x="10574" y="11631"/>
                    <a:pt x="11042" y="11278"/>
                  </a:cubicBezTo>
                  <a:close/>
                  <a:moveTo>
                    <a:pt x="4322" y="10588"/>
                  </a:moveTo>
                  <a:cubicBezTo>
                    <a:pt x="4424" y="10708"/>
                    <a:pt x="4526" y="10822"/>
                    <a:pt x="4640" y="10924"/>
                  </a:cubicBezTo>
                  <a:cubicBezTo>
                    <a:pt x="5565" y="11811"/>
                    <a:pt x="6786" y="12289"/>
                    <a:pt x="8042" y="12289"/>
                  </a:cubicBezTo>
                  <a:cubicBezTo>
                    <a:pt x="8382" y="12289"/>
                    <a:pt x="8724" y="12254"/>
                    <a:pt x="9064" y="12183"/>
                  </a:cubicBezTo>
                  <a:lnTo>
                    <a:pt x="9447" y="12986"/>
                  </a:lnTo>
                  <a:lnTo>
                    <a:pt x="9669" y="14131"/>
                  </a:lnTo>
                  <a:cubicBezTo>
                    <a:pt x="9136" y="14257"/>
                    <a:pt x="8590" y="14323"/>
                    <a:pt x="8045" y="14323"/>
                  </a:cubicBezTo>
                  <a:cubicBezTo>
                    <a:pt x="8037" y="14323"/>
                    <a:pt x="8030" y="14323"/>
                    <a:pt x="8022" y="14323"/>
                  </a:cubicBezTo>
                  <a:cubicBezTo>
                    <a:pt x="6178" y="14323"/>
                    <a:pt x="4419" y="13586"/>
                    <a:pt x="3123" y="12279"/>
                  </a:cubicBezTo>
                  <a:lnTo>
                    <a:pt x="3795" y="11751"/>
                  </a:lnTo>
                  <a:cubicBezTo>
                    <a:pt x="3849" y="11715"/>
                    <a:pt x="3879" y="11649"/>
                    <a:pt x="3879" y="11583"/>
                  </a:cubicBezTo>
                  <a:lnTo>
                    <a:pt x="3879" y="10780"/>
                  </a:lnTo>
                  <a:lnTo>
                    <a:pt x="4322" y="10588"/>
                  </a:lnTo>
                  <a:close/>
                  <a:moveTo>
                    <a:pt x="8040" y="0"/>
                  </a:moveTo>
                  <a:cubicBezTo>
                    <a:pt x="6567" y="0"/>
                    <a:pt x="5088" y="440"/>
                    <a:pt x="3813" y="1333"/>
                  </a:cubicBezTo>
                  <a:cubicBezTo>
                    <a:pt x="3729" y="1393"/>
                    <a:pt x="3699" y="1501"/>
                    <a:pt x="3741" y="1597"/>
                  </a:cubicBezTo>
                  <a:lnTo>
                    <a:pt x="4460" y="3185"/>
                  </a:lnTo>
                  <a:cubicBezTo>
                    <a:pt x="4466" y="3203"/>
                    <a:pt x="4478" y="3221"/>
                    <a:pt x="4490" y="3233"/>
                  </a:cubicBezTo>
                  <a:lnTo>
                    <a:pt x="5569" y="4540"/>
                  </a:lnTo>
                  <a:lnTo>
                    <a:pt x="6594" y="6476"/>
                  </a:lnTo>
                  <a:cubicBezTo>
                    <a:pt x="6594" y="6482"/>
                    <a:pt x="6606" y="6494"/>
                    <a:pt x="6612" y="6506"/>
                  </a:cubicBezTo>
                  <a:lnTo>
                    <a:pt x="6822" y="6770"/>
                  </a:lnTo>
                  <a:lnTo>
                    <a:pt x="6127" y="6434"/>
                  </a:lnTo>
                  <a:lnTo>
                    <a:pt x="5425" y="4960"/>
                  </a:lnTo>
                  <a:cubicBezTo>
                    <a:pt x="5413" y="4930"/>
                    <a:pt x="5389" y="4906"/>
                    <a:pt x="5365" y="4882"/>
                  </a:cubicBezTo>
                  <a:lnTo>
                    <a:pt x="4556" y="4216"/>
                  </a:lnTo>
                  <a:lnTo>
                    <a:pt x="3483" y="3341"/>
                  </a:lnTo>
                  <a:lnTo>
                    <a:pt x="3465" y="3329"/>
                  </a:lnTo>
                  <a:lnTo>
                    <a:pt x="2578" y="2724"/>
                  </a:lnTo>
                  <a:cubicBezTo>
                    <a:pt x="2539" y="2697"/>
                    <a:pt x="2495" y="2684"/>
                    <a:pt x="2452" y="2684"/>
                  </a:cubicBezTo>
                  <a:cubicBezTo>
                    <a:pt x="2389" y="2684"/>
                    <a:pt x="2327" y="2712"/>
                    <a:pt x="2284" y="2766"/>
                  </a:cubicBezTo>
                  <a:cubicBezTo>
                    <a:pt x="0" y="5619"/>
                    <a:pt x="150" y="9719"/>
                    <a:pt x="2638" y="12399"/>
                  </a:cubicBezTo>
                  <a:cubicBezTo>
                    <a:pt x="2644" y="12399"/>
                    <a:pt x="2644" y="12405"/>
                    <a:pt x="2650" y="12411"/>
                  </a:cubicBezTo>
                  <a:cubicBezTo>
                    <a:pt x="2710" y="12471"/>
                    <a:pt x="2764" y="12531"/>
                    <a:pt x="2830" y="12591"/>
                  </a:cubicBezTo>
                  <a:cubicBezTo>
                    <a:pt x="4262" y="14026"/>
                    <a:pt x="6150" y="14754"/>
                    <a:pt x="8044" y="14754"/>
                  </a:cubicBezTo>
                  <a:cubicBezTo>
                    <a:pt x="9716" y="14754"/>
                    <a:pt x="11394" y="14187"/>
                    <a:pt x="12768" y="13040"/>
                  </a:cubicBezTo>
                  <a:lnTo>
                    <a:pt x="12786" y="13028"/>
                  </a:lnTo>
                  <a:cubicBezTo>
                    <a:pt x="12876" y="12956"/>
                    <a:pt x="12960" y="12878"/>
                    <a:pt x="13044" y="12800"/>
                  </a:cubicBezTo>
                  <a:lnTo>
                    <a:pt x="13092" y="12758"/>
                  </a:lnTo>
                  <a:lnTo>
                    <a:pt x="13158" y="12692"/>
                  </a:lnTo>
                  <a:lnTo>
                    <a:pt x="13200" y="12650"/>
                  </a:lnTo>
                  <a:lnTo>
                    <a:pt x="13260" y="12591"/>
                  </a:lnTo>
                  <a:cubicBezTo>
                    <a:pt x="13326" y="12531"/>
                    <a:pt x="13386" y="12465"/>
                    <a:pt x="13446" y="12399"/>
                  </a:cubicBezTo>
                  <a:lnTo>
                    <a:pt x="13452" y="12393"/>
                  </a:lnTo>
                  <a:cubicBezTo>
                    <a:pt x="16149" y="9485"/>
                    <a:pt x="16065" y="4966"/>
                    <a:pt x="13260" y="2160"/>
                  </a:cubicBezTo>
                  <a:cubicBezTo>
                    <a:pt x="13164" y="2059"/>
                    <a:pt x="13062" y="1963"/>
                    <a:pt x="12954" y="1873"/>
                  </a:cubicBezTo>
                  <a:lnTo>
                    <a:pt x="12948" y="1867"/>
                  </a:lnTo>
                  <a:cubicBezTo>
                    <a:pt x="11558" y="630"/>
                    <a:pt x="9803" y="0"/>
                    <a:pt x="8040" y="0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0">
              <a:scrgbClr r="0" g="0" b="0"/>
            </a:lnRef>
            <a:fillRef idx="1001">
              <a:schemeClr val="dk1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21" name="Google Shape;1252;p60">
              <a:extLst>
                <a:ext uri="{FF2B5EF4-FFF2-40B4-BE49-F238E27FC236}">
                  <a16:creationId xmlns:a16="http://schemas.microsoft.com/office/drawing/2014/main" id="{6429E150-C975-E233-4FCE-30FAF561A9F5}"/>
                </a:ext>
              </a:extLst>
            </p:cNvPr>
            <p:cNvSpPr/>
            <p:nvPr/>
          </p:nvSpPr>
          <p:spPr>
            <a:xfrm>
              <a:off x="1740299" y="1849113"/>
              <a:ext cx="403750" cy="368850"/>
            </a:xfrm>
            <a:custGeom>
              <a:avLst/>
              <a:gdLst/>
              <a:ahLst/>
              <a:cxnLst/>
              <a:rect l="l" t="t" r="r" b="b"/>
              <a:pathLst>
                <a:path w="16150" h="14754" extrusionOk="0">
                  <a:moveTo>
                    <a:pt x="9585" y="9288"/>
                  </a:moveTo>
                  <a:lnTo>
                    <a:pt x="9717" y="9989"/>
                  </a:lnTo>
                  <a:cubicBezTo>
                    <a:pt x="9723" y="10031"/>
                    <a:pt x="9747" y="10073"/>
                    <a:pt x="9777" y="10109"/>
                  </a:cubicBezTo>
                  <a:lnTo>
                    <a:pt x="10718" y="10972"/>
                  </a:lnTo>
                  <a:cubicBezTo>
                    <a:pt x="10293" y="11290"/>
                    <a:pt x="9813" y="11530"/>
                    <a:pt x="9298" y="11679"/>
                  </a:cubicBezTo>
                  <a:lnTo>
                    <a:pt x="8962" y="10972"/>
                  </a:lnTo>
                  <a:lnTo>
                    <a:pt x="9585" y="9288"/>
                  </a:lnTo>
                  <a:close/>
                  <a:moveTo>
                    <a:pt x="8037" y="432"/>
                  </a:moveTo>
                  <a:cubicBezTo>
                    <a:pt x="9661" y="432"/>
                    <a:pt x="11276" y="999"/>
                    <a:pt x="12571" y="2112"/>
                  </a:cubicBezTo>
                  <a:lnTo>
                    <a:pt x="12343" y="3473"/>
                  </a:lnTo>
                  <a:cubicBezTo>
                    <a:pt x="12331" y="3545"/>
                    <a:pt x="12355" y="3617"/>
                    <a:pt x="12409" y="3665"/>
                  </a:cubicBezTo>
                  <a:lnTo>
                    <a:pt x="12978" y="4192"/>
                  </a:lnTo>
                  <a:lnTo>
                    <a:pt x="12613" y="4948"/>
                  </a:lnTo>
                  <a:cubicBezTo>
                    <a:pt x="12535" y="5092"/>
                    <a:pt x="12636" y="5265"/>
                    <a:pt x="12804" y="5265"/>
                  </a:cubicBezTo>
                  <a:cubicBezTo>
                    <a:pt x="12882" y="5265"/>
                    <a:pt x="12960" y="5218"/>
                    <a:pt x="12996" y="5146"/>
                  </a:cubicBezTo>
                  <a:lnTo>
                    <a:pt x="13434" y="4240"/>
                  </a:lnTo>
                  <a:cubicBezTo>
                    <a:pt x="13476" y="4157"/>
                    <a:pt x="13458" y="4055"/>
                    <a:pt x="13392" y="3989"/>
                  </a:cubicBezTo>
                  <a:lnTo>
                    <a:pt x="12786" y="3431"/>
                  </a:lnTo>
                  <a:lnTo>
                    <a:pt x="12948" y="2460"/>
                  </a:lnTo>
                  <a:cubicBezTo>
                    <a:pt x="15513" y="5019"/>
                    <a:pt x="15682" y="9130"/>
                    <a:pt x="13322" y="11887"/>
                  </a:cubicBezTo>
                  <a:lnTo>
                    <a:pt x="13322" y="11887"/>
                  </a:lnTo>
                  <a:lnTo>
                    <a:pt x="11384" y="11008"/>
                  </a:lnTo>
                  <a:lnTo>
                    <a:pt x="11366" y="10990"/>
                  </a:lnTo>
                  <a:cubicBezTo>
                    <a:pt x="12990" y="9503"/>
                    <a:pt x="13422" y="7112"/>
                    <a:pt x="12427" y="5146"/>
                  </a:cubicBezTo>
                  <a:cubicBezTo>
                    <a:pt x="12387" y="5071"/>
                    <a:pt x="12310" y="5026"/>
                    <a:pt x="12227" y="5026"/>
                  </a:cubicBezTo>
                  <a:cubicBezTo>
                    <a:pt x="12210" y="5026"/>
                    <a:pt x="12193" y="5028"/>
                    <a:pt x="12175" y="5032"/>
                  </a:cubicBezTo>
                  <a:cubicBezTo>
                    <a:pt x="12043" y="5062"/>
                    <a:pt x="11977" y="5212"/>
                    <a:pt x="12037" y="5337"/>
                  </a:cubicBezTo>
                  <a:cubicBezTo>
                    <a:pt x="12954" y="7142"/>
                    <a:pt x="12553" y="9336"/>
                    <a:pt x="11048" y="10696"/>
                  </a:cubicBezTo>
                  <a:lnTo>
                    <a:pt x="10125" y="9839"/>
                  </a:lnTo>
                  <a:lnTo>
                    <a:pt x="9861" y="8442"/>
                  </a:lnTo>
                  <a:cubicBezTo>
                    <a:pt x="9839" y="8327"/>
                    <a:pt x="9744" y="8266"/>
                    <a:pt x="9649" y="8266"/>
                  </a:cubicBezTo>
                  <a:cubicBezTo>
                    <a:pt x="9566" y="8266"/>
                    <a:pt x="9484" y="8312"/>
                    <a:pt x="9447" y="8406"/>
                  </a:cubicBezTo>
                  <a:lnTo>
                    <a:pt x="8524" y="10912"/>
                  </a:lnTo>
                  <a:cubicBezTo>
                    <a:pt x="8500" y="10966"/>
                    <a:pt x="8506" y="11026"/>
                    <a:pt x="8530" y="11080"/>
                  </a:cubicBezTo>
                  <a:lnTo>
                    <a:pt x="8866" y="11787"/>
                  </a:lnTo>
                  <a:cubicBezTo>
                    <a:pt x="8592" y="11838"/>
                    <a:pt x="8316" y="11863"/>
                    <a:pt x="8043" y="11863"/>
                  </a:cubicBezTo>
                  <a:cubicBezTo>
                    <a:pt x="6898" y="11863"/>
                    <a:pt x="5786" y="11426"/>
                    <a:pt x="4940" y="10618"/>
                  </a:cubicBezTo>
                  <a:cubicBezTo>
                    <a:pt x="4874" y="10552"/>
                    <a:pt x="4808" y="10487"/>
                    <a:pt x="4742" y="10415"/>
                  </a:cubicBezTo>
                  <a:lnTo>
                    <a:pt x="4952" y="10325"/>
                  </a:lnTo>
                  <a:cubicBezTo>
                    <a:pt x="5048" y="10283"/>
                    <a:pt x="5102" y="10187"/>
                    <a:pt x="5084" y="10085"/>
                  </a:cubicBezTo>
                  <a:cubicBezTo>
                    <a:pt x="5065" y="9977"/>
                    <a:pt x="4973" y="9906"/>
                    <a:pt x="4870" y="9906"/>
                  </a:cubicBezTo>
                  <a:cubicBezTo>
                    <a:pt x="4842" y="9906"/>
                    <a:pt x="4813" y="9911"/>
                    <a:pt x="4784" y="9923"/>
                  </a:cubicBezTo>
                  <a:lnTo>
                    <a:pt x="4448" y="10067"/>
                  </a:lnTo>
                  <a:cubicBezTo>
                    <a:pt x="3909" y="9354"/>
                    <a:pt x="3597" y="8490"/>
                    <a:pt x="3561" y="7591"/>
                  </a:cubicBezTo>
                  <a:cubicBezTo>
                    <a:pt x="3552" y="7452"/>
                    <a:pt x="3448" y="7384"/>
                    <a:pt x="3344" y="7384"/>
                  </a:cubicBezTo>
                  <a:cubicBezTo>
                    <a:pt x="3233" y="7384"/>
                    <a:pt x="3123" y="7461"/>
                    <a:pt x="3129" y="7609"/>
                  </a:cubicBezTo>
                  <a:cubicBezTo>
                    <a:pt x="3171" y="8556"/>
                    <a:pt x="3489" y="9473"/>
                    <a:pt x="4047" y="10241"/>
                  </a:cubicBezTo>
                  <a:lnTo>
                    <a:pt x="3579" y="10439"/>
                  </a:lnTo>
                  <a:cubicBezTo>
                    <a:pt x="3501" y="10475"/>
                    <a:pt x="3447" y="10552"/>
                    <a:pt x="3447" y="10636"/>
                  </a:cubicBezTo>
                  <a:lnTo>
                    <a:pt x="3447" y="11482"/>
                  </a:lnTo>
                  <a:lnTo>
                    <a:pt x="2824" y="11961"/>
                  </a:lnTo>
                  <a:cubicBezTo>
                    <a:pt x="648" y="9485"/>
                    <a:pt x="510" y="5823"/>
                    <a:pt x="2500" y="3191"/>
                  </a:cubicBezTo>
                  <a:lnTo>
                    <a:pt x="2500" y="3191"/>
                  </a:lnTo>
                  <a:lnTo>
                    <a:pt x="3213" y="3683"/>
                  </a:lnTo>
                  <a:lnTo>
                    <a:pt x="4119" y="4420"/>
                  </a:lnTo>
                  <a:cubicBezTo>
                    <a:pt x="3633" y="5062"/>
                    <a:pt x="3309" y="5817"/>
                    <a:pt x="3183" y="6614"/>
                  </a:cubicBezTo>
                  <a:cubicBezTo>
                    <a:pt x="3160" y="6771"/>
                    <a:pt x="3282" y="6861"/>
                    <a:pt x="3402" y="6861"/>
                  </a:cubicBezTo>
                  <a:cubicBezTo>
                    <a:pt x="3497" y="6861"/>
                    <a:pt x="3590" y="6805"/>
                    <a:pt x="3609" y="6680"/>
                  </a:cubicBezTo>
                  <a:cubicBezTo>
                    <a:pt x="3723" y="5955"/>
                    <a:pt x="4011" y="5277"/>
                    <a:pt x="4448" y="4690"/>
                  </a:cubicBezTo>
                  <a:lnTo>
                    <a:pt x="5054" y="5188"/>
                  </a:lnTo>
                  <a:lnTo>
                    <a:pt x="5773" y="6686"/>
                  </a:lnTo>
                  <a:cubicBezTo>
                    <a:pt x="5791" y="6728"/>
                    <a:pt x="5827" y="6764"/>
                    <a:pt x="5869" y="6782"/>
                  </a:cubicBezTo>
                  <a:lnTo>
                    <a:pt x="7487" y="7567"/>
                  </a:lnTo>
                  <a:cubicBezTo>
                    <a:pt x="7493" y="7573"/>
                    <a:pt x="7505" y="7573"/>
                    <a:pt x="7517" y="7579"/>
                  </a:cubicBezTo>
                  <a:lnTo>
                    <a:pt x="7523" y="7579"/>
                  </a:lnTo>
                  <a:lnTo>
                    <a:pt x="7553" y="7585"/>
                  </a:lnTo>
                  <a:lnTo>
                    <a:pt x="7595" y="7585"/>
                  </a:lnTo>
                  <a:lnTo>
                    <a:pt x="7625" y="7579"/>
                  </a:lnTo>
                  <a:cubicBezTo>
                    <a:pt x="7637" y="7579"/>
                    <a:pt x="7643" y="7573"/>
                    <a:pt x="7655" y="7573"/>
                  </a:cubicBezTo>
                  <a:lnTo>
                    <a:pt x="7661" y="7573"/>
                  </a:lnTo>
                  <a:lnTo>
                    <a:pt x="7691" y="7555"/>
                  </a:lnTo>
                  <a:cubicBezTo>
                    <a:pt x="7697" y="7549"/>
                    <a:pt x="7709" y="7543"/>
                    <a:pt x="7715" y="7537"/>
                  </a:cubicBezTo>
                  <a:lnTo>
                    <a:pt x="7721" y="7531"/>
                  </a:lnTo>
                  <a:cubicBezTo>
                    <a:pt x="7727" y="7525"/>
                    <a:pt x="7739" y="7519"/>
                    <a:pt x="7745" y="7507"/>
                  </a:cubicBezTo>
                  <a:cubicBezTo>
                    <a:pt x="7805" y="7429"/>
                    <a:pt x="7805" y="7322"/>
                    <a:pt x="7745" y="7238"/>
                  </a:cubicBezTo>
                  <a:lnTo>
                    <a:pt x="6954" y="6249"/>
                  </a:lnTo>
                  <a:lnTo>
                    <a:pt x="5935" y="4318"/>
                  </a:lnTo>
                  <a:cubicBezTo>
                    <a:pt x="5929" y="4300"/>
                    <a:pt x="5923" y="4288"/>
                    <a:pt x="5911" y="4282"/>
                  </a:cubicBezTo>
                  <a:lnTo>
                    <a:pt x="5443" y="3719"/>
                  </a:lnTo>
                  <a:cubicBezTo>
                    <a:pt x="6231" y="3160"/>
                    <a:pt x="7140" y="2890"/>
                    <a:pt x="8042" y="2890"/>
                  </a:cubicBezTo>
                  <a:cubicBezTo>
                    <a:pt x="9382" y="2890"/>
                    <a:pt x="10706" y="3488"/>
                    <a:pt x="11587" y="4624"/>
                  </a:cubicBezTo>
                  <a:cubicBezTo>
                    <a:pt x="11635" y="4690"/>
                    <a:pt x="11696" y="4717"/>
                    <a:pt x="11756" y="4717"/>
                  </a:cubicBezTo>
                  <a:cubicBezTo>
                    <a:pt x="11914" y="4717"/>
                    <a:pt x="12063" y="4526"/>
                    <a:pt x="11923" y="4360"/>
                  </a:cubicBezTo>
                  <a:cubicBezTo>
                    <a:pt x="10959" y="3118"/>
                    <a:pt x="9510" y="2462"/>
                    <a:pt x="8042" y="2462"/>
                  </a:cubicBezTo>
                  <a:cubicBezTo>
                    <a:pt x="7046" y="2462"/>
                    <a:pt x="6041" y="2764"/>
                    <a:pt x="5174" y="3389"/>
                  </a:cubicBezTo>
                  <a:lnTo>
                    <a:pt x="4838" y="2982"/>
                  </a:lnTo>
                  <a:lnTo>
                    <a:pt x="4202" y="1585"/>
                  </a:lnTo>
                  <a:cubicBezTo>
                    <a:pt x="5371" y="813"/>
                    <a:pt x="6707" y="432"/>
                    <a:pt x="8037" y="432"/>
                  </a:cubicBezTo>
                  <a:close/>
                  <a:moveTo>
                    <a:pt x="11042" y="11278"/>
                  </a:moveTo>
                  <a:lnTo>
                    <a:pt x="11120" y="11350"/>
                  </a:lnTo>
                  <a:cubicBezTo>
                    <a:pt x="11132" y="11368"/>
                    <a:pt x="11156" y="11380"/>
                    <a:pt x="11174" y="11392"/>
                  </a:cubicBezTo>
                  <a:lnTo>
                    <a:pt x="13020" y="12231"/>
                  </a:lnTo>
                  <a:lnTo>
                    <a:pt x="13014" y="12231"/>
                  </a:lnTo>
                  <a:lnTo>
                    <a:pt x="12876" y="12369"/>
                  </a:lnTo>
                  <a:lnTo>
                    <a:pt x="12864" y="12381"/>
                  </a:lnTo>
                  <a:cubicBezTo>
                    <a:pt x="12756" y="12483"/>
                    <a:pt x="12654" y="12579"/>
                    <a:pt x="12541" y="12668"/>
                  </a:cubicBezTo>
                  <a:cubicBezTo>
                    <a:pt x="11827" y="13280"/>
                    <a:pt x="10994" y="13741"/>
                    <a:pt x="10095" y="14017"/>
                  </a:cubicBezTo>
                  <a:lnTo>
                    <a:pt x="9867" y="12878"/>
                  </a:lnTo>
                  <a:cubicBezTo>
                    <a:pt x="9861" y="12860"/>
                    <a:pt x="9861" y="12842"/>
                    <a:pt x="9849" y="12830"/>
                  </a:cubicBezTo>
                  <a:lnTo>
                    <a:pt x="9489" y="12081"/>
                  </a:lnTo>
                  <a:cubicBezTo>
                    <a:pt x="10053" y="11907"/>
                    <a:pt x="10574" y="11631"/>
                    <a:pt x="11042" y="11278"/>
                  </a:cubicBezTo>
                  <a:close/>
                  <a:moveTo>
                    <a:pt x="4322" y="10588"/>
                  </a:moveTo>
                  <a:cubicBezTo>
                    <a:pt x="4424" y="10708"/>
                    <a:pt x="4526" y="10822"/>
                    <a:pt x="4640" y="10924"/>
                  </a:cubicBezTo>
                  <a:cubicBezTo>
                    <a:pt x="5565" y="11811"/>
                    <a:pt x="6786" y="12289"/>
                    <a:pt x="8042" y="12289"/>
                  </a:cubicBezTo>
                  <a:cubicBezTo>
                    <a:pt x="8382" y="12289"/>
                    <a:pt x="8724" y="12254"/>
                    <a:pt x="9064" y="12183"/>
                  </a:cubicBezTo>
                  <a:lnTo>
                    <a:pt x="9447" y="12986"/>
                  </a:lnTo>
                  <a:lnTo>
                    <a:pt x="9669" y="14131"/>
                  </a:lnTo>
                  <a:cubicBezTo>
                    <a:pt x="9136" y="14257"/>
                    <a:pt x="8590" y="14323"/>
                    <a:pt x="8045" y="14323"/>
                  </a:cubicBezTo>
                  <a:cubicBezTo>
                    <a:pt x="8037" y="14323"/>
                    <a:pt x="8030" y="14323"/>
                    <a:pt x="8022" y="14323"/>
                  </a:cubicBezTo>
                  <a:cubicBezTo>
                    <a:pt x="6178" y="14323"/>
                    <a:pt x="4419" y="13586"/>
                    <a:pt x="3123" y="12279"/>
                  </a:cubicBezTo>
                  <a:lnTo>
                    <a:pt x="3795" y="11751"/>
                  </a:lnTo>
                  <a:cubicBezTo>
                    <a:pt x="3849" y="11715"/>
                    <a:pt x="3879" y="11649"/>
                    <a:pt x="3879" y="11583"/>
                  </a:cubicBezTo>
                  <a:lnTo>
                    <a:pt x="3879" y="10780"/>
                  </a:lnTo>
                  <a:lnTo>
                    <a:pt x="4322" y="10588"/>
                  </a:lnTo>
                  <a:close/>
                  <a:moveTo>
                    <a:pt x="8040" y="0"/>
                  </a:moveTo>
                  <a:cubicBezTo>
                    <a:pt x="6567" y="0"/>
                    <a:pt x="5088" y="440"/>
                    <a:pt x="3813" y="1333"/>
                  </a:cubicBezTo>
                  <a:cubicBezTo>
                    <a:pt x="3729" y="1393"/>
                    <a:pt x="3699" y="1501"/>
                    <a:pt x="3741" y="1597"/>
                  </a:cubicBezTo>
                  <a:lnTo>
                    <a:pt x="4460" y="3185"/>
                  </a:lnTo>
                  <a:cubicBezTo>
                    <a:pt x="4466" y="3203"/>
                    <a:pt x="4478" y="3221"/>
                    <a:pt x="4490" y="3233"/>
                  </a:cubicBezTo>
                  <a:lnTo>
                    <a:pt x="5569" y="4540"/>
                  </a:lnTo>
                  <a:lnTo>
                    <a:pt x="6594" y="6476"/>
                  </a:lnTo>
                  <a:cubicBezTo>
                    <a:pt x="6594" y="6482"/>
                    <a:pt x="6606" y="6494"/>
                    <a:pt x="6612" y="6506"/>
                  </a:cubicBezTo>
                  <a:lnTo>
                    <a:pt x="6822" y="6770"/>
                  </a:lnTo>
                  <a:lnTo>
                    <a:pt x="6127" y="6434"/>
                  </a:lnTo>
                  <a:lnTo>
                    <a:pt x="5425" y="4960"/>
                  </a:lnTo>
                  <a:cubicBezTo>
                    <a:pt x="5413" y="4930"/>
                    <a:pt x="5389" y="4906"/>
                    <a:pt x="5365" y="4882"/>
                  </a:cubicBezTo>
                  <a:lnTo>
                    <a:pt x="4556" y="4216"/>
                  </a:lnTo>
                  <a:lnTo>
                    <a:pt x="3483" y="3341"/>
                  </a:lnTo>
                  <a:lnTo>
                    <a:pt x="3465" y="3329"/>
                  </a:lnTo>
                  <a:lnTo>
                    <a:pt x="2578" y="2724"/>
                  </a:lnTo>
                  <a:cubicBezTo>
                    <a:pt x="2539" y="2697"/>
                    <a:pt x="2495" y="2684"/>
                    <a:pt x="2452" y="2684"/>
                  </a:cubicBezTo>
                  <a:cubicBezTo>
                    <a:pt x="2389" y="2684"/>
                    <a:pt x="2327" y="2712"/>
                    <a:pt x="2284" y="2766"/>
                  </a:cubicBezTo>
                  <a:cubicBezTo>
                    <a:pt x="0" y="5619"/>
                    <a:pt x="150" y="9719"/>
                    <a:pt x="2638" y="12399"/>
                  </a:cubicBezTo>
                  <a:cubicBezTo>
                    <a:pt x="2644" y="12399"/>
                    <a:pt x="2644" y="12405"/>
                    <a:pt x="2650" y="12411"/>
                  </a:cubicBezTo>
                  <a:cubicBezTo>
                    <a:pt x="2710" y="12471"/>
                    <a:pt x="2764" y="12531"/>
                    <a:pt x="2830" y="12591"/>
                  </a:cubicBezTo>
                  <a:cubicBezTo>
                    <a:pt x="4262" y="14026"/>
                    <a:pt x="6150" y="14754"/>
                    <a:pt x="8044" y="14754"/>
                  </a:cubicBezTo>
                  <a:cubicBezTo>
                    <a:pt x="9716" y="14754"/>
                    <a:pt x="11394" y="14187"/>
                    <a:pt x="12768" y="13040"/>
                  </a:cubicBezTo>
                  <a:lnTo>
                    <a:pt x="12786" y="13028"/>
                  </a:lnTo>
                  <a:cubicBezTo>
                    <a:pt x="12876" y="12956"/>
                    <a:pt x="12960" y="12878"/>
                    <a:pt x="13044" y="12800"/>
                  </a:cubicBezTo>
                  <a:lnTo>
                    <a:pt x="13092" y="12758"/>
                  </a:lnTo>
                  <a:lnTo>
                    <a:pt x="13158" y="12692"/>
                  </a:lnTo>
                  <a:lnTo>
                    <a:pt x="13200" y="12650"/>
                  </a:lnTo>
                  <a:lnTo>
                    <a:pt x="13260" y="12591"/>
                  </a:lnTo>
                  <a:cubicBezTo>
                    <a:pt x="13326" y="12531"/>
                    <a:pt x="13386" y="12465"/>
                    <a:pt x="13446" y="12399"/>
                  </a:cubicBezTo>
                  <a:lnTo>
                    <a:pt x="13452" y="12393"/>
                  </a:lnTo>
                  <a:cubicBezTo>
                    <a:pt x="16149" y="9485"/>
                    <a:pt x="16065" y="4966"/>
                    <a:pt x="13260" y="2160"/>
                  </a:cubicBezTo>
                  <a:cubicBezTo>
                    <a:pt x="13164" y="2059"/>
                    <a:pt x="13062" y="1963"/>
                    <a:pt x="12954" y="1873"/>
                  </a:cubicBezTo>
                  <a:lnTo>
                    <a:pt x="12948" y="1867"/>
                  </a:lnTo>
                  <a:cubicBezTo>
                    <a:pt x="11558" y="630"/>
                    <a:pt x="9803" y="0"/>
                    <a:pt x="8040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0">
              <a:scrgbClr r="0" g="0" b="0"/>
            </a:lnRef>
            <a:fillRef idx="1001">
              <a:schemeClr val="dk1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76E1518F-A7B5-981C-F7F8-971576FF41C0}"/>
              </a:ext>
            </a:extLst>
          </p:cNvPr>
          <p:cNvSpPr/>
          <p:nvPr/>
        </p:nvSpPr>
        <p:spPr>
          <a:xfrm>
            <a:off x="3146690" y="1641658"/>
            <a:ext cx="4524791" cy="1785104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lIns="91440" tIns="45720" rIns="91440" bIns="45720">
            <a:spAutoFit/>
          </a:bodyPr>
          <a:lstStyle/>
          <a:p>
            <a:pPr algn="l"/>
            <a:r>
              <a:rPr lang="en-US" sz="5500" b="1" dirty="0">
                <a:solidFill>
                  <a:srgbClr val="A85753"/>
                </a:solidFill>
                <a:effectLst>
                  <a:innerShdw blurRad="63500" dist="50800" dir="10800000">
                    <a:prstClr val="black">
                      <a:alpha val="50000"/>
                    </a:prstClr>
                  </a:innerShdw>
                </a:effectLst>
                <a:latin typeface="Patrick Hand" panose="00000500000000000000" pitchFamily="2" charset="0"/>
              </a:rPr>
              <a:t>TOOLS AND TECHNOLOGIES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AF84CE3-5B59-C220-1379-B3011FD2BE2D}"/>
              </a:ext>
            </a:extLst>
          </p:cNvPr>
          <p:cNvSpPr/>
          <p:nvPr/>
        </p:nvSpPr>
        <p:spPr>
          <a:xfrm>
            <a:off x="3394257" y="3205916"/>
            <a:ext cx="2528257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cap="none" spc="0" dirty="0">
                <a:ln w="0"/>
                <a:solidFill>
                  <a:schemeClr val="tx1"/>
                </a:solidFill>
                <a:latin typeface="Quicksand" panose="020B0604020202020204" charset="0"/>
              </a:rPr>
              <a:t>Libraries and</a:t>
            </a:r>
          </a:p>
          <a:p>
            <a:pPr algn="ctr"/>
            <a:r>
              <a:rPr lang="en-US" sz="2400" b="1" dirty="0">
                <a:ln w="0"/>
                <a:solidFill>
                  <a:schemeClr val="tx1"/>
                </a:solidFill>
                <a:latin typeface="Quicksand" panose="020B0604020202020204" charset="0"/>
              </a:rPr>
              <a:t>		Functions</a:t>
            </a:r>
            <a:endParaRPr lang="en-US" sz="2400" b="1" cap="none" spc="0" dirty="0">
              <a:ln w="0"/>
              <a:solidFill>
                <a:schemeClr val="tx1"/>
              </a:solidFill>
              <a:latin typeface="Quicksand" panose="020B0604020202020204" charset="0"/>
            </a:endParaRPr>
          </a:p>
        </p:txBody>
      </p:sp>
      <p:sp>
        <p:nvSpPr>
          <p:cNvPr id="30" name="Google Shape;1238;p44">
            <a:extLst>
              <a:ext uri="{FF2B5EF4-FFF2-40B4-BE49-F238E27FC236}">
                <a16:creationId xmlns:a16="http://schemas.microsoft.com/office/drawing/2014/main" id="{CB5E0923-AD62-C828-74B3-F529CE68A788}"/>
              </a:ext>
            </a:extLst>
          </p:cNvPr>
          <p:cNvSpPr/>
          <p:nvPr/>
        </p:nvSpPr>
        <p:spPr>
          <a:xfrm rot="20693808" flipH="1">
            <a:off x="2544634" y="1564019"/>
            <a:ext cx="4603635" cy="2070186"/>
          </a:xfrm>
          <a:custGeom>
            <a:avLst/>
            <a:gdLst/>
            <a:ahLst/>
            <a:cxnLst/>
            <a:rect l="l" t="t" r="r" b="b"/>
            <a:pathLst>
              <a:path w="8381" h="9262" extrusionOk="0">
                <a:moveTo>
                  <a:pt x="4431" y="0"/>
                </a:moveTo>
                <a:cubicBezTo>
                  <a:pt x="4060" y="0"/>
                  <a:pt x="3680" y="67"/>
                  <a:pt x="3302" y="203"/>
                </a:cubicBezTo>
                <a:cubicBezTo>
                  <a:pt x="2213" y="598"/>
                  <a:pt x="1645" y="1452"/>
                  <a:pt x="1256" y="2468"/>
                </a:cubicBezTo>
                <a:cubicBezTo>
                  <a:pt x="1113" y="2843"/>
                  <a:pt x="941" y="3195"/>
                  <a:pt x="705" y="3520"/>
                </a:cubicBezTo>
                <a:cubicBezTo>
                  <a:pt x="151" y="4285"/>
                  <a:pt x="1" y="5128"/>
                  <a:pt x="214" y="6044"/>
                </a:cubicBezTo>
                <a:cubicBezTo>
                  <a:pt x="609" y="7752"/>
                  <a:pt x="2004" y="8960"/>
                  <a:pt x="3857" y="9219"/>
                </a:cubicBezTo>
                <a:cubicBezTo>
                  <a:pt x="4055" y="9247"/>
                  <a:pt x="4251" y="9262"/>
                  <a:pt x="4443" y="9262"/>
                </a:cubicBezTo>
                <a:cubicBezTo>
                  <a:pt x="5009" y="9262"/>
                  <a:pt x="5547" y="9133"/>
                  <a:pt x="6065" y="8831"/>
                </a:cubicBezTo>
                <a:cubicBezTo>
                  <a:pt x="7675" y="7897"/>
                  <a:pt x="8360" y="6466"/>
                  <a:pt x="8363" y="4909"/>
                </a:cubicBezTo>
                <a:cubicBezTo>
                  <a:pt x="8380" y="3919"/>
                  <a:pt x="8253" y="3218"/>
                  <a:pt x="7825" y="2600"/>
                </a:cubicBezTo>
                <a:cubicBezTo>
                  <a:pt x="7507" y="2145"/>
                  <a:pt x="7191" y="1691"/>
                  <a:pt x="6859" y="1245"/>
                </a:cubicBezTo>
                <a:cubicBezTo>
                  <a:pt x="6249" y="430"/>
                  <a:pt x="5372" y="0"/>
                  <a:pt x="4431" y="0"/>
                </a:cubicBezTo>
                <a:close/>
              </a:path>
            </a:pathLst>
          </a:custGeom>
          <a:solidFill>
            <a:schemeClr val="accent5">
              <a:alpha val="9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D2755E8-CA39-A361-D1E2-52BFBFEF4750}"/>
              </a:ext>
            </a:extLst>
          </p:cNvPr>
          <p:cNvSpPr/>
          <p:nvPr/>
        </p:nvSpPr>
        <p:spPr>
          <a:xfrm>
            <a:off x="3806406" y="461973"/>
            <a:ext cx="1531188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b="1" dirty="0">
                <a:ln w="0"/>
                <a:solidFill>
                  <a:schemeClr val="tx1"/>
                </a:solidFill>
                <a:latin typeface="Quicksand" panose="020B0604020202020204" charset="0"/>
              </a:rPr>
              <a:t>FLAVORDASH</a:t>
            </a:r>
            <a:endParaRPr lang="en-US" sz="1600" b="1" cap="none" spc="0" dirty="0">
              <a:ln w="0"/>
              <a:solidFill>
                <a:schemeClr val="tx1"/>
              </a:solidFill>
              <a:latin typeface="Quicksand" panose="020B0604020202020204" charset="0"/>
            </a:endParaRPr>
          </a:p>
        </p:txBody>
      </p:sp>
      <p:sp>
        <p:nvSpPr>
          <p:cNvPr id="1376" name="Google Shape;240;p31">
            <a:extLst>
              <a:ext uri="{FF2B5EF4-FFF2-40B4-BE49-F238E27FC236}">
                <a16:creationId xmlns:a16="http://schemas.microsoft.com/office/drawing/2014/main" id="{9FBDEB06-E1B7-B4FF-96A3-040BF043139A}"/>
              </a:ext>
            </a:extLst>
          </p:cNvPr>
          <p:cNvSpPr txBox="1"/>
          <p:nvPr/>
        </p:nvSpPr>
        <p:spPr>
          <a:xfrm>
            <a:off x="2500764" y="894683"/>
            <a:ext cx="528525" cy="6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defTabSz="685800">
              <a:buClr>
                <a:srgbClr val="000000"/>
              </a:buClr>
            </a:pPr>
            <a:r>
              <a:rPr lang="en" sz="3750" kern="0" dirty="0">
                <a:solidFill>
                  <a:srgbClr val="E81A81"/>
                </a:solidFill>
                <a:latin typeface="Comfortaa"/>
                <a:ea typeface="Comfortaa"/>
                <a:cs typeface="Comfortaa"/>
                <a:sym typeface="Comfortaa"/>
              </a:rPr>
              <a:t>{</a:t>
            </a:r>
            <a:endParaRPr sz="3750" kern="0" dirty="0">
              <a:solidFill>
                <a:srgbClr val="E81A8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377" name="Google Shape;241;p31">
            <a:extLst>
              <a:ext uri="{FF2B5EF4-FFF2-40B4-BE49-F238E27FC236}">
                <a16:creationId xmlns:a16="http://schemas.microsoft.com/office/drawing/2014/main" id="{658E3704-CC3B-E8BB-D105-11CA8CA8292F}"/>
              </a:ext>
            </a:extLst>
          </p:cNvPr>
          <p:cNvSpPr txBox="1"/>
          <p:nvPr/>
        </p:nvSpPr>
        <p:spPr>
          <a:xfrm>
            <a:off x="6781242" y="4107201"/>
            <a:ext cx="389475" cy="569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defTabSz="685800">
              <a:buClr>
                <a:srgbClr val="000000"/>
              </a:buClr>
            </a:pPr>
            <a:r>
              <a:rPr lang="en" sz="3750" kern="0" dirty="0">
                <a:solidFill>
                  <a:srgbClr val="4CAE97"/>
                </a:solidFill>
                <a:latin typeface="Comfortaa"/>
                <a:ea typeface="Comfortaa"/>
                <a:cs typeface="Comfortaa"/>
                <a:sym typeface="Comfortaa"/>
              </a:rPr>
              <a:t>}</a:t>
            </a:r>
            <a:endParaRPr sz="3750" kern="0" dirty="0">
              <a:solidFill>
                <a:srgbClr val="4CAE97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3C6A64EE-7E8D-0A87-DA29-378418BDE57B}"/>
              </a:ext>
            </a:extLst>
          </p:cNvPr>
          <p:cNvCxnSpPr>
            <a:cxnSpLocks/>
          </p:cNvCxnSpPr>
          <p:nvPr/>
        </p:nvCxnSpPr>
        <p:spPr>
          <a:xfrm flipV="1">
            <a:off x="8863584" y="4035684"/>
            <a:ext cx="0" cy="1757790"/>
          </a:xfrm>
          <a:prstGeom prst="straightConnector1">
            <a:avLst/>
          </a:prstGeom>
          <a:ln w="57150">
            <a:solidFill>
              <a:srgbClr val="A85753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Google Shape;1203;p43">
            <a:extLst>
              <a:ext uri="{FF2B5EF4-FFF2-40B4-BE49-F238E27FC236}">
                <a16:creationId xmlns:a16="http://schemas.microsoft.com/office/drawing/2014/main" id="{4B6C01DE-462D-3513-97DE-EE9F130B3F3A}"/>
              </a:ext>
            </a:extLst>
          </p:cNvPr>
          <p:cNvSpPr txBox="1">
            <a:spLocks/>
          </p:cNvSpPr>
          <p:nvPr/>
        </p:nvSpPr>
        <p:spPr>
          <a:xfrm>
            <a:off x="8081099" y="62465"/>
            <a:ext cx="982800" cy="183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Font typeface="Patrick Hand"/>
              <a:buNone/>
              <a:defRPr sz="3200" b="1" i="0" u="none" strike="noStrike" cap="none">
                <a:solidFill>
                  <a:schemeClr val="accent5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sz="1800" dirty="0">
                <a:uFill>
                  <a:noFill/>
                </a:uFill>
                <a:hlinkClick r:id="" action="ppaction://hlinkshowjump?jump=nextslide"/>
              </a:rPr>
              <a:t>13 </a:t>
            </a:r>
            <a:r>
              <a:rPr lang="en-US" sz="1800" dirty="0">
                <a:solidFill>
                  <a:schemeClr val="accent2"/>
                </a:solidFill>
                <a:uFill>
                  <a:noFill/>
                </a:uFill>
                <a:hlinkClick r:id="" action="ppaction://hlinkshowjump?jump=nextslid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&gt;&gt;</a:t>
            </a:r>
            <a:endParaRPr lang="en-US" sz="18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9128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pull/>
      </p:transition>
    </mc:Choice>
    <mc:Fallback xmlns="">
      <p:transition spd="slow"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2">
          <a:extLst>
            <a:ext uri="{FF2B5EF4-FFF2-40B4-BE49-F238E27FC236}">
              <a16:creationId xmlns:a16="http://schemas.microsoft.com/office/drawing/2014/main" id="{01248077-CFC9-DB90-3B81-75775C29BE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6" name="Google Shape;1416;p49">
            <a:extLst>
              <a:ext uri="{FF2B5EF4-FFF2-40B4-BE49-F238E27FC236}">
                <a16:creationId xmlns:a16="http://schemas.microsoft.com/office/drawing/2014/main" id="{BC98331C-5865-1477-9310-3574FEC608FC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4657559" y="4738825"/>
            <a:ext cx="982800" cy="1830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uFill>
                  <a:noFill/>
                </a:uFill>
                <a:hlinkClick r:id="" action="ppaction://hlinkshowjump?jump=nextslide"/>
              </a:rPr>
              <a:t>Next </a:t>
            </a:r>
            <a:r>
              <a:rPr lang="en" sz="1800">
                <a:solidFill>
                  <a:schemeClr val="accent2"/>
                </a:solidFill>
                <a:uFill>
                  <a:noFill/>
                </a:uFill>
                <a:hlinkClick r:id="" action="ppaction://hlinkshowjump?jump=nextslid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&gt;&gt;</a:t>
            </a:r>
            <a:endParaRPr sz="1800">
              <a:solidFill>
                <a:schemeClr val="accent2"/>
              </a:solidFill>
            </a:endParaRPr>
          </a:p>
        </p:txBody>
      </p:sp>
      <p:sp>
        <p:nvSpPr>
          <p:cNvPr id="1417" name="Google Shape;1417;p49">
            <a:extLst>
              <a:ext uri="{FF2B5EF4-FFF2-40B4-BE49-F238E27FC236}">
                <a16:creationId xmlns:a16="http://schemas.microsoft.com/office/drawing/2014/main" id="{CDBD1BE4-ABA8-54BC-1FBE-2C8040154484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3503641" y="4738825"/>
            <a:ext cx="982800" cy="1830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2"/>
                </a:solidFill>
                <a:uFill>
                  <a:noFill/>
                </a:uFill>
                <a:hlinkClick r:id="" action="ppaction://hlinkshowjump?jump=previousslid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&lt;&lt;</a:t>
            </a:r>
            <a:r>
              <a:rPr lang="en" sz="1800">
                <a:uFill>
                  <a:noFill/>
                </a:uFill>
                <a:hlinkClick r:id="" action="ppaction://hlinkshowjump?jump=previousslide"/>
              </a:rPr>
              <a:t> Previous</a:t>
            </a:r>
            <a:endParaRPr sz="1800"/>
          </a:p>
        </p:txBody>
      </p:sp>
      <p:sp>
        <p:nvSpPr>
          <p:cNvPr id="1456" name="Google Shape;1456;p49">
            <a:extLst>
              <a:ext uri="{FF2B5EF4-FFF2-40B4-BE49-F238E27FC236}">
                <a16:creationId xmlns:a16="http://schemas.microsoft.com/office/drawing/2014/main" id="{34AD7D97-BD93-B62C-AF43-30B2E9296DFC}"/>
              </a:ext>
            </a:extLst>
          </p:cNvPr>
          <p:cNvSpPr/>
          <p:nvPr/>
        </p:nvSpPr>
        <p:spPr>
          <a:xfrm>
            <a:off x="3813144" y="820495"/>
            <a:ext cx="2040575" cy="67046"/>
          </a:xfrm>
          <a:custGeom>
            <a:avLst/>
            <a:gdLst/>
            <a:ahLst/>
            <a:cxnLst/>
            <a:rect l="l" t="t" r="r" b="b"/>
            <a:pathLst>
              <a:path w="81623" h="7078" extrusionOk="0">
                <a:moveTo>
                  <a:pt x="31634" y="0"/>
                </a:moveTo>
                <a:lnTo>
                  <a:pt x="29668" y="18"/>
                </a:lnTo>
                <a:lnTo>
                  <a:pt x="27685" y="36"/>
                </a:lnTo>
                <a:lnTo>
                  <a:pt x="25719" y="90"/>
                </a:lnTo>
                <a:lnTo>
                  <a:pt x="23735" y="161"/>
                </a:lnTo>
                <a:lnTo>
                  <a:pt x="21769" y="250"/>
                </a:lnTo>
                <a:lnTo>
                  <a:pt x="19803" y="340"/>
                </a:lnTo>
                <a:lnTo>
                  <a:pt x="17837" y="483"/>
                </a:lnTo>
                <a:lnTo>
                  <a:pt x="16729" y="554"/>
                </a:lnTo>
                <a:lnTo>
                  <a:pt x="15639" y="661"/>
                </a:lnTo>
                <a:lnTo>
                  <a:pt x="14549" y="769"/>
                </a:lnTo>
                <a:lnTo>
                  <a:pt x="13459" y="876"/>
                </a:lnTo>
                <a:lnTo>
                  <a:pt x="12386" y="1019"/>
                </a:lnTo>
                <a:lnTo>
                  <a:pt x="11296" y="1162"/>
                </a:lnTo>
                <a:lnTo>
                  <a:pt x="10224" y="1341"/>
                </a:lnTo>
                <a:lnTo>
                  <a:pt x="9151" y="1519"/>
                </a:lnTo>
                <a:lnTo>
                  <a:pt x="8079" y="1716"/>
                </a:lnTo>
                <a:lnTo>
                  <a:pt x="7007" y="1930"/>
                </a:lnTo>
                <a:lnTo>
                  <a:pt x="5934" y="2163"/>
                </a:lnTo>
                <a:lnTo>
                  <a:pt x="4880" y="2413"/>
                </a:lnTo>
                <a:lnTo>
                  <a:pt x="3826" y="2681"/>
                </a:lnTo>
                <a:lnTo>
                  <a:pt x="2771" y="2985"/>
                </a:lnTo>
                <a:lnTo>
                  <a:pt x="1717" y="3289"/>
                </a:lnTo>
                <a:lnTo>
                  <a:pt x="662" y="3628"/>
                </a:lnTo>
                <a:lnTo>
                  <a:pt x="573" y="3664"/>
                </a:lnTo>
                <a:lnTo>
                  <a:pt x="501" y="3718"/>
                </a:lnTo>
                <a:lnTo>
                  <a:pt x="412" y="3789"/>
                </a:lnTo>
                <a:lnTo>
                  <a:pt x="340" y="3878"/>
                </a:lnTo>
                <a:lnTo>
                  <a:pt x="287" y="3968"/>
                </a:lnTo>
                <a:lnTo>
                  <a:pt x="233" y="4075"/>
                </a:lnTo>
                <a:lnTo>
                  <a:pt x="144" y="4307"/>
                </a:lnTo>
                <a:lnTo>
                  <a:pt x="72" y="4575"/>
                </a:lnTo>
                <a:lnTo>
                  <a:pt x="37" y="4861"/>
                </a:lnTo>
                <a:lnTo>
                  <a:pt x="1" y="5165"/>
                </a:lnTo>
                <a:lnTo>
                  <a:pt x="19" y="5469"/>
                </a:lnTo>
                <a:lnTo>
                  <a:pt x="37" y="5755"/>
                </a:lnTo>
                <a:lnTo>
                  <a:pt x="90" y="6041"/>
                </a:lnTo>
                <a:lnTo>
                  <a:pt x="162" y="6291"/>
                </a:lnTo>
                <a:lnTo>
                  <a:pt x="233" y="6523"/>
                </a:lnTo>
                <a:lnTo>
                  <a:pt x="340" y="6684"/>
                </a:lnTo>
                <a:lnTo>
                  <a:pt x="394" y="6756"/>
                </a:lnTo>
                <a:lnTo>
                  <a:pt x="466" y="6827"/>
                </a:lnTo>
                <a:lnTo>
                  <a:pt x="519" y="6863"/>
                </a:lnTo>
                <a:lnTo>
                  <a:pt x="591" y="6881"/>
                </a:lnTo>
                <a:lnTo>
                  <a:pt x="680" y="6899"/>
                </a:lnTo>
                <a:lnTo>
                  <a:pt x="752" y="6881"/>
                </a:lnTo>
                <a:lnTo>
                  <a:pt x="1681" y="6631"/>
                </a:lnTo>
                <a:lnTo>
                  <a:pt x="2610" y="6416"/>
                </a:lnTo>
                <a:lnTo>
                  <a:pt x="3540" y="6202"/>
                </a:lnTo>
                <a:lnTo>
                  <a:pt x="4487" y="5987"/>
                </a:lnTo>
                <a:lnTo>
                  <a:pt x="5416" y="5809"/>
                </a:lnTo>
                <a:lnTo>
                  <a:pt x="6363" y="5630"/>
                </a:lnTo>
                <a:lnTo>
                  <a:pt x="7311" y="5469"/>
                </a:lnTo>
                <a:lnTo>
                  <a:pt x="8258" y="5326"/>
                </a:lnTo>
                <a:lnTo>
                  <a:pt x="9205" y="5183"/>
                </a:lnTo>
                <a:lnTo>
                  <a:pt x="10134" y="5058"/>
                </a:lnTo>
                <a:lnTo>
                  <a:pt x="12047" y="4826"/>
                </a:lnTo>
                <a:lnTo>
                  <a:pt x="13941" y="4629"/>
                </a:lnTo>
                <a:lnTo>
                  <a:pt x="15853" y="4486"/>
                </a:lnTo>
                <a:lnTo>
                  <a:pt x="17766" y="4361"/>
                </a:lnTo>
                <a:lnTo>
                  <a:pt x="19660" y="4272"/>
                </a:lnTo>
                <a:lnTo>
                  <a:pt x="21590" y="4200"/>
                </a:lnTo>
                <a:lnTo>
                  <a:pt x="23503" y="4164"/>
                </a:lnTo>
                <a:lnTo>
                  <a:pt x="25415" y="4129"/>
                </a:lnTo>
                <a:lnTo>
                  <a:pt x="27327" y="4111"/>
                </a:lnTo>
                <a:lnTo>
                  <a:pt x="31152" y="4111"/>
                </a:lnTo>
                <a:lnTo>
                  <a:pt x="33136" y="4129"/>
                </a:lnTo>
                <a:lnTo>
                  <a:pt x="35119" y="4146"/>
                </a:lnTo>
                <a:lnTo>
                  <a:pt x="37103" y="4182"/>
                </a:lnTo>
                <a:lnTo>
                  <a:pt x="39087" y="4218"/>
                </a:lnTo>
                <a:lnTo>
                  <a:pt x="41071" y="4272"/>
                </a:lnTo>
                <a:lnTo>
                  <a:pt x="43055" y="4343"/>
                </a:lnTo>
                <a:lnTo>
                  <a:pt x="45038" y="4415"/>
                </a:lnTo>
                <a:lnTo>
                  <a:pt x="47022" y="4504"/>
                </a:lnTo>
                <a:lnTo>
                  <a:pt x="49006" y="4593"/>
                </a:lnTo>
                <a:lnTo>
                  <a:pt x="50972" y="4701"/>
                </a:lnTo>
                <a:lnTo>
                  <a:pt x="52956" y="4826"/>
                </a:lnTo>
                <a:lnTo>
                  <a:pt x="54939" y="4951"/>
                </a:lnTo>
                <a:lnTo>
                  <a:pt x="56905" y="5094"/>
                </a:lnTo>
                <a:lnTo>
                  <a:pt x="58889" y="5255"/>
                </a:lnTo>
                <a:lnTo>
                  <a:pt x="60873" y="5415"/>
                </a:lnTo>
                <a:lnTo>
                  <a:pt x="62839" y="5594"/>
                </a:lnTo>
                <a:lnTo>
                  <a:pt x="67325" y="6005"/>
                </a:lnTo>
                <a:lnTo>
                  <a:pt x="69577" y="6220"/>
                </a:lnTo>
                <a:lnTo>
                  <a:pt x="71811" y="6452"/>
                </a:lnTo>
                <a:lnTo>
                  <a:pt x="72954" y="6577"/>
                </a:lnTo>
                <a:lnTo>
                  <a:pt x="74098" y="6720"/>
                </a:lnTo>
                <a:lnTo>
                  <a:pt x="75260" y="6863"/>
                </a:lnTo>
                <a:lnTo>
                  <a:pt x="76439" y="6970"/>
                </a:lnTo>
                <a:lnTo>
                  <a:pt x="77029" y="7024"/>
                </a:lnTo>
                <a:lnTo>
                  <a:pt x="77601" y="7042"/>
                </a:lnTo>
                <a:lnTo>
                  <a:pt x="78191" y="7078"/>
                </a:lnTo>
                <a:lnTo>
                  <a:pt x="78781" y="7078"/>
                </a:lnTo>
                <a:lnTo>
                  <a:pt x="79353" y="7060"/>
                </a:lnTo>
                <a:lnTo>
                  <a:pt x="79925" y="7024"/>
                </a:lnTo>
                <a:lnTo>
                  <a:pt x="80496" y="6970"/>
                </a:lnTo>
                <a:lnTo>
                  <a:pt x="81050" y="6881"/>
                </a:lnTo>
                <a:lnTo>
                  <a:pt x="81122" y="6863"/>
                </a:lnTo>
                <a:lnTo>
                  <a:pt x="81193" y="6827"/>
                </a:lnTo>
                <a:lnTo>
                  <a:pt x="81247" y="6792"/>
                </a:lnTo>
                <a:lnTo>
                  <a:pt x="81301" y="6738"/>
                </a:lnTo>
                <a:lnTo>
                  <a:pt x="81408" y="6613"/>
                </a:lnTo>
                <a:lnTo>
                  <a:pt x="81479" y="6470"/>
                </a:lnTo>
                <a:lnTo>
                  <a:pt x="81551" y="6291"/>
                </a:lnTo>
                <a:lnTo>
                  <a:pt x="81587" y="6095"/>
                </a:lnTo>
                <a:lnTo>
                  <a:pt x="81622" y="5880"/>
                </a:lnTo>
                <a:lnTo>
                  <a:pt x="81622" y="5666"/>
                </a:lnTo>
                <a:lnTo>
                  <a:pt x="81622" y="5433"/>
                </a:lnTo>
                <a:lnTo>
                  <a:pt x="81604" y="5219"/>
                </a:lnTo>
                <a:lnTo>
                  <a:pt x="81551" y="5004"/>
                </a:lnTo>
                <a:lnTo>
                  <a:pt x="81497" y="4826"/>
                </a:lnTo>
                <a:lnTo>
                  <a:pt x="81444" y="4647"/>
                </a:lnTo>
                <a:lnTo>
                  <a:pt x="81354" y="4504"/>
                </a:lnTo>
                <a:lnTo>
                  <a:pt x="81247" y="4397"/>
                </a:lnTo>
                <a:lnTo>
                  <a:pt x="81140" y="4325"/>
                </a:lnTo>
                <a:lnTo>
                  <a:pt x="80693" y="4129"/>
                </a:lnTo>
                <a:lnTo>
                  <a:pt x="80246" y="3950"/>
                </a:lnTo>
                <a:lnTo>
                  <a:pt x="79782" y="3789"/>
                </a:lnTo>
                <a:lnTo>
                  <a:pt x="79317" y="3646"/>
                </a:lnTo>
                <a:lnTo>
                  <a:pt x="78852" y="3521"/>
                </a:lnTo>
                <a:lnTo>
                  <a:pt x="78388" y="3414"/>
                </a:lnTo>
                <a:lnTo>
                  <a:pt x="77422" y="3199"/>
                </a:lnTo>
                <a:lnTo>
                  <a:pt x="76457" y="3021"/>
                </a:lnTo>
                <a:lnTo>
                  <a:pt x="75492" y="2878"/>
                </a:lnTo>
                <a:lnTo>
                  <a:pt x="73562" y="2609"/>
                </a:lnTo>
                <a:lnTo>
                  <a:pt x="71560" y="2324"/>
                </a:lnTo>
                <a:lnTo>
                  <a:pt x="69559" y="2073"/>
                </a:lnTo>
                <a:lnTo>
                  <a:pt x="67539" y="1841"/>
                </a:lnTo>
                <a:lnTo>
                  <a:pt x="65520" y="1644"/>
                </a:lnTo>
                <a:lnTo>
                  <a:pt x="63518" y="1448"/>
                </a:lnTo>
                <a:lnTo>
                  <a:pt x="61498" y="1269"/>
                </a:lnTo>
                <a:lnTo>
                  <a:pt x="59479" y="1108"/>
                </a:lnTo>
                <a:lnTo>
                  <a:pt x="57477" y="965"/>
                </a:lnTo>
                <a:lnTo>
                  <a:pt x="55458" y="822"/>
                </a:lnTo>
                <a:lnTo>
                  <a:pt x="53438" y="697"/>
                </a:lnTo>
                <a:lnTo>
                  <a:pt x="49399" y="483"/>
                </a:lnTo>
                <a:lnTo>
                  <a:pt x="45467" y="304"/>
                </a:lnTo>
                <a:lnTo>
                  <a:pt x="41518" y="161"/>
                </a:lnTo>
                <a:lnTo>
                  <a:pt x="39534" y="107"/>
                </a:lnTo>
                <a:lnTo>
                  <a:pt x="37568" y="54"/>
                </a:lnTo>
                <a:lnTo>
                  <a:pt x="35584" y="18"/>
                </a:lnTo>
                <a:lnTo>
                  <a:pt x="33618" y="0"/>
                </a:lnTo>
                <a:close/>
              </a:path>
            </a:pathLst>
          </a:custGeom>
          <a:solidFill>
            <a:schemeClr val="accent6">
              <a:alpha val="2191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FB21B8B-DD33-2CE2-0464-D3EB2A362FCE}"/>
              </a:ext>
            </a:extLst>
          </p:cNvPr>
          <p:cNvSpPr/>
          <p:nvPr/>
        </p:nvSpPr>
        <p:spPr>
          <a:xfrm>
            <a:off x="933695" y="907684"/>
            <a:ext cx="3692175" cy="461665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lIns="91440" tIns="45720" rIns="91440" bIns="45720">
            <a:spAutoFit/>
          </a:bodyPr>
          <a:lstStyle/>
          <a:p>
            <a:pPr algn="l"/>
            <a:r>
              <a:rPr lang="en-US" sz="2400" b="1" dirty="0">
                <a:solidFill>
                  <a:srgbClr val="A85753"/>
                </a:solidFill>
                <a:effectLst>
                  <a:innerShdw blurRad="63500" dist="50800" dir="10800000">
                    <a:prstClr val="black">
                      <a:alpha val="50000"/>
                    </a:prstClr>
                  </a:innerShdw>
                </a:effectLst>
                <a:latin typeface="Patrick Hand" panose="00000500000000000000" pitchFamily="2" charset="0"/>
              </a:rPr>
              <a:t>External Libraries &amp; Functions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8ED7C55-C32E-7192-6CEA-3EB18E96558E}"/>
              </a:ext>
            </a:extLst>
          </p:cNvPr>
          <p:cNvSpPr/>
          <p:nvPr/>
        </p:nvSpPr>
        <p:spPr>
          <a:xfrm>
            <a:off x="1775501" y="1453865"/>
            <a:ext cx="3741730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1" dirty="0" err="1">
                <a:ln w="0"/>
                <a:solidFill>
                  <a:schemeClr val="tx1"/>
                </a:solidFill>
                <a:latin typeface="Quicksand" panose="020B0604020202020204" charset="0"/>
              </a:rPr>
              <a:t>s</a:t>
            </a:r>
            <a:r>
              <a:rPr lang="en-US" b="1" cap="none" spc="0" dirty="0" err="1">
                <a:ln w="0"/>
                <a:solidFill>
                  <a:schemeClr val="tx1"/>
                </a:solidFill>
                <a:latin typeface="Quicksand" panose="020B0604020202020204" charset="0"/>
              </a:rPr>
              <a:t>tdio.h</a:t>
            </a:r>
            <a:r>
              <a:rPr lang="en-US" b="1" cap="none" spc="0" dirty="0">
                <a:ln w="0"/>
                <a:solidFill>
                  <a:schemeClr val="tx1"/>
                </a:solidFill>
                <a:latin typeface="Quicksand" panose="020B0604020202020204" charset="0"/>
              </a:rPr>
              <a:t>: Standard Input/Output functions</a:t>
            </a:r>
          </a:p>
        </p:txBody>
      </p:sp>
      <p:sp>
        <p:nvSpPr>
          <p:cNvPr id="2" name="Google Shape;1290;p46">
            <a:extLst>
              <a:ext uri="{FF2B5EF4-FFF2-40B4-BE49-F238E27FC236}">
                <a16:creationId xmlns:a16="http://schemas.microsoft.com/office/drawing/2014/main" id="{09067FCD-E9EF-B921-E58F-92D475BAA9A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68071" y="418149"/>
            <a:ext cx="7704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A85753"/>
                </a:solidFill>
              </a:rPr>
              <a:t>TOOLS &amp; TECHNOLOGY</a:t>
            </a:r>
            <a:endParaRPr sz="2000" dirty="0">
              <a:solidFill>
                <a:srgbClr val="A85753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8F6EFB6-E5AB-3D2E-E8CF-A74AF732B622}"/>
              </a:ext>
            </a:extLst>
          </p:cNvPr>
          <p:cNvSpPr/>
          <p:nvPr/>
        </p:nvSpPr>
        <p:spPr>
          <a:xfrm>
            <a:off x="1342240" y="1860985"/>
            <a:ext cx="5948576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b="1" dirty="0" err="1">
                <a:ln w="0"/>
                <a:solidFill>
                  <a:schemeClr val="tx1"/>
                </a:solidFill>
                <a:latin typeface="Quicksand" panose="020B0604020202020204" charset="0"/>
              </a:rPr>
              <a:t>s</a:t>
            </a:r>
            <a:r>
              <a:rPr lang="en-US" b="1" cap="none" spc="0" dirty="0" err="1">
                <a:ln w="0"/>
                <a:solidFill>
                  <a:schemeClr val="tx1"/>
                </a:solidFill>
                <a:latin typeface="Quicksand" panose="020B0604020202020204" charset="0"/>
              </a:rPr>
              <a:t>tdlib.h</a:t>
            </a:r>
            <a:r>
              <a:rPr lang="en-US" b="1" cap="none" spc="0" dirty="0">
                <a:ln w="0"/>
                <a:solidFill>
                  <a:schemeClr val="tx1"/>
                </a:solidFill>
                <a:latin typeface="Quicksand" panose="020B0604020202020204" charset="0"/>
              </a:rPr>
              <a:t>: Standard Library functions like dynamic memory allocation, conversions, exit etc.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E6851C5-5811-76EA-3FC9-0EAFE9C9EDF9}"/>
              </a:ext>
            </a:extLst>
          </p:cNvPr>
          <p:cNvSpPr/>
          <p:nvPr/>
        </p:nvSpPr>
        <p:spPr>
          <a:xfrm>
            <a:off x="1673759" y="2378416"/>
            <a:ext cx="3637807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b="1" dirty="0" err="1">
                <a:ln w="0"/>
                <a:solidFill>
                  <a:schemeClr val="tx1"/>
                </a:solidFill>
                <a:latin typeface="Quicksand" panose="020B0604020202020204" charset="0"/>
              </a:rPr>
              <a:t>string</a:t>
            </a:r>
            <a:r>
              <a:rPr lang="en-US" b="1" cap="none" spc="0" dirty="0" err="1">
                <a:ln w="0"/>
                <a:solidFill>
                  <a:schemeClr val="tx1"/>
                </a:solidFill>
                <a:latin typeface="Quicksand" panose="020B0604020202020204" charset="0"/>
              </a:rPr>
              <a:t>.h</a:t>
            </a:r>
            <a:r>
              <a:rPr lang="en-US" b="1" cap="none" spc="0" dirty="0">
                <a:ln w="0"/>
                <a:solidFill>
                  <a:schemeClr val="tx1"/>
                </a:solidFill>
                <a:latin typeface="Quicksand" panose="020B0604020202020204" charset="0"/>
              </a:rPr>
              <a:t>: string manipulation functions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BA9B37E-8F4C-9D59-9B13-00213608E471}"/>
              </a:ext>
            </a:extLst>
          </p:cNvPr>
          <p:cNvSpPr/>
          <p:nvPr/>
        </p:nvSpPr>
        <p:spPr>
          <a:xfrm>
            <a:off x="1683503" y="2857122"/>
            <a:ext cx="5465792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b="1" dirty="0" err="1">
                <a:ln w="0"/>
                <a:solidFill>
                  <a:schemeClr val="tx1"/>
                </a:solidFill>
                <a:latin typeface="Quicksand" panose="020B0604020202020204" charset="0"/>
              </a:rPr>
              <a:t>conio</a:t>
            </a:r>
            <a:r>
              <a:rPr lang="en-US" b="1" cap="none" spc="0" dirty="0" err="1">
                <a:ln w="0"/>
                <a:solidFill>
                  <a:schemeClr val="tx1"/>
                </a:solidFill>
                <a:latin typeface="Quicksand" panose="020B0604020202020204" charset="0"/>
              </a:rPr>
              <a:t>.h</a:t>
            </a:r>
            <a:r>
              <a:rPr lang="en-US" b="1" cap="none" spc="0" dirty="0">
                <a:ln w="0"/>
                <a:solidFill>
                  <a:schemeClr val="tx1"/>
                </a:solidFill>
                <a:latin typeface="Quicksand" panose="020B0604020202020204" charset="0"/>
              </a:rPr>
              <a:t>: Console Input/Output functions specific to windows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44C343D-3A3D-831A-032E-69C34B215B04}"/>
              </a:ext>
            </a:extLst>
          </p:cNvPr>
          <p:cNvSpPr/>
          <p:nvPr/>
        </p:nvSpPr>
        <p:spPr>
          <a:xfrm>
            <a:off x="1393558" y="3346803"/>
            <a:ext cx="6744602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b="1" dirty="0" err="1">
                <a:ln w="0"/>
                <a:solidFill>
                  <a:schemeClr val="tx1"/>
                </a:solidFill>
                <a:latin typeface="Quicksand" panose="020B0604020202020204" charset="0"/>
              </a:rPr>
              <a:t>windows</a:t>
            </a:r>
            <a:r>
              <a:rPr lang="en-US" b="1" cap="none" spc="0" dirty="0" err="1">
                <a:ln w="0"/>
                <a:solidFill>
                  <a:schemeClr val="tx1"/>
                </a:solidFill>
                <a:latin typeface="Quicksand" panose="020B0604020202020204" charset="0"/>
              </a:rPr>
              <a:t>.h</a:t>
            </a:r>
            <a:r>
              <a:rPr lang="en-US" b="1" cap="none" spc="0" dirty="0">
                <a:ln w="0"/>
                <a:solidFill>
                  <a:schemeClr val="tx1"/>
                </a:solidFill>
                <a:latin typeface="Quicksand" panose="020B0604020202020204" charset="0"/>
              </a:rPr>
              <a:t>: Interacting with windows operating system, like console manipulation functions </a:t>
            </a:r>
            <a:r>
              <a:rPr lang="en-US" b="1" dirty="0">
                <a:ln w="0"/>
                <a:solidFill>
                  <a:schemeClr val="tx1"/>
                </a:solidFill>
                <a:latin typeface="Quicksand" panose="020B0604020202020204" charset="0"/>
              </a:rPr>
              <a:t>for layout/design purposes</a:t>
            </a:r>
            <a:endParaRPr lang="en-US" b="1" cap="none" spc="0" dirty="0">
              <a:ln w="0"/>
              <a:solidFill>
                <a:schemeClr val="tx1"/>
              </a:solidFill>
              <a:latin typeface="Quicksand" panose="020B060402020202020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B632F1E-B6D2-205D-890A-4A1DF487869A}"/>
              </a:ext>
            </a:extLst>
          </p:cNvPr>
          <p:cNvSpPr/>
          <p:nvPr/>
        </p:nvSpPr>
        <p:spPr>
          <a:xfrm>
            <a:off x="1683503" y="3937359"/>
            <a:ext cx="6014342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b="1" dirty="0">
                <a:ln w="0"/>
                <a:solidFill>
                  <a:schemeClr val="tx1"/>
                </a:solidFill>
                <a:latin typeface="Quicksand" panose="020B0604020202020204" charset="0"/>
              </a:rPr>
              <a:t>sha256.h : Implementing Hashing Technique for masking password of the user </a:t>
            </a:r>
            <a:endParaRPr lang="en-US" b="1" cap="none" spc="0" dirty="0">
              <a:ln w="0"/>
              <a:solidFill>
                <a:schemeClr val="tx1"/>
              </a:solidFill>
              <a:latin typeface="Quicksand" panose="020B0604020202020204" charset="0"/>
            </a:endParaRPr>
          </a:p>
        </p:txBody>
      </p:sp>
      <p:grpSp>
        <p:nvGrpSpPr>
          <p:cNvPr id="14" name="Google Shape;1250;p60">
            <a:extLst>
              <a:ext uri="{FF2B5EF4-FFF2-40B4-BE49-F238E27FC236}">
                <a16:creationId xmlns:a16="http://schemas.microsoft.com/office/drawing/2014/main" id="{7329CB03-348E-18BA-3804-D3278B053A7D}"/>
              </a:ext>
            </a:extLst>
          </p:cNvPr>
          <p:cNvGrpSpPr/>
          <p:nvPr/>
        </p:nvGrpSpPr>
        <p:grpSpPr>
          <a:xfrm>
            <a:off x="1549935" y="1523055"/>
            <a:ext cx="198879" cy="182086"/>
            <a:chOff x="1740299" y="1849113"/>
            <a:chExt cx="413335" cy="378434"/>
          </a:xfrm>
          <a:solidFill>
            <a:schemeClr val="bg1">
              <a:lumMod val="10000"/>
            </a:schemeClr>
          </a:solidFill>
        </p:grpSpPr>
        <p:sp>
          <p:nvSpPr>
            <p:cNvPr id="15" name="Google Shape;1251;p60">
              <a:extLst>
                <a:ext uri="{FF2B5EF4-FFF2-40B4-BE49-F238E27FC236}">
                  <a16:creationId xmlns:a16="http://schemas.microsoft.com/office/drawing/2014/main" id="{81B096E6-C9DB-C5D1-8EC4-93E75BDF4D1A}"/>
                </a:ext>
              </a:extLst>
            </p:cNvPr>
            <p:cNvSpPr/>
            <p:nvPr/>
          </p:nvSpPr>
          <p:spPr>
            <a:xfrm>
              <a:off x="1749884" y="1858697"/>
              <a:ext cx="403750" cy="368850"/>
            </a:xfrm>
            <a:custGeom>
              <a:avLst/>
              <a:gdLst/>
              <a:ahLst/>
              <a:cxnLst/>
              <a:rect l="l" t="t" r="r" b="b"/>
              <a:pathLst>
                <a:path w="16150" h="14754" extrusionOk="0">
                  <a:moveTo>
                    <a:pt x="9585" y="9288"/>
                  </a:moveTo>
                  <a:lnTo>
                    <a:pt x="9717" y="9989"/>
                  </a:lnTo>
                  <a:cubicBezTo>
                    <a:pt x="9723" y="10031"/>
                    <a:pt x="9747" y="10073"/>
                    <a:pt x="9777" y="10109"/>
                  </a:cubicBezTo>
                  <a:lnTo>
                    <a:pt x="10718" y="10972"/>
                  </a:lnTo>
                  <a:cubicBezTo>
                    <a:pt x="10293" y="11290"/>
                    <a:pt x="9813" y="11530"/>
                    <a:pt x="9298" y="11679"/>
                  </a:cubicBezTo>
                  <a:lnTo>
                    <a:pt x="8962" y="10972"/>
                  </a:lnTo>
                  <a:lnTo>
                    <a:pt x="9585" y="9288"/>
                  </a:lnTo>
                  <a:close/>
                  <a:moveTo>
                    <a:pt x="8037" y="432"/>
                  </a:moveTo>
                  <a:cubicBezTo>
                    <a:pt x="9661" y="432"/>
                    <a:pt x="11276" y="999"/>
                    <a:pt x="12571" y="2112"/>
                  </a:cubicBezTo>
                  <a:lnTo>
                    <a:pt x="12343" y="3473"/>
                  </a:lnTo>
                  <a:cubicBezTo>
                    <a:pt x="12331" y="3545"/>
                    <a:pt x="12355" y="3617"/>
                    <a:pt x="12409" y="3665"/>
                  </a:cubicBezTo>
                  <a:lnTo>
                    <a:pt x="12978" y="4192"/>
                  </a:lnTo>
                  <a:lnTo>
                    <a:pt x="12613" y="4948"/>
                  </a:lnTo>
                  <a:cubicBezTo>
                    <a:pt x="12535" y="5092"/>
                    <a:pt x="12636" y="5265"/>
                    <a:pt x="12804" y="5265"/>
                  </a:cubicBezTo>
                  <a:cubicBezTo>
                    <a:pt x="12882" y="5265"/>
                    <a:pt x="12960" y="5218"/>
                    <a:pt x="12996" y="5146"/>
                  </a:cubicBezTo>
                  <a:lnTo>
                    <a:pt x="13434" y="4240"/>
                  </a:lnTo>
                  <a:cubicBezTo>
                    <a:pt x="13476" y="4157"/>
                    <a:pt x="13458" y="4055"/>
                    <a:pt x="13392" y="3989"/>
                  </a:cubicBezTo>
                  <a:lnTo>
                    <a:pt x="12786" y="3431"/>
                  </a:lnTo>
                  <a:lnTo>
                    <a:pt x="12948" y="2460"/>
                  </a:lnTo>
                  <a:cubicBezTo>
                    <a:pt x="15513" y="5019"/>
                    <a:pt x="15682" y="9130"/>
                    <a:pt x="13322" y="11887"/>
                  </a:cubicBezTo>
                  <a:lnTo>
                    <a:pt x="13322" y="11887"/>
                  </a:lnTo>
                  <a:lnTo>
                    <a:pt x="11384" y="11008"/>
                  </a:lnTo>
                  <a:lnTo>
                    <a:pt x="11366" y="10990"/>
                  </a:lnTo>
                  <a:cubicBezTo>
                    <a:pt x="12990" y="9503"/>
                    <a:pt x="13422" y="7112"/>
                    <a:pt x="12427" y="5146"/>
                  </a:cubicBezTo>
                  <a:cubicBezTo>
                    <a:pt x="12387" y="5071"/>
                    <a:pt x="12310" y="5026"/>
                    <a:pt x="12227" y="5026"/>
                  </a:cubicBezTo>
                  <a:cubicBezTo>
                    <a:pt x="12210" y="5026"/>
                    <a:pt x="12193" y="5028"/>
                    <a:pt x="12175" y="5032"/>
                  </a:cubicBezTo>
                  <a:cubicBezTo>
                    <a:pt x="12043" y="5062"/>
                    <a:pt x="11977" y="5212"/>
                    <a:pt x="12037" y="5337"/>
                  </a:cubicBezTo>
                  <a:cubicBezTo>
                    <a:pt x="12954" y="7142"/>
                    <a:pt x="12553" y="9336"/>
                    <a:pt x="11048" y="10696"/>
                  </a:cubicBezTo>
                  <a:lnTo>
                    <a:pt x="10125" y="9839"/>
                  </a:lnTo>
                  <a:lnTo>
                    <a:pt x="9861" y="8442"/>
                  </a:lnTo>
                  <a:cubicBezTo>
                    <a:pt x="9839" y="8327"/>
                    <a:pt x="9744" y="8266"/>
                    <a:pt x="9649" y="8266"/>
                  </a:cubicBezTo>
                  <a:cubicBezTo>
                    <a:pt x="9566" y="8266"/>
                    <a:pt x="9484" y="8312"/>
                    <a:pt x="9447" y="8406"/>
                  </a:cubicBezTo>
                  <a:lnTo>
                    <a:pt x="8524" y="10912"/>
                  </a:lnTo>
                  <a:cubicBezTo>
                    <a:pt x="8500" y="10966"/>
                    <a:pt x="8506" y="11026"/>
                    <a:pt x="8530" y="11080"/>
                  </a:cubicBezTo>
                  <a:lnTo>
                    <a:pt x="8866" y="11787"/>
                  </a:lnTo>
                  <a:cubicBezTo>
                    <a:pt x="8592" y="11838"/>
                    <a:pt x="8316" y="11863"/>
                    <a:pt x="8043" y="11863"/>
                  </a:cubicBezTo>
                  <a:cubicBezTo>
                    <a:pt x="6898" y="11863"/>
                    <a:pt x="5786" y="11426"/>
                    <a:pt x="4940" y="10618"/>
                  </a:cubicBezTo>
                  <a:cubicBezTo>
                    <a:pt x="4874" y="10552"/>
                    <a:pt x="4808" y="10487"/>
                    <a:pt x="4742" y="10415"/>
                  </a:cubicBezTo>
                  <a:lnTo>
                    <a:pt x="4952" y="10325"/>
                  </a:lnTo>
                  <a:cubicBezTo>
                    <a:pt x="5048" y="10283"/>
                    <a:pt x="5102" y="10187"/>
                    <a:pt x="5084" y="10085"/>
                  </a:cubicBezTo>
                  <a:cubicBezTo>
                    <a:pt x="5065" y="9977"/>
                    <a:pt x="4973" y="9906"/>
                    <a:pt x="4870" y="9906"/>
                  </a:cubicBezTo>
                  <a:cubicBezTo>
                    <a:pt x="4842" y="9906"/>
                    <a:pt x="4813" y="9911"/>
                    <a:pt x="4784" y="9923"/>
                  </a:cubicBezTo>
                  <a:lnTo>
                    <a:pt x="4448" y="10067"/>
                  </a:lnTo>
                  <a:cubicBezTo>
                    <a:pt x="3909" y="9354"/>
                    <a:pt x="3597" y="8490"/>
                    <a:pt x="3561" y="7591"/>
                  </a:cubicBezTo>
                  <a:cubicBezTo>
                    <a:pt x="3552" y="7452"/>
                    <a:pt x="3448" y="7384"/>
                    <a:pt x="3344" y="7384"/>
                  </a:cubicBezTo>
                  <a:cubicBezTo>
                    <a:pt x="3233" y="7384"/>
                    <a:pt x="3123" y="7461"/>
                    <a:pt x="3129" y="7609"/>
                  </a:cubicBezTo>
                  <a:cubicBezTo>
                    <a:pt x="3171" y="8556"/>
                    <a:pt x="3489" y="9473"/>
                    <a:pt x="4047" y="10241"/>
                  </a:cubicBezTo>
                  <a:lnTo>
                    <a:pt x="3579" y="10439"/>
                  </a:lnTo>
                  <a:cubicBezTo>
                    <a:pt x="3501" y="10475"/>
                    <a:pt x="3447" y="10552"/>
                    <a:pt x="3447" y="10636"/>
                  </a:cubicBezTo>
                  <a:lnTo>
                    <a:pt x="3447" y="11482"/>
                  </a:lnTo>
                  <a:lnTo>
                    <a:pt x="2824" y="11961"/>
                  </a:lnTo>
                  <a:cubicBezTo>
                    <a:pt x="648" y="9485"/>
                    <a:pt x="510" y="5823"/>
                    <a:pt x="2500" y="3191"/>
                  </a:cubicBezTo>
                  <a:lnTo>
                    <a:pt x="2500" y="3191"/>
                  </a:lnTo>
                  <a:lnTo>
                    <a:pt x="3213" y="3683"/>
                  </a:lnTo>
                  <a:lnTo>
                    <a:pt x="4119" y="4420"/>
                  </a:lnTo>
                  <a:cubicBezTo>
                    <a:pt x="3633" y="5062"/>
                    <a:pt x="3309" y="5817"/>
                    <a:pt x="3183" y="6614"/>
                  </a:cubicBezTo>
                  <a:cubicBezTo>
                    <a:pt x="3160" y="6771"/>
                    <a:pt x="3282" y="6861"/>
                    <a:pt x="3402" y="6861"/>
                  </a:cubicBezTo>
                  <a:cubicBezTo>
                    <a:pt x="3497" y="6861"/>
                    <a:pt x="3590" y="6805"/>
                    <a:pt x="3609" y="6680"/>
                  </a:cubicBezTo>
                  <a:cubicBezTo>
                    <a:pt x="3723" y="5955"/>
                    <a:pt x="4011" y="5277"/>
                    <a:pt x="4448" y="4690"/>
                  </a:cubicBezTo>
                  <a:lnTo>
                    <a:pt x="5054" y="5188"/>
                  </a:lnTo>
                  <a:lnTo>
                    <a:pt x="5773" y="6686"/>
                  </a:lnTo>
                  <a:cubicBezTo>
                    <a:pt x="5791" y="6728"/>
                    <a:pt x="5827" y="6764"/>
                    <a:pt x="5869" y="6782"/>
                  </a:cubicBezTo>
                  <a:lnTo>
                    <a:pt x="7487" y="7567"/>
                  </a:lnTo>
                  <a:cubicBezTo>
                    <a:pt x="7493" y="7573"/>
                    <a:pt x="7505" y="7573"/>
                    <a:pt x="7517" y="7579"/>
                  </a:cubicBezTo>
                  <a:lnTo>
                    <a:pt x="7523" y="7579"/>
                  </a:lnTo>
                  <a:lnTo>
                    <a:pt x="7553" y="7585"/>
                  </a:lnTo>
                  <a:lnTo>
                    <a:pt x="7595" y="7585"/>
                  </a:lnTo>
                  <a:lnTo>
                    <a:pt x="7625" y="7579"/>
                  </a:lnTo>
                  <a:cubicBezTo>
                    <a:pt x="7637" y="7579"/>
                    <a:pt x="7643" y="7573"/>
                    <a:pt x="7655" y="7573"/>
                  </a:cubicBezTo>
                  <a:lnTo>
                    <a:pt x="7661" y="7573"/>
                  </a:lnTo>
                  <a:lnTo>
                    <a:pt x="7691" y="7555"/>
                  </a:lnTo>
                  <a:cubicBezTo>
                    <a:pt x="7697" y="7549"/>
                    <a:pt x="7709" y="7543"/>
                    <a:pt x="7715" y="7537"/>
                  </a:cubicBezTo>
                  <a:lnTo>
                    <a:pt x="7721" y="7531"/>
                  </a:lnTo>
                  <a:cubicBezTo>
                    <a:pt x="7727" y="7525"/>
                    <a:pt x="7739" y="7519"/>
                    <a:pt x="7745" y="7507"/>
                  </a:cubicBezTo>
                  <a:cubicBezTo>
                    <a:pt x="7805" y="7429"/>
                    <a:pt x="7805" y="7322"/>
                    <a:pt x="7745" y="7238"/>
                  </a:cubicBezTo>
                  <a:lnTo>
                    <a:pt x="6954" y="6249"/>
                  </a:lnTo>
                  <a:lnTo>
                    <a:pt x="5935" y="4318"/>
                  </a:lnTo>
                  <a:cubicBezTo>
                    <a:pt x="5929" y="4300"/>
                    <a:pt x="5923" y="4288"/>
                    <a:pt x="5911" y="4282"/>
                  </a:cubicBezTo>
                  <a:lnTo>
                    <a:pt x="5443" y="3719"/>
                  </a:lnTo>
                  <a:cubicBezTo>
                    <a:pt x="6231" y="3160"/>
                    <a:pt x="7140" y="2890"/>
                    <a:pt x="8042" y="2890"/>
                  </a:cubicBezTo>
                  <a:cubicBezTo>
                    <a:pt x="9382" y="2890"/>
                    <a:pt x="10706" y="3488"/>
                    <a:pt x="11587" y="4624"/>
                  </a:cubicBezTo>
                  <a:cubicBezTo>
                    <a:pt x="11635" y="4690"/>
                    <a:pt x="11696" y="4717"/>
                    <a:pt x="11756" y="4717"/>
                  </a:cubicBezTo>
                  <a:cubicBezTo>
                    <a:pt x="11914" y="4717"/>
                    <a:pt x="12063" y="4526"/>
                    <a:pt x="11923" y="4360"/>
                  </a:cubicBezTo>
                  <a:cubicBezTo>
                    <a:pt x="10959" y="3118"/>
                    <a:pt x="9510" y="2462"/>
                    <a:pt x="8042" y="2462"/>
                  </a:cubicBezTo>
                  <a:cubicBezTo>
                    <a:pt x="7046" y="2462"/>
                    <a:pt x="6041" y="2764"/>
                    <a:pt x="5174" y="3389"/>
                  </a:cubicBezTo>
                  <a:lnTo>
                    <a:pt x="4838" y="2982"/>
                  </a:lnTo>
                  <a:lnTo>
                    <a:pt x="4202" y="1585"/>
                  </a:lnTo>
                  <a:cubicBezTo>
                    <a:pt x="5371" y="813"/>
                    <a:pt x="6707" y="432"/>
                    <a:pt x="8037" y="432"/>
                  </a:cubicBezTo>
                  <a:close/>
                  <a:moveTo>
                    <a:pt x="11042" y="11278"/>
                  </a:moveTo>
                  <a:lnTo>
                    <a:pt x="11120" y="11350"/>
                  </a:lnTo>
                  <a:cubicBezTo>
                    <a:pt x="11132" y="11368"/>
                    <a:pt x="11156" y="11380"/>
                    <a:pt x="11174" y="11392"/>
                  </a:cubicBezTo>
                  <a:lnTo>
                    <a:pt x="13020" y="12231"/>
                  </a:lnTo>
                  <a:lnTo>
                    <a:pt x="13014" y="12231"/>
                  </a:lnTo>
                  <a:lnTo>
                    <a:pt x="12876" y="12369"/>
                  </a:lnTo>
                  <a:lnTo>
                    <a:pt x="12864" y="12381"/>
                  </a:lnTo>
                  <a:cubicBezTo>
                    <a:pt x="12756" y="12483"/>
                    <a:pt x="12654" y="12579"/>
                    <a:pt x="12541" y="12668"/>
                  </a:cubicBezTo>
                  <a:cubicBezTo>
                    <a:pt x="11827" y="13280"/>
                    <a:pt x="10994" y="13741"/>
                    <a:pt x="10095" y="14017"/>
                  </a:cubicBezTo>
                  <a:lnTo>
                    <a:pt x="9867" y="12878"/>
                  </a:lnTo>
                  <a:cubicBezTo>
                    <a:pt x="9861" y="12860"/>
                    <a:pt x="9861" y="12842"/>
                    <a:pt x="9849" y="12830"/>
                  </a:cubicBezTo>
                  <a:lnTo>
                    <a:pt x="9489" y="12081"/>
                  </a:lnTo>
                  <a:cubicBezTo>
                    <a:pt x="10053" y="11907"/>
                    <a:pt x="10574" y="11631"/>
                    <a:pt x="11042" y="11278"/>
                  </a:cubicBezTo>
                  <a:close/>
                  <a:moveTo>
                    <a:pt x="4322" y="10588"/>
                  </a:moveTo>
                  <a:cubicBezTo>
                    <a:pt x="4424" y="10708"/>
                    <a:pt x="4526" y="10822"/>
                    <a:pt x="4640" y="10924"/>
                  </a:cubicBezTo>
                  <a:cubicBezTo>
                    <a:pt x="5565" y="11811"/>
                    <a:pt x="6786" y="12289"/>
                    <a:pt x="8042" y="12289"/>
                  </a:cubicBezTo>
                  <a:cubicBezTo>
                    <a:pt x="8382" y="12289"/>
                    <a:pt x="8724" y="12254"/>
                    <a:pt x="9064" y="12183"/>
                  </a:cubicBezTo>
                  <a:lnTo>
                    <a:pt x="9447" y="12986"/>
                  </a:lnTo>
                  <a:lnTo>
                    <a:pt x="9669" y="14131"/>
                  </a:lnTo>
                  <a:cubicBezTo>
                    <a:pt x="9136" y="14257"/>
                    <a:pt x="8590" y="14323"/>
                    <a:pt x="8045" y="14323"/>
                  </a:cubicBezTo>
                  <a:cubicBezTo>
                    <a:pt x="8037" y="14323"/>
                    <a:pt x="8030" y="14323"/>
                    <a:pt x="8022" y="14323"/>
                  </a:cubicBezTo>
                  <a:cubicBezTo>
                    <a:pt x="6178" y="14323"/>
                    <a:pt x="4419" y="13586"/>
                    <a:pt x="3123" y="12279"/>
                  </a:cubicBezTo>
                  <a:lnTo>
                    <a:pt x="3795" y="11751"/>
                  </a:lnTo>
                  <a:cubicBezTo>
                    <a:pt x="3849" y="11715"/>
                    <a:pt x="3879" y="11649"/>
                    <a:pt x="3879" y="11583"/>
                  </a:cubicBezTo>
                  <a:lnTo>
                    <a:pt x="3879" y="10780"/>
                  </a:lnTo>
                  <a:lnTo>
                    <a:pt x="4322" y="10588"/>
                  </a:lnTo>
                  <a:close/>
                  <a:moveTo>
                    <a:pt x="8040" y="0"/>
                  </a:moveTo>
                  <a:cubicBezTo>
                    <a:pt x="6567" y="0"/>
                    <a:pt x="5088" y="440"/>
                    <a:pt x="3813" y="1333"/>
                  </a:cubicBezTo>
                  <a:cubicBezTo>
                    <a:pt x="3729" y="1393"/>
                    <a:pt x="3699" y="1501"/>
                    <a:pt x="3741" y="1597"/>
                  </a:cubicBezTo>
                  <a:lnTo>
                    <a:pt x="4460" y="3185"/>
                  </a:lnTo>
                  <a:cubicBezTo>
                    <a:pt x="4466" y="3203"/>
                    <a:pt x="4478" y="3221"/>
                    <a:pt x="4490" y="3233"/>
                  </a:cubicBezTo>
                  <a:lnTo>
                    <a:pt x="5569" y="4540"/>
                  </a:lnTo>
                  <a:lnTo>
                    <a:pt x="6594" y="6476"/>
                  </a:lnTo>
                  <a:cubicBezTo>
                    <a:pt x="6594" y="6482"/>
                    <a:pt x="6606" y="6494"/>
                    <a:pt x="6612" y="6506"/>
                  </a:cubicBezTo>
                  <a:lnTo>
                    <a:pt x="6822" y="6770"/>
                  </a:lnTo>
                  <a:lnTo>
                    <a:pt x="6127" y="6434"/>
                  </a:lnTo>
                  <a:lnTo>
                    <a:pt x="5425" y="4960"/>
                  </a:lnTo>
                  <a:cubicBezTo>
                    <a:pt x="5413" y="4930"/>
                    <a:pt x="5389" y="4906"/>
                    <a:pt x="5365" y="4882"/>
                  </a:cubicBezTo>
                  <a:lnTo>
                    <a:pt x="4556" y="4216"/>
                  </a:lnTo>
                  <a:lnTo>
                    <a:pt x="3483" y="3341"/>
                  </a:lnTo>
                  <a:lnTo>
                    <a:pt x="3465" y="3329"/>
                  </a:lnTo>
                  <a:lnTo>
                    <a:pt x="2578" y="2724"/>
                  </a:lnTo>
                  <a:cubicBezTo>
                    <a:pt x="2539" y="2697"/>
                    <a:pt x="2495" y="2684"/>
                    <a:pt x="2452" y="2684"/>
                  </a:cubicBezTo>
                  <a:cubicBezTo>
                    <a:pt x="2389" y="2684"/>
                    <a:pt x="2327" y="2712"/>
                    <a:pt x="2284" y="2766"/>
                  </a:cubicBezTo>
                  <a:cubicBezTo>
                    <a:pt x="0" y="5619"/>
                    <a:pt x="150" y="9719"/>
                    <a:pt x="2638" y="12399"/>
                  </a:cubicBezTo>
                  <a:cubicBezTo>
                    <a:pt x="2644" y="12399"/>
                    <a:pt x="2644" y="12405"/>
                    <a:pt x="2650" y="12411"/>
                  </a:cubicBezTo>
                  <a:cubicBezTo>
                    <a:pt x="2710" y="12471"/>
                    <a:pt x="2764" y="12531"/>
                    <a:pt x="2830" y="12591"/>
                  </a:cubicBezTo>
                  <a:cubicBezTo>
                    <a:pt x="4262" y="14026"/>
                    <a:pt x="6150" y="14754"/>
                    <a:pt x="8044" y="14754"/>
                  </a:cubicBezTo>
                  <a:cubicBezTo>
                    <a:pt x="9716" y="14754"/>
                    <a:pt x="11394" y="14187"/>
                    <a:pt x="12768" y="13040"/>
                  </a:cubicBezTo>
                  <a:lnTo>
                    <a:pt x="12786" y="13028"/>
                  </a:lnTo>
                  <a:cubicBezTo>
                    <a:pt x="12876" y="12956"/>
                    <a:pt x="12960" y="12878"/>
                    <a:pt x="13044" y="12800"/>
                  </a:cubicBezTo>
                  <a:lnTo>
                    <a:pt x="13092" y="12758"/>
                  </a:lnTo>
                  <a:lnTo>
                    <a:pt x="13158" y="12692"/>
                  </a:lnTo>
                  <a:lnTo>
                    <a:pt x="13200" y="12650"/>
                  </a:lnTo>
                  <a:lnTo>
                    <a:pt x="13260" y="12591"/>
                  </a:lnTo>
                  <a:cubicBezTo>
                    <a:pt x="13326" y="12531"/>
                    <a:pt x="13386" y="12465"/>
                    <a:pt x="13446" y="12399"/>
                  </a:cubicBezTo>
                  <a:lnTo>
                    <a:pt x="13452" y="12393"/>
                  </a:lnTo>
                  <a:cubicBezTo>
                    <a:pt x="16149" y="9485"/>
                    <a:pt x="16065" y="4966"/>
                    <a:pt x="13260" y="2160"/>
                  </a:cubicBezTo>
                  <a:cubicBezTo>
                    <a:pt x="13164" y="2059"/>
                    <a:pt x="13062" y="1963"/>
                    <a:pt x="12954" y="1873"/>
                  </a:cubicBezTo>
                  <a:lnTo>
                    <a:pt x="12948" y="1867"/>
                  </a:lnTo>
                  <a:cubicBezTo>
                    <a:pt x="11558" y="630"/>
                    <a:pt x="9803" y="0"/>
                    <a:pt x="804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252;p60">
              <a:extLst>
                <a:ext uri="{FF2B5EF4-FFF2-40B4-BE49-F238E27FC236}">
                  <a16:creationId xmlns:a16="http://schemas.microsoft.com/office/drawing/2014/main" id="{22391CD7-6D63-F8A8-89B9-8A9147573EB9}"/>
                </a:ext>
              </a:extLst>
            </p:cNvPr>
            <p:cNvSpPr/>
            <p:nvPr/>
          </p:nvSpPr>
          <p:spPr>
            <a:xfrm>
              <a:off x="1740299" y="1849113"/>
              <a:ext cx="403750" cy="368850"/>
            </a:xfrm>
            <a:custGeom>
              <a:avLst/>
              <a:gdLst/>
              <a:ahLst/>
              <a:cxnLst/>
              <a:rect l="l" t="t" r="r" b="b"/>
              <a:pathLst>
                <a:path w="16150" h="14754" extrusionOk="0">
                  <a:moveTo>
                    <a:pt x="9585" y="9288"/>
                  </a:moveTo>
                  <a:lnTo>
                    <a:pt x="9717" y="9989"/>
                  </a:lnTo>
                  <a:cubicBezTo>
                    <a:pt x="9723" y="10031"/>
                    <a:pt x="9747" y="10073"/>
                    <a:pt x="9777" y="10109"/>
                  </a:cubicBezTo>
                  <a:lnTo>
                    <a:pt x="10718" y="10972"/>
                  </a:lnTo>
                  <a:cubicBezTo>
                    <a:pt x="10293" y="11290"/>
                    <a:pt x="9813" y="11530"/>
                    <a:pt x="9298" y="11679"/>
                  </a:cubicBezTo>
                  <a:lnTo>
                    <a:pt x="8962" y="10972"/>
                  </a:lnTo>
                  <a:lnTo>
                    <a:pt x="9585" y="9288"/>
                  </a:lnTo>
                  <a:close/>
                  <a:moveTo>
                    <a:pt x="8037" y="432"/>
                  </a:moveTo>
                  <a:cubicBezTo>
                    <a:pt x="9661" y="432"/>
                    <a:pt x="11276" y="999"/>
                    <a:pt x="12571" y="2112"/>
                  </a:cubicBezTo>
                  <a:lnTo>
                    <a:pt x="12343" y="3473"/>
                  </a:lnTo>
                  <a:cubicBezTo>
                    <a:pt x="12331" y="3545"/>
                    <a:pt x="12355" y="3617"/>
                    <a:pt x="12409" y="3665"/>
                  </a:cubicBezTo>
                  <a:lnTo>
                    <a:pt x="12978" y="4192"/>
                  </a:lnTo>
                  <a:lnTo>
                    <a:pt x="12613" y="4948"/>
                  </a:lnTo>
                  <a:cubicBezTo>
                    <a:pt x="12535" y="5092"/>
                    <a:pt x="12636" y="5265"/>
                    <a:pt x="12804" y="5265"/>
                  </a:cubicBezTo>
                  <a:cubicBezTo>
                    <a:pt x="12882" y="5265"/>
                    <a:pt x="12960" y="5218"/>
                    <a:pt x="12996" y="5146"/>
                  </a:cubicBezTo>
                  <a:lnTo>
                    <a:pt x="13434" y="4240"/>
                  </a:lnTo>
                  <a:cubicBezTo>
                    <a:pt x="13476" y="4157"/>
                    <a:pt x="13458" y="4055"/>
                    <a:pt x="13392" y="3989"/>
                  </a:cubicBezTo>
                  <a:lnTo>
                    <a:pt x="12786" y="3431"/>
                  </a:lnTo>
                  <a:lnTo>
                    <a:pt x="12948" y="2460"/>
                  </a:lnTo>
                  <a:cubicBezTo>
                    <a:pt x="15513" y="5019"/>
                    <a:pt x="15682" y="9130"/>
                    <a:pt x="13322" y="11887"/>
                  </a:cubicBezTo>
                  <a:lnTo>
                    <a:pt x="13322" y="11887"/>
                  </a:lnTo>
                  <a:lnTo>
                    <a:pt x="11384" y="11008"/>
                  </a:lnTo>
                  <a:lnTo>
                    <a:pt x="11366" y="10990"/>
                  </a:lnTo>
                  <a:cubicBezTo>
                    <a:pt x="12990" y="9503"/>
                    <a:pt x="13422" y="7112"/>
                    <a:pt x="12427" y="5146"/>
                  </a:cubicBezTo>
                  <a:cubicBezTo>
                    <a:pt x="12387" y="5071"/>
                    <a:pt x="12310" y="5026"/>
                    <a:pt x="12227" y="5026"/>
                  </a:cubicBezTo>
                  <a:cubicBezTo>
                    <a:pt x="12210" y="5026"/>
                    <a:pt x="12193" y="5028"/>
                    <a:pt x="12175" y="5032"/>
                  </a:cubicBezTo>
                  <a:cubicBezTo>
                    <a:pt x="12043" y="5062"/>
                    <a:pt x="11977" y="5212"/>
                    <a:pt x="12037" y="5337"/>
                  </a:cubicBezTo>
                  <a:cubicBezTo>
                    <a:pt x="12954" y="7142"/>
                    <a:pt x="12553" y="9336"/>
                    <a:pt x="11048" y="10696"/>
                  </a:cubicBezTo>
                  <a:lnTo>
                    <a:pt x="10125" y="9839"/>
                  </a:lnTo>
                  <a:lnTo>
                    <a:pt x="9861" y="8442"/>
                  </a:lnTo>
                  <a:cubicBezTo>
                    <a:pt x="9839" y="8327"/>
                    <a:pt x="9744" y="8266"/>
                    <a:pt x="9649" y="8266"/>
                  </a:cubicBezTo>
                  <a:cubicBezTo>
                    <a:pt x="9566" y="8266"/>
                    <a:pt x="9484" y="8312"/>
                    <a:pt x="9447" y="8406"/>
                  </a:cubicBezTo>
                  <a:lnTo>
                    <a:pt x="8524" y="10912"/>
                  </a:lnTo>
                  <a:cubicBezTo>
                    <a:pt x="8500" y="10966"/>
                    <a:pt x="8506" y="11026"/>
                    <a:pt x="8530" y="11080"/>
                  </a:cubicBezTo>
                  <a:lnTo>
                    <a:pt x="8866" y="11787"/>
                  </a:lnTo>
                  <a:cubicBezTo>
                    <a:pt x="8592" y="11838"/>
                    <a:pt x="8316" y="11863"/>
                    <a:pt x="8043" y="11863"/>
                  </a:cubicBezTo>
                  <a:cubicBezTo>
                    <a:pt x="6898" y="11863"/>
                    <a:pt x="5786" y="11426"/>
                    <a:pt x="4940" y="10618"/>
                  </a:cubicBezTo>
                  <a:cubicBezTo>
                    <a:pt x="4874" y="10552"/>
                    <a:pt x="4808" y="10487"/>
                    <a:pt x="4742" y="10415"/>
                  </a:cubicBezTo>
                  <a:lnTo>
                    <a:pt x="4952" y="10325"/>
                  </a:lnTo>
                  <a:cubicBezTo>
                    <a:pt x="5048" y="10283"/>
                    <a:pt x="5102" y="10187"/>
                    <a:pt x="5084" y="10085"/>
                  </a:cubicBezTo>
                  <a:cubicBezTo>
                    <a:pt x="5065" y="9977"/>
                    <a:pt x="4973" y="9906"/>
                    <a:pt x="4870" y="9906"/>
                  </a:cubicBezTo>
                  <a:cubicBezTo>
                    <a:pt x="4842" y="9906"/>
                    <a:pt x="4813" y="9911"/>
                    <a:pt x="4784" y="9923"/>
                  </a:cubicBezTo>
                  <a:lnTo>
                    <a:pt x="4448" y="10067"/>
                  </a:lnTo>
                  <a:cubicBezTo>
                    <a:pt x="3909" y="9354"/>
                    <a:pt x="3597" y="8490"/>
                    <a:pt x="3561" y="7591"/>
                  </a:cubicBezTo>
                  <a:cubicBezTo>
                    <a:pt x="3552" y="7452"/>
                    <a:pt x="3448" y="7384"/>
                    <a:pt x="3344" y="7384"/>
                  </a:cubicBezTo>
                  <a:cubicBezTo>
                    <a:pt x="3233" y="7384"/>
                    <a:pt x="3123" y="7461"/>
                    <a:pt x="3129" y="7609"/>
                  </a:cubicBezTo>
                  <a:cubicBezTo>
                    <a:pt x="3171" y="8556"/>
                    <a:pt x="3489" y="9473"/>
                    <a:pt x="4047" y="10241"/>
                  </a:cubicBezTo>
                  <a:lnTo>
                    <a:pt x="3579" y="10439"/>
                  </a:lnTo>
                  <a:cubicBezTo>
                    <a:pt x="3501" y="10475"/>
                    <a:pt x="3447" y="10552"/>
                    <a:pt x="3447" y="10636"/>
                  </a:cubicBezTo>
                  <a:lnTo>
                    <a:pt x="3447" y="11482"/>
                  </a:lnTo>
                  <a:lnTo>
                    <a:pt x="2824" y="11961"/>
                  </a:lnTo>
                  <a:cubicBezTo>
                    <a:pt x="648" y="9485"/>
                    <a:pt x="510" y="5823"/>
                    <a:pt x="2500" y="3191"/>
                  </a:cubicBezTo>
                  <a:lnTo>
                    <a:pt x="2500" y="3191"/>
                  </a:lnTo>
                  <a:lnTo>
                    <a:pt x="3213" y="3683"/>
                  </a:lnTo>
                  <a:lnTo>
                    <a:pt x="4119" y="4420"/>
                  </a:lnTo>
                  <a:cubicBezTo>
                    <a:pt x="3633" y="5062"/>
                    <a:pt x="3309" y="5817"/>
                    <a:pt x="3183" y="6614"/>
                  </a:cubicBezTo>
                  <a:cubicBezTo>
                    <a:pt x="3160" y="6771"/>
                    <a:pt x="3282" y="6861"/>
                    <a:pt x="3402" y="6861"/>
                  </a:cubicBezTo>
                  <a:cubicBezTo>
                    <a:pt x="3497" y="6861"/>
                    <a:pt x="3590" y="6805"/>
                    <a:pt x="3609" y="6680"/>
                  </a:cubicBezTo>
                  <a:cubicBezTo>
                    <a:pt x="3723" y="5955"/>
                    <a:pt x="4011" y="5277"/>
                    <a:pt x="4448" y="4690"/>
                  </a:cubicBezTo>
                  <a:lnTo>
                    <a:pt x="5054" y="5188"/>
                  </a:lnTo>
                  <a:lnTo>
                    <a:pt x="5773" y="6686"/>
                  </a:lnTo>
                  <a:cubicBezTo>
                    <a:pt x="5791" y="6728"/>
                    <a:pt x="5827" y="6764"/>
                    <a:pt x="5869" y="6782"/>
                  </a:cubicBezTo>
                  <a:lnTo>
                    <a:pt x="7487" y="7567"/>
                  </a:lnTo>
                  <a:cubicBezTo>
                    <a:pt x="7493" y="7573"/>
                    <a:pt x="7505" y="7573"/>
                    <a:pt x="7517" y="7579"/>
                  </a:cubicBezTo>
                  <a:lnTo>
                    <a:pt x="7523" y="7579"/>
                  </a:lnTo>
                  <a:lnTo>
                    <a:pt x="7553" y="7585"/>
                  </a:lnTo>
                  <a:lnTo>
                    <a:pt x="7595" y="7585"/>
                  </a:lnTo>
                  <a:lnTo>
                    <a:pt x="7625" y="7579"/>
                  </a:lnTo>
                  <a:cubicBezTo>
                    <a:pt x="7637" y="7579"/>
                    <a:pt x="7643" y="7573"/>
                    <a:pt x="7655" y="7573"/>
                  </a:cubicBezTo>
                  <a:lnTo>
                    <a:pt x="7661" y="7573"/>
                  </a:lnTo>
                  <a:lnTo>
                    <a:pt x="7691" y="7555"/>
                  </a:lnTo>
                  <a:cubicBezTo>
                    <a:pt x="7697" y="7549"/>
                    <a:pt x="7709" y="7543"/>
                    <a:pt x="7715" y="7537"/>
                  </a:cubicBezTo>
                  <a:lnTo>
                    <a:pt x="7721" y="7531"/>
                  </a:lnTo>
                  <a:cubicBezTo>
                    <a:pt x="7727" y="7525"/>
                    <a:pt x="7739" y="7519"/>
                    <a:pt x="7745" y="7507"/>
                  </a:cubicBezTo>
                  <a:cubicBezTo>
                    <a:pt x="7805" y="7429"/>
                    <a:pt x="7805" y="7322"/>
                    <a:pt x="7745" y="7238"/>
                  </a:cubicBezTo>
                  <a:lnTo>
                    <a:pt x="6954" y="6249"/>
                  </a:lnTo>
                  <a:lnTo>
                    <a:pt x="5935" y="4318"/>
                  </a:lnTo>
                  <a:cubicBezTo>
                    <a:pt x="5929" y="4300"/>
                    <a:pt x="5923" y="4288"/>
                    <a:pt x="5911" y="4282"/>
                  </a:cubicBezTo>
                  <a:lnTo>
                    <a:pt x="5443" y="3719"/>
                  </a:lnTo>
                  <a:cubicBezTo>
                    <a:pt x="6231" y="3160"/>
                    <a:pt x="7140" y="2890"/>
                    <a:pt x="8042" y="2890"/>
                  </a:cubicBezTo>
                  <a:cubicBezTo>
                    <a:pt x="9382" y="2890"/>
                    <a:pt x="10706" y="3488"/>
                    <a:pt x="11587" y="4624"/>
                  </a:cubicBezTo>
                  <a:cubicBezTo>
                    <a:pt x="11635" y="4690"/>
                    <a:pt x="11696" y="4717"/>
                    <a:pt x="11756" y="4717"/>
                  </a:cubicBezTo>
                  <a:cubicBezTo>
                    <a:pt x="11914" y="4717"/>
                    <a:pt x="12063" y="4526"/>
                    <a:pt x="11923" y="4360"/>
                  </a:cubicBezTo>
                  <a:cubicBezTo>
                    <a:pt x="10959" y="3118"/>
                    <a:pt x="9510" y="2462"/>
                    <a:pt x="8042" y="2462"/>
                  </a:cubicBezTo>
                  <a:cubicBezTo>
                    <a:pt x="7046" y="2462"/>
                    <a:pt x="6041" y="2764"/>
                    <a:pt x="5174" y="3389"/>
                  </a:cubicBezTo>
                  <a:lnTo>
                    <a:pt x="4838" y="2982"/>
                  </a:lnTo>
                  <a:lnTo>
                    <a:pt x="4202" y="1585"/>
                  </a:lnTo>
                  <a:cubicBezTo>
                    <a:pt x="5371" y="813"/>
                    <a:pt x="6707" y="432"/>
                    <a:pt x="8037" y="432"/>
                  </a:cubicBezTo>
                  <a:close/>
                  <a:moveTo>
                    <a:pt x="11042" y="11278"/>
                  </a:moveTo>
                  <a:lnTo>
                    <a:pt x="11120" y="11350"/>
                  </a:lnTo>
                  <a:cubicBezTo>
                    <a:pt x="11132" y="11368"/>
                    <a:pt x="11156" y="11380"/>
                    <a:pt x="11174" y="11392"/>
                  </a:cubicBezTo>
                  <a:lnTo>
                    <a:pt x="13020" y="12231"/>
                  </a:lnTo>
                  <a:lnTo>
                    <a:pt x="13014" y="12231"/>
                  </a:lnTo>
                  <a:lnTo>
                    <a:pt x="12876" y="12369"/>
                  </a:lnTo>
                  <a:lnTo>
                    <a:pt x="12864" y="12381"/>
                  </a:lnTo>
                  <a:cubicBezTo>
                    <a:pt x="12756" y="12483"/>
                    <a:pt x="12654" y="12579"/>
                    <a:pt x="12541" y="12668"/>
                  </a:cubicBezTo>
                  <a:cubicBezTo>
                    <a:pt x="11827" y="13280"/>
                    <a:pt x="10994" y="13741"/>
                    <a:pt x="10095" y="14017"/>
                  </a:cubicBezTo>
                  <a:lnTo>
                    <a:pt x="9867" y="12878"/>
                  </a:lnTo>
                  <a:cubicBezTo>
                    <a:pt x="9861" y="12860"/>
                    <a:pt x="9861" y="12842"/>
                    <a:pt x="9849" y="12830"/>
                  </a:cubicBezTo>
                  <a:lnTo>
                    <a:pt x="9489" y="12081"/>
                  </a:lnTo>
                  <a:cubicBezTo>
                    <a:pt x="10053" y="11907"/>
                    <a:pt x="10574" y="11631"/>
                    <a:pt x="11042" y="11278"/>
                  </a:cubicBezTo>
                  <a:close/>
                  <a:moveTo>
                    <a:pt x="4322" y="10588"/>
                  </a:moveTo>
                  <a:cubicBezTo>
                    <a:pt x="4424" y="10708"/>
                    <a:pt x="4526" y="10822"/>
                    <a:pt x="4640" y="10924"/>
                  </a:cubicBezTo>
                  <a:cubicBezTo>
                    <a:pt x="5565" y="11811"/>
                    <a:pt x="6786" y="12289"/>
                    <a:pt x="8042" y="12289"/>
                  </a:cubicBezTo>
                  <a:cubicBezTo>
                    <a:pt x="8382" y="12289"/>
                    <a:pt x="8724" y="12254"/>
                    <a:pt x="9064" y="12183"/>
                  </a:cubicBezTo>
                  <a:lnTo>
                    <a:pt x="9447" y="12986"/>
                  </a:lnTo>
                  <a:lnTo>
                    <a:pt x="9669" y="14131"/>
                  </a:lnTo>
                  <a:cubicBezTo>
                    <a:pt x="9136" y="14257"/>
                    <a:pt x="8590" y="14323"/>
                    <a:pt x="8045" y="14323"/>
                  </a:cubicBezTo>
                  <a:cubicBezTo>
                    <a:pt x="8037" y="14323"/>
                    <a:pt x="8030" y="14323"/>
                    <a:pt x="8022" y="14323"/>
                  </a:cubicBezTo>
                  <a:cubicBezTo>
                    <a:pt x="6178" y="14323"/>
                    <a:pt x="4419" y="13586"/>
                    <a:pt x="3123" y="12279"/>
                  </a:cubicBezTo>
                  <a:lnTo>
                    <a:pt x="3795" y="11751"/>
                  </a:lnTo>
                  <a:cubicBezTo>
                    <a:pt x="3849" y="11715"/>
                    <a:pt x="3879" y="11649"/>
                    <a:pt x="3879" y="11583"/>
                  </a:cubicBezTo>
                  <a:lnTo>
                    <a:pt x="3879" y="10780"/>
                  </a:lnTo>
                  <a:lnTo>
                    <a:pt x="4322" y="10588"/>
                  </a:lnTo>
                  <a:close/>
                  <a:moveTo>
                    <a:pt x="8040" y="0"/>
                  </a:moveTo>
                  <a:cubicBezTo>
                    <a:pt x="6567" y="0"/>
                    <a:pt x="5088" y="440"/>
                    <a:pt x="3813" y="1333"/>
                  </a:cubicBezTo>
                  <a:cubicBezTo>
                    <a:pt x="3729" y="1393"/>
                    <a:pt x="3699" y="1501"/>
                    <a:pt x="3741" y="1597"/>
                  </a:cubicBezTo>
                  <a:lnTo>
                    <a:pt x="4460" y="3185"/>
                  </a:lnTo>
                  <a:cubicBezTo>
                    <a:pt x="4466" y="3203"/>
                    <a:pt x="4478" y="3221"/>
                    <a:pt x="4490" y="3233"/>
                  </a:cubicBezTo>
                  <a:lnTo>
                    <a:pt x="5569" y="4540"/>
                  </a:lnTo>
                  <a:lnTo>
                    <a:pt x="6594" y="6476"/>
                  </a:lnTo>
                  <a:cubicBezTo>
                    <a:pt x="6594" y="6482"/>
                    <a:pt x="6606" y="6494"/>
                    <a:pt x="6612" y="6506"/>
                  </a:cubicBezTo>
                  <a:lnTo>
                    <a:pt x="6822" y="6770"/>
                  </a:lnTo>
                  <a:lnTo>
                    <a:pt x="6127" y="6434"/>
                  </a:lnTo>
                  <a:lnTo>
                    <a:pt x="5425" y="4960"/>
                  </a:lnTo>
                  <a:cubicBezTo>
                    <a:pt x="5413" y="4930"/>
                    <a:pt x="5389" y="4906"/>
                    <a:pt x="5365" y="4882"/>
                  </a:cubicBezTo>
                  <a:lnTo>
                    <a:pt x="4556" y="4216"/>
                  </a:lnTo>
                  <a:lnTo>
                    <a:pt x="3483" y="3341"/>
                  </a:lnTo>
                  <a:lnTo>
                    <a:pt x="3465" y="3329"/>
                  </a:lnTo>
                  <a:lnTo>
                    <a:pt x="2578" y="2724"/>
                  </a:lnTo>
                  <a:cubicBezTo>
                    <a:pt x="2539" y="2697"/>
                    <a:pt x="2495" y="2684"/>
                    <a:pt x="2452" y="2684"/>
                  </a:cubicBezTo>
                  <a:cubicBezTo>
                    <a:pt x="2389" y="2684"/>
                    <a:pt x="2327" y="2712"/>
                    <a:pt x="2284" y="2766"/>
                  </a:cubicBezTo>
                  <a:cubicBezTo>
                    <a:pt x="0" y="5619"/>
                    <a:pt x="150" y="9719"/>
                    <a:pt x="2638" y="12399"/>
                  </a:cubicBezTo>
                  <a:cubicBezTo>
                    <a:pt x="2644" y="12399"/>
                    <a:pt x="2644" y="12405"/>
                    <a:pt x="2650" y="12411"/>
                  </a:cubicBezTo>
                  <a:cubicBezTo>
                    <a:pt x="2710" y="12471"/>
                    <a:pt x="2764" y="12531"/>
                    <a:pt x="2830" y="12591"/>
                  </a:cubicBezTo>
                  <a:cubicBezTo>
                    <a:pt x="4262" y="14026"/>
                    <a:pt x="6150" y="14754"/>
                    <a:pt x="8044" y="14754"/>
                  </a:cubicBezTo>
                  <a:cubicBezTo>
                    <a:pt x="9716" y="14754"/>
                    <a:pt x="11394" y="14187"/>
                    <a:pt x="12768" y="13040"/>
                  </a:cubicBezTo>
                  <a:lnTo>
                    <a:pt x="12786" y="13028"/>
                  </a:lnTo>
                  <a:cubicBezTo>
                    <a:pt x="12876" y="12956"/>
                    <a:pt x="12960" y="12878"/>
                    <a:pt x="13044" y="12800"/>
                  </a:cubicBezTo>
                  <a:lnTo>
                    <a:pt x="13092" y="12758"/>
                  </a:lnTo>
                  <a:lnTo>
                    <a:pt x="13158" y="12692"/>
                  </a:lnTo>
                  <a:lnTo>
                    <a:pt x="13200" y="12650"/>
                  </a:lnTo>
                  <a:lnTo>
                    <a:pt x="13260" y="12591"/>
                  </a:lnTo>
                  <a:cubicBezTo>
                    <a:pt x="13326" y="12531"/>
                    <a:pt x="13386" y="12465"/>
                    <a:pt x="13446" y="12399"/>
                  </a:cubicBezTo>
                  <a:lnTo>
                    <a:pt x="13452" y="12393"/>
                  </a:lnTo>
                  <a:cubicBezTo>
                    <a:pt x="16149" y="9485"/>
                    <a:pt x="16065" y="4966"/>
                    <a:pt x="13260" y="2160"/>
                  </a:cubicBezTo>
                  <a:cubicBezTo>
                    <a:pt x="13164" y="2059"/>
                    <a:pt x="13062" y="1963"/>
                    <a:pt x="12954" y="1873"/>
                  </a:cubicBezTo>
                  <a:lnTo>
                    <a:pt x="12948" y="1867"/>
                  </a:lnTo>
                  <a:cubicBezTo>
                    <a:pt x="11558" y="630"/>
                    <a:pt x="9803" y="0"/>
                    <a:pt x="804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" name="Google Shape;1250;p60">
            <a:extLst>
              <a:ext uri="{FF2B5EF4-FFF2-40B4-BE49-F238E27FC236}">
                <a16:creationId xmlns:a16="http://schemas.microsoft.com/office/drawing/2014/main" id="{0222F7FE-8986-FF33-CD24-728A0898EC46}"/>
              </a:ext>
            </a:extLst>
          </p:cNvPr>
          <p:cNvGrpSpPr/>
          <p:nvPr/>
        </p:nvGrpSpPr>
        <p:grpSpPr>
          <a:xfrm>
            <a:off x="1549935" y="1936884"/>
            <a:ext cx="198879" cy="182086"/>
            <a:chOff x="1740299" y="1849113"/>
            <a:chExt cx="413335" cy="378434"/>
          </a:xfrm>
          <a:solidFill>
            <a:schemeClr val="bg1">
              <a:lumMod val="10000"/>
            </a:schemeClr>
          </a:solidFill>
        </p:grpSpPr>
        <p:sp>
          <p:nvSpPr>
            <p:cNvPr id="18" name="Google Shape;1251;p60">
              <a:extLst>
                <a:ext uri="{FF2B5EF4-FFF2-40B4-BE49-F238E27FC236}">
                  <a16:creationId xmlns:a16="http://schemas.microsoft.com/office/drawing/2014/main" id="{1CD4D57C-724D-1BB2-179D-EE4DC29EA04C}"/>
                </a:ext>
              </a:extLst>
            </p:cNvPr>
            <p:cNvSpPr/>
            <p:nvPr/>
          </p:nvSpPr>
          <p:spPr>
            <a:xfrm>
              <a:off x="1749884" y="1858697"/>
              <a:ext cx="403750" cy="368850"/>
            </a:xfrm>
            <a:custGeom>
              <a:avLst/>
              <a:gdLst/>
              <a:ahLst/>
              <a:cxnLst/>
              <a:rect l="l" t="t" r="r" b="b"/>
              <a:pathLst>
                <a:path w="16150" h="14754" extrusionOk="0">
                  <a:moveTo>
                    <a:pt x="9585" y="9288"/>
                  </a:moveTo>
                  <a:lnTo>
                    <a:pt x="9717" y="9989"/>
                  </a:lnTo>
                  <a:cubicBezTo>
                    <a:pt x="9723" y="10031"/>
                    <a:pt x="9747" y="10073"/>
                    <a:pt x="9777" y="10109"/>
                  </a:cubicBezTo>
                  <a:lnTo>
                    <a:pt x="10718" y="10972"/>
                  </a:lnTo>
                  <a:cubicBezTo>
                    <a:pt x="10293" y="11290"/>
                    <a:pt x="9813" y="11530"/>
                    <a:pt x="9298" y="11679"/>
                  </a:cubicBezTo>
                  <a:lnTo>
                    <a:pt x="8962" y="10972"/>
                  </a:lnTo>
                  <a:lnTo>
                    <a:pt x="9585" y="9288"/>
                  </a:lnTo>
                  <a:close/>
                  <a:moveTo>
                    <a:pt x="8037" y="432"/>
                  </a:moveTo>
                  <a:cubicBezTo>
                    <a:pt x="9661" y="432"/>
                    <a:pt x="11276" y="999"/>
                    <a:pt x="12571" y="2112"/>
                  </a:cubicBezTo>
                  <a:lnTo>
                    <a:pt x="12343" y="3473"/>
                  </a:lnTo>
                  <a:cubicBezTo>
                    <a:pt x="12331" y="3545"/>
                    <a:pt x="12355" y="3617"/>
                    <a:pt x="12409" y="3665"/>
                  </a:cubicBezTo>
                  <a:lnTo>
                    <a:pt x="12978" y="4192"/>
                  </a:lnTo>
                  <a:lnTo>
                    <a:pt x="12613" y="4948"/>
                  </a:lnTo>
                  <a:cubicBezTo>
                    <a:pt x="12535" y="5092"/>
                    <a:pt x="12636" y="5265"/>
                    <a:pt x="12804" y="5265"/>
                  </a:cubicBezTo>
                  <a:cubicBezTo>
                    <a:pt x="12882" y="5265"/>
                    <a:pt x="12960" y="5218"/>
                    <a:pt x="12996" y="5146"/>
                  </a:cubicBezTo>
                  <a:lnTo>
                    <a:pt x="13434" y="4240"/>
                  </a:lnTo>
                  <a:cubicBezTo>
                    <a:pt x="13476" y="4157"/>
                    <a:pt x="13458" y="4055"/>
                    <a:pt x="13392" y="3989"/>
                  </a:cubicBezTo>
                  <a:lnTo>
                    <a:pt x="12786" y="3431"/>
                  </a:lnTo>
                  <a:lnTo>
                    <a:pt x="12948" y="2460"/>
                  </a:lnTo>
                  <a:cubicBezTo>
                    <a:pt x="15513" y="5019"/>
                    <a:pt x="15682" y="9130"/>
                    <a:pt x="13322" y="11887"/>
                  </a:cubicBezTo>
                  <a:lnTo>
                    <a:pt x="13322" y="11887"/>
                  </a:lnTo>
                  <a:lnTo>
                    <a:pt x="11384" y="11008"/>
                  </a:lnTo>
                  <a:lnTo>
                    <a:pt x="11366" y="10990"/>
                  </a:lnTo>
                  <a:cubicBezTo>
                    <a:pt x="12990" y="9503"/>
                    <a:pt x="13422" y="7112"/>
                    <a:pt x="12427" y="5146"/>
                  </a:cubicBezTo>
                  <a:cubicBezTo>
                    <a:pt x="12387" y="5071"/>
                    <a:pt x="12310" y="5026"/>
                    <a:pt x="12227" y="5026"/>
                  </a:cubicBezTo>
                  <a:cubicBezTo>
                    <a:pt x="12210" y="5026"/>
                    <a:pt x="12193" y="5028"/>
                    <a:pt x="12175" y="5032"/>
                  </a:cubicBezTo>
                  <a:cubicBezTo>
                    <a:pt x="12043" y="5062"/>
                    <a:pt x="11977" y="5212"/>
                    <a:pt x="12037" y="5337"/>
                  </a:cubicBezTo>
                  <a:cubicBezTo>
                    <a:pt x="12954" y="7142"/>
                    <a:pt x="12553" y="9336"/>
                    <a:pt x="11048" y="10696"/>
                  </a:cubicBezTo>
                  <a:lnTo>
                    <a:pt x="10125" y="9839"/>
                  </a:lnTo>
                  <a:lnTo>
                    <a:pt x="9861" y="8442"/>
                  </a:lnTo>
                  <a:cubicBezTo>
                    <a:pt x="9839" y="8327"/>
                    <a:pt x="9744" y="8266"/>
                    <a:pt x="9649" y="8266"/>
                  </a:cubicBezTo>
                  <a:cubicBezTo>
                    <a:pt x="9566" y="8266"/>
                    <a:pt x="9484" y="8312"/>
                    <a:pt x="9447" y="8406"/>
                  </a:cubicBezTo>
                  <a:lnTo>
                    <a:pt x="8524" y="10912"/>
                  </a:lnTo>
                  <a:cubicBezTo>
                    <a:pt x="8500" y="10966"/>
                    <a:pt x="8506" y="11026"/>
                    <a:pt x="8530" y="11080"/>
                  </a:cubicBezTo>
                  <a:lnTo>
                    <a:pt x="8866" y="11787"/>
                  </a:lnTo>
                  <a:cubicBezTo>
                    <a:pt x="8592" y="11838"/>
                    <a:pt x="8316" y="11863"/>
                    <a:pt x="8043" y="11863"/>
                  </a:cubicBezTo>
                  <a:cubicBezTo>
                    <a:pt x="6898" y="11863"/>
                    <a:pt x="5786" y="11426"/>
                    <a:pt x="4940" y="10618"/>
                  </a:cubicBezTo>
                  <a:cubicBezTo>
                    <a:pt x="4874" y="10552"/>
                    <a:pt x="4808" y="10487"/>
                    <a:pt x="4742" y="10415"/>
                  </a:cubicBezTo>
                  <a:lnTo>
                    <a:pt x="4952" y="10325"/>
                  </a:lnTo>
                  <a:cubicBezTo>
                    <a:pt x="5048" y="10283"/>
                    <a:pt x="5102" y="10187"/>
                    <a:pt x="5084" y="10085"/>
                  </a:cubicBezTo>
                  <a:cubicBezTo>
                    <a:pt x="5065" y="9977"/>
                    <a:pt x="4973" y="9906"/>
                    <a:pt x="4870" y="9906"/>
                  </a:cubicBezTo>
                  <a:cubicBezTo>
                    <a:pt x="4842" y="9906"/>
                    <a:pt x="4813" y="9911"/>
                    <a:pt x="4784" y="9923"/>
                  </a:cubicBezTo>
                  <a:lnTo>
                    <a:pt x="4448" y="10067"/>
                  </a:lnTo>
                  <a:cubicBezTo>
                    <a:pt x="3909" y="9354"/>
                    <a:pt x="3597" y="8490"/>
                    <a:pt x="3561" y="7591"/>
                  </a:cubicBezTo>
                  <a:cubicBezTo>
                    <a:pt x="3552" y="7452"/>
                    <a:pt x="3448" y="7384"/>
                    <a:pt x="3344" y="7384"/>
                  </a:cubicBezTo>
                  <a:cubicBezTo>
                    <a:pt x="3233" y="7384"/>
                    <a:pt x="3123" y="7461"/>
                    <a:pt x="3129" y="7609"/>
                  </a:cubicBezTo>
                  <a:cubicBezTo>
                    <a:pt x="3171" y="8556"/>
                    <a:pt x="3489" y="9473"/>
                    <a:pt x="4047" y="10241"/>
                  </a:cubicBezTo>
                  <a:lnTo>
                    <a:pt x="3579" y="10439"/>
                  </a:lnTo>
                  <a:cubicBezTo>
                    <a:pt x="3501" y="10475"/>
                    <a:pt x="3447" y="10552"/>
                    <a:pt x="3447" y="10636"/>
                  </a:cubicBezTo>
                  <a:lnTo>
                    <a:pt x="3447" y="11482"/>
                  </a:lnTo>
                  <a:lnTo>
                    <a:pt x="2824" y="11961"/>
                  </a:lnTo>
                  <a:cubicBezTo>
                    <a:pt x="648" y="9485"/>
                    <a:pt x="510" y="5823"/>
                    <a:pt x="2500" y="3191"/>
                  </a:cubicBezTo>
                  <a:lnTo>
                    <a:pt x="2500" y="3191"/>
                  </a:lnTo>
                  <a:lnTo>
                    <a:pt x="3213" y="3683"/>
                  </a:lnTo>
                  <a:lnTo>
                    <a:pt x="4119" y="4420"/>
                  </a:lnTo>
                  <a:cubicBezTo>
                    <a:pt x="3633" y="5062"/>
                    <a:pt x="3309" y="5817"/>
                    <a:pt x="3183" y="6614"/>
                  </a:cubicBezTo>
                  <a:cubicBezTo>
                    <a:pt x="3160" y="6771"/>
                    <a:pt x="3282" y="6861"/>
                    <a:pt x="3402" y="6861"/>
                  </a:cubicBezTo>
                  <a:cubicBezTo>
                    <a:pt x="3497" y="6861"/>
                    <a:pt x="3590" y="6805"/>
                    <a:pt x="3609" y="6680"/>
                  </a:cubicBezTo>
                  <a:cubicBezTo>
                    <a:pt x="3723" y="5955"/>
                    <a:pt x="4011" y="5277"/>
                    <a:pt x="4448" y="4690"/>
                  </a:cubicBezTo>
                  <a:lnTo>
                    <a:pt x="5054" y="5188"/>
                  </a:lnTo>
                  <a:lnTo>
                    <a:pt x="5773" y="6686"/>
                  </a:lnTo>
                  <a:cubicBezTo>
                    <a:pt x="5791" y="6728"/>
                    <a:pt x="5827" y="6764"/>
                    <a:pt x="5869" y="6782"/>
                  </a:cubicBezTo>
                  <a:lnTo>
                    <a:pt x="7487" y="7567"/>
                  </a:lnTo>
                  <a:cubicBezTo>
                    <a:pt x="7493" y="7573"/>
                    <a:pt x="7505" y="7573"/>
                    <a:pt x="7517" y="7579"/>
                  </a:cubicBezTo>
                  <a:lnTo>
                    <a:pt x="7523" y="7579"/>
                  </a:lnTo>
                  <a:lnTo>
                    <a:pt x="7553" y="7585"/>
                  </a:lnTo>
                  <a:lnTo>
                    <a:pt x="7595" y="7585"/>
                  </a:lnTo>
                  <a:lnTo>
                    <a:pt x="7625" y="7579"/>
                  </a:lnTo>
                  <a:cubicBezTo>
                    <a:pt x="7637" y="7579"/>
                    <a:pt x="7643" y="7573"/>
                    <a:pt x="7655" y="7573"/>
                  </a:cubicBezTo>
                  <a:lnTo>
                    <a:pt x="7661" y="7573"/>
                  </a:lnTo>
                  <a:lnTo>
                    <a:pt x="7691" y="7555"/>
                  </a:lnTo>
                  <a:cubicBezTo>
                    <a:pt x="7697" y="7549"/>
                    <a:pt x="7709" y="7543"/>
                    <a:pt x="7715" y="7537"/>
                  </a:cubicBezTo>
                  <a:lnTo>
                    <a:pt x="7721" y="7531"/>
                  </a:lnTo>
                  <a:cubicBezTo>
                    <a:pt x="7727" y="7525"/>
                    <a:pt x="7739" y="7519"/>
                    <a:pt x="7745" y="7507"/>
                  </a:cubicBezTo>
                  <a:cubicBezTo>
                    <a:pt x="7805" y="7429"/>
                    <a:pt x="7805" y="7322"/>
                    <a:pt x="7745" y="7238"/>
                  </a:cubicBezTo>
                  <a:lnTo>
                    <a:pt x="6954" y="6249"/>
                  </a:lnTo>
                  <a:lnTo>
                    <a:pt x="5935" y="4318"/>
                  </a:lnTo>
                  <a:cubicBezTo>
                    <a:pt x="5929" y="4300"/>
                    <a:pt x="5923" y="4288"/>
                    <a:pt x="5911" y="4282"/>
                  </a:cubicBezTo>
                  <a:lnTo>
                    <a:pt x="5443" y="3719"/>
                  </a:lnTo>
                  <a:cubicBezTo>
                    <a:pt x="6231" y="3160"/>
                    <a:pt x="7140" y="2890"/>
                    <a:pt x="8042" y="2890"/>
                  </a:cubicBezTo>
                  <a:cubicBezTo>
                    <a:pt x="9382" y="2890"/>
                    <a:pt x="10706" y="3488"/>
                    <a:pt x="11587" y="4624"/>
                  </a:cubicBezTo>
                  <a:cubicBezTo>
                    <a:pt x="11635" y="4690"/>
                    <a:pt x="11696" y="4717"/>
                    <a:pt x="11756" y="4717"/>
                  </a:cubicBezTo>
                  <a:cubicBezTo>
                    <a:pt x="11914" y="4717"/>
                    <a:pt x="12063" y="4526"/>
                    <a:pt x="11923" y="4360"/>
                  </a:cubicBezTo>
                  <a:cubicBezTo>
                    <a:pt x="10959" y="3118"/>
                    <a:pt x="9510" y="2462"/>
                    <a:pt x="8042" y="2462"/>
                  </a:cubicBezTo>
                  <a:cubicBezTo>
                    <a:pt x="7046" y="2462"/>
                    <a:pt x="6041" y="2764"/>
                    <a:pt x="5174" y="3389"/>
                  </a:cubicBezTo>
                  <a:lnTo>
                    <a:pt x="4838" y="2982"/>
                  </a:lnTo>
                  <a:lnTo>
                    <a:pt x="4202" y="1585"/>
                  </a:lnTo>
                  <a:cubicBezTo>
                    <a:pt x="5371" y="813"/>
                    <a:pt x="6707" y="432"/>
                    <a:pt x="8037" y="432"/>
                  </a:cubicBezTo>
                  <a:close/>
                  <a:moveTo>
                    <a:pt x="11042" y="11278"/>
                  </a:moveTo>
                  <a:lnTo>
                    <a:pt x="11120" y="11350"/>
                  </a:lnTo>
                  <a:cubicBezTo>
                    <a:pt x="11132" y="11368"/>
                    <a:pt x="11156" y="11380"/>
                    <a:pt x="11174" y="11392"/>
                  </a:cubicBezTo>
                  <a:lnTo>
                    <a:pt x="13020" y="12231"/>
                  </a:lnTo>
                  <a:lnTo>
                    <a:pt x="13014" y="12231"/>
                  </a:lnTo>
                  <a:lnTo>
                    <a:pt x="12876" y="12369"/>
                  </a:lnTo>
                  <a:lnTo>
                    <a:pt x="12864" y="12381"/>
                  </a:lnTo>
                  <a:cubicBezTo>
                    <a:pt x="12756" y="12483"/>
                    <a:pt x="12654" y="12579"/>
                    <a:pt x="12541" y="12668"/>
                  </a:cubicBezTo>
                  <a:cubicBezTo>
                    <a:pt x="11827" y="13280"/>
                    <a:pt x="10994" y="13741"/>
                    <a:pt x="10095" y="14017"/>
                  </a:cubicBezTo>
                  <a:lnTo>
                    <a:pt x="9867" y="12878"/>
                  </a:lnTo>
                  <a:cubicBezTo>
                    <a:pt x="9861" y="12860"/>
                    <a:pt x="9861" y="12842"/>
                    <a:pt x="9849" y="12830"/>
                  </a:cubicBezTo>
                  <a:lnTo>
                    <a:pt x="9489" y="12081"/>
                  </a:lnTo>
                  <a:cubicBezTo>
                    <a:pt x="10053" y="11907"/>
                    <a:pt x="10574" y="11631"/>
                    <a:pt x="11042" y="11278"/>
                  </a:cubicBezTo>
                  <a:close/>
                  <a:moveTo>
                    <a:pt x="4322" y="10588"/>
                  </a:moveTo>
                  <a:cubicBezTo>
                    <a:pt x="4424" y="10708"/>
                    <a:pt x="4526" y="10822"/>
                    <a:pt x="4640" y="10924"/>
                  </a:cubicBezTo>
                  <a:cubicBezTo>
                    <a:pt x="5565" y="11811"/>
                    <a:pt x="6786" y="12289"/>
                    <a:pt x="8042" y="12289"/>
                  </a:cubicBezTo>
                  <a:cubicBezTo>
                    <a:pt x="8382" y="12289"/>
                    <a:pt x="8724" y="12254"/>
                    <a:pt x="9064" y="12183"/>
                  </a:cubicBezTo>
                  <a:lnTo>
                    <a:pt x="9447" y="12986"/>
                  </a:lnTo>
                  <a:lnTo>
                    <a:pt x="9669" y="14131"/>
                  </a:lnTo>
                  <a:cubicBezTo>
                    <a:pt x="9136" y="14257"/>
                    <a:pt x="8590" y="14323"/>
                    <a:pt x="8045" y="14323"/>
                  </a:cubicBezTo>
                  <a:cubicBezTo>
                    <a:pt x="8037" y="14323"/>
                    <a:pt x="8030" y="14323"/>
                    <a:pt x="8022" y="14323"/>
                  </a:cubicBezTo>
                  <a:cubicBezTo>
                    <a:pt x="6178" y="14323"/>
                    <a:pt x="4419" y="13586"/>
                    <a:pt x="3123" y="12279"/>
                  </a:cubicBezTo>
                  <a:lnTo>
                    <a:pt x="3795" y="11751"/>
                  </a:lnTo>
                  <a:cubicBezTo>
                    <a:pt x="3849" y="11715"/>
                    <a:pt x="3879" y="11649"/>
                    <a:pt x="3879" y="11583"/>
                  </a:cubicBezTo>
                  <a:lnTo>
                    <a:pt x="3879" y="10780"/>
                  </a:lnTo>
                  <a:lnTo>
                    <a:pt x="4322" y="10588"/>
                  </a:lnTo>
                  <a:close/>
                  <a:moveTo>
                    <a:pt x="8040" y="0"/>
                  </a:moveTo>
                  <a:cubicBezTo>
                    <a:pt x="6567" y="0"/>
                    <a:pt x="5088" y="440"/>
                    <a:pt x="3813" y="1333"/>
                  </a:cubicBezTo>
                  <a:cubicBezTo>
                    <a:pt x="3729" y="1393"/>
                    <a:pt x="3699" y="1501"/>
                    <a:pt x="3741" y="1597"/>
                  </a:cubicBezTo>
                  <a:lnTo>
                    <a:pt x="4460" y="3185"/>
                  </a:lnTo>
                  <a:cubicBezTo>
                    <a:pt x="4466" y="3203"/>
                    <a:pt x="4478" y="3221"/>
                    <a:pt x="4490" y="3233"/>
                  </a:cubicBezTo>
                  <a:lnTo>
                    <a:pt x="5569" y="4540"/>
                  </a:lnTo>
                  <a:lnTo>
                    <a:pt x="6594" y="6476"/>
                  </a:lnTo>
                  <a:cubicBezTo>
                    <a:pt x="6594" y="6482"/>
                    <a:pt x="6606" y="6494"/>
                    <a:pt x="6612" y="6506"/>
                  </a:cubicBezTo>
                  <a:lnTo>
                    <a:pt x="6822" y="6770"/>
                  </a:lnTo>
                  <a:lnTo>
                    <a:pt x="6127" y="6434"/>
                  </a:lnTo>
                  <a:lnTo>
                    <a:pt x="5425" y="4960"/>
                  </a:lnTo>
                  <a:cubicBezTo>
                    <a:pt x="5413" y="4930"/>
                    <a:pt x="5389" y="4906"/>
                    <a:pt x="5365" y="4882"/>
                  </a:cubicBezTo>
                  <a:lnTo>
                    <a:pt x="4556" y="4216"/>
                  </a:lnTo>
                  <a:lnTo>
                    <a:pt x="3483" y="3341"/>
                  </a:lnTo>
                  <a:lnTo>
                    <a:pt x="3465" y="3329"/>
                  </a:lnTo>
                  <a:lnTo>
                    <a:pt x="2578" y="2724"/>
                  </a:lnTo>
                  <a:cubicBezTo>
                    <a:pt x="2539" y="2697"/>
                    <a:pt x="2495" y="2684"/>
                    <a:pt x="2452" y="2684"/>
                  </a:cubicBezTo>
                  <a:cubicBezTo>
                    <a:pt x="2389" y="2684"/>
                    <a:pt x="2327" y="2712"/>
                    <a:pt x="2284" y="2766"/>
                  </a:cubicBezTo>
                  <a:cubicBezTo>
                    <a:pt x="0" y="5619"/>
                    <a:pt x="150" y="9719"/>
                    <a:pt x="2638" y="12399"/>
                  </a:cubicBezTo>
                  <a:cubicBezTo>
                    <a:pt x="2644" y="12399"/>
                    <a:pt x="2644" y="12405"/>
                    <a:pt x="2650" y="12411"/>
                  </a:cubicBezTo>
                  <a:cubicBezTo>
                    <a:pt x="2710" y="12471"/>
                    <a:pt x="2764" y="12531"/>
                    <a:pt x="2830" y="12591"/>
                  </a:cubicBezTo>
                  <a:cubicBezTo>
                    <a:pt x="4262" y="14026"/>
                    <a:pt x="6150" y="14754"/>
                    <a:pt x="8044" y="14754"/>
                  </a:cubicBezTo>
                  <a:cubicBezTo>
                    <a:pt x="9716" y="14754"/>
                    <a:pt x="11394" y="14187"/>
                    <a:pt x="12768" y="13040"/>
                  </a:cubicBezTo>
                  <a:lnTo>
                    <a:pt x="12786" y="13028"/>
                  </a:lnTo>
                  <a:cubicBezTo>
                    <a:pt x="12876" y="12956"/>
                    <a:pt x="12960" y="12878"/>
                    <a:pt x="13044" y="12800"/>
                  </a:cubicBezTo>
                  <a:lnTo>
                    <a:pt x="13092" y="12758"/>
                  </a:lnTo>
                  <a:lnTo>
                    <a:pt x="13158" y="12692"/>
                  </a:lnTo>
                  <a:lnTo>
                    <a:pt x="13200" y="12650"/>
                  </a:lnTo>
                  <a:lnTo>
                    <a:pt x="13260" y="12591"/>
                  </a:lnTo>
                  <a:cubicBezTo>
                    <a:pt x="13326" y="12531"/>
                    <a:pt x="13386" y="12465"/>
                    <a:pt x="13446" y="12399"/>
                  </a:cubicBezTo>
                  <a:lnTo>
                    <a:pt x="13452" y="12393"/>
                  </a:lnTo>
                  <a:cubicBezTo>
                    <a:pt x="16149" y="9485"/>
                    <a:pt x="16065" y="4966"/>
                    <a:pt x="13260" y="2160"/>
                  </a:cubicBezTo>
                  <a:cubicBezTo>
                    <a:pt x="13164" y="2059"/>
                    <a:pt x="13062" y="1963"/>
                    <a:pt x="12954" y="1873"/>
                  </a:cubicBezTo>
                  <a:lnTo>
                    <a:pt x="12948" y="1867"/>
                  </a:lnTo>
                  <a:cubicBezTo>
                    <a:pt x="11558" y="630"/>
                    <a:pt x="9803" y="0"/>
                    <a:pt x="804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252;p60">
              <a:extLst>
                <a:ext uri="{FF2B5EF4-FFF2-40B4-BE49-F238E27FC236}">
                  <a16:creationId xmlns:a16="http://schemas.microsoft.com/office/drawing/2014/main" id="{08F2A3F1-0A46-1C32-B8A5-384107E0E186}"/>
                </a:ext>
              </a:extLst>
            </p:cNvPr>
            <p:cNvSpPr/>
            <p:nvPr/>
          </p:nvSpPr>
          <p:spPr>
            <a:xfrm>
              <a:off x="1740299" y="1849113"/>
              <a:ext cx="403750" cy="368850"/>
            </a:xfrm>
            <a:custGeom>
              <a:avLst/>
              <a:gdLst/>
              <a:ahLst/>
              <a:cxnLst/>
              <a:rect l="l" t="t" r="r" b="b"/>
              <a:pathLst>
                <a:path w="16150" h="14754" extrusionOk="0">
                  <a:moveTo>
                    <a:pt x="9585" y="9288"/>
                  </a:moveTo>
                  <a:lnTo>
                    <a:pt x="9717" y="9989"/>
                  </a:lnTo>
                  <a:cubicBezTo>
                    <a:pt x="9723" y="10031"/>
                    <a:pt x="9747" y="10073"/>
                    <a:pt x="9777" y="10109"/>
                  </a:cubicBezTo>
                  <a:lnTo>
                    <a:pt x="10718" y="10972"/>
                  </a:lnTo>
                  <a:cubicBezTo>
                    <a:pt x="10293" y="11290"/>
                    <a:pt x="9813" y="11530"/>
                    <a:pt x="9298" y="11679"/>
                  </a:cubicBezTo>
                  <a:lnTo>
                    <a:pt x="8962" y="10972"/>
                  </a:lnTo>
                  <a:lnTo>
                    <a:pt x="9585" y="9288"/>
                  </a:lnTo>
                  <a:close/>
                  <a:moveTo>
                    <a:pt x="8037" y="432"/>
                  </a:moveTo>
                  <a:cubicBezTo>
                    <a:pt x="9661" y="432"/>
                    <a:pt x="11276" y="999"/>
                    <a:pt x="12571" y="2112"/>
                  </a:cubicBezTo>
                  <a:lnTo>
                    <a:pt x="12343" y="3473"/>
                  </a:lnTo>
                  <a:cubicBezTo>
                    <a:pt x="12331" y="3545"/>
                    <a:pt x="12355" y="3617"/>
                    <a:pt x="12409" y="3665"/>
                  </a:cubicBezTo>
                  <a:lnTo>
                    <a:pt x="12978" y="4192"/>
                  </a:lnTo>
                  <a:lnTo>
                    <a:pt x="12613" y="4948"/>
                  </a:lnTo>
                  <a:cubicBezTo>
                    <a:pt x="12535" y="5092"/>
                    <a:pt x="12636" y="5265"/>
                    <a:pt x="12804" y="5265"/>
                  </a:cubicBezTo>
                  <a:cubicBezTo>
                    <a:pt x="12882" y="5265"/>
                    <a:pt x="12960" y="5218"/>
                    <a:pt x="12996" y="5146"/>
                  </a:cubicBezTo>
                  <a:lnTo>
                    <a:pt x="13434" y="4240"/>
                  </a:lnTo>
                  <a:cubicBezTo>
                    <a:pt x="13476" y="4157"/>
                    <a:pt x="13458" y="4055"/>
                    <a:pt x="13392" y="3989"/>
                  </a:cubicBezTo>
                  <a:lnTo>
                    <a:pt x="12786" y="3431"/>
                  </a:lnTo>
                  <a:lnTo>
                    <a:pt x="12948" y="2460"/>
                  </a:lnTo>
                  <a:cubicBezTo>
                    <a:pt x="15513" y="5019"/>
                    <a:pt x="15682" y="9130"/>
                    <a:pt x="13322" y="11887"/>
                  </a:cubicBezTo>
                  <a:lnTo>
                    <a:pt x="13322" y="11887"/>
                  </a:lnTo>
                  <a:lnTo>
                    <a:pt x="11384" y="11008"/>
                  </a:lnTo>
                  <a:lnTo>
                    <a:pt x="11366" y="10990"/>
                  </a:lnTo>
                  <a:cubicBezTo>
                    <a:pt x="12990" y="9503"/>
                    <a:pt x="13422" y="7112"/>
                    <a:pt x="12427" y="5146"/>
                  </a:cubicBezTo>
                  <a:cubicBezTo>
                    <a:pt x="12387" y="5071"/>
                    <a:pt x="12310" y="5026"/>
                    <a:pt x="12227" y="5026"/>
                  </a:cubicBezTo>
                  <a:cubicBezTo>
                    <a:pt x="12210" y="5026"/>
                    <a:pt x="12193" y="5028"/>
                    <a:pt x="12175" y="5032"/>
                  </a:cubicBezTo>
                  <a:cubicBezTo>
                    <a:pt x="12043" y="5062"/>
                    <a:pt x="11977" y="5212"/>
                    <a:pt x="12037" y="5337"/>
                  </a:cubicBezTo>
                  <a:cubicBezTo>
                    <a:pt x="12954" y="7142"/>
                    <a:pt x="12553" y="9336"/>
                    <a:pt x="11048" y="10696"/>
                  </a:cubicBezTo>
                  <a:lnTo>
                    <a:pt x="10125" y="9839"/>
                  </a:lnTo>
                  <a:lnTo>
                    <a:pt x="9861" y="8442"/>
                  </a:lnTo>
                  <a:cubicBezTo>
                    <a:pt x="9839" y="8327"/>
                    <a:pt x="9744" y="8266"/>
                    <a:pt x="9649" y="8266"/>
                  </a:cubicBezTo>
                  <a:cubicBezTo>
                    <a:pt x="9566" y="8266"/>
                    <a:pt x="9484" y="8312"/>
                    <a:pt x="9447" y="8406"/>
                  </a:cubicBezTo>
                  <a:lnTo>
                    <a:pt x="8524" y="10912"/>
                  </a:lnTo>
                  <a:cubicBezTo>
                    <a:pt x="8500" y="10966"/>
                    <a:pt x="8506" y="11026"/>
                    <a:pt x="8530" y="11080"/>
                  </a:cubicBezTo>
                  <a:lnTo>
                    <a:pt x="8866" y="11787"/>
                  </a:lnTo>
                  <a:cubicBezTo>
                    <a:pt x="8592" y="11838"/>
                    <a:pt x="8316" y="11863"/>
                    <a:pt x="8043" y="11863"/>
                  </a:cubicBezTo>
                  <a:cubicBezTo>
                    <a:pt x="6898" y="11863"/>
                    <a:pt x="5786" y="11426"/>
                    <a:pt x="4940" y="10618"/>
                  </a:cubicBezTo>
                  <a:cubicBezTo>
                    <a:pt x="4874" y="10552"/>
                    <a:pt x="4808" y="10487"/>
                    <a:pt x="4742" y="10415"/>
                  </a:cubicBezTo>
                  <a:lnTo>
                    <a:pt x="4952" y="10325"/>
                  </a:lnTo>
                  <a:cubicBezTo>
                    <a:pt x="5048" y="10283"/>
                    <a:pt x="5102" y="10187"/>
                    <a:pt x="5084" y="10085"/>
                  </a:cubicBezTo>
                  <a:cubicBezTo>
                    <a:pt x="5065" y="9977"/>
                    <a:pt x="4973" y="9906"/>
                    <a:pt x="4870" y="9906"/>
                  </a:cubicBezTo>
                  <a:cubicBezTo>
                    <a:pt x="4842" y="9906"/>
                    <a:pt x="4813" y="9911"/>
                    <a:pt x="4784" y="9923"/>
                  </a:cubicBezTo>
                  <a:lnTo>
                    <a:pt x="4448" y="10067"/>
                  </a:lnTo>
                  <a:cubicBezTo>
                    <a:pt x="3909" y="9354"/>
                    <a:pt x="3597" y="8490"/>
                    <a:pt x="3561" y="7591"/>
                  </a:cubicBezTo>
                  <a:cubicBezTo>
                    <a:pt x="3552" y="7452"/>
                    <a:pt x="3448" y="7384"/>
                    <a:pt x="3344" y="7384"/>
                  </a:cubicBezTo>
                  <a:cubicBezTo>
                    <a:pt x="3233" y="7384"/>
                    <a:pt x="3123" y="7461"/>
                    <a:pt x="3129" y="7609"/>
                  </a:cubicBezTo>
                  <a:cubicBezTo>
                    <a:pt x="3171" y="8556"/>
                    <a:pt x="3489" y="9473"/>
                    <a:pt x="4047" y="10241"/>
                  </a:cubicBezTo>
                  <a:lnTo>
                    <a:pt x="3579" y="10439"/>
                  </a:lnTo>
                  <a:cubicBezTo>
                    <a:pt x="3501" y="10475"/>
                    <a:pt x="3447" y="10552"/>
                    <a:pt x="3447" y="10636"/>
                  </a:cubicBezTo>
                  <a:lnTo>
                    <a:pt x="3447" y="11482"/>
                  </a:lnTo>
                  <a:lnTo>
                    <a:pt x="2824" y="11961"/>
                  </a:lnTo>
                  <a:cubicBezTo>
                    <a:pt x="648" y="9485"/>
                    <a:pt x="510" y="5823"/>
                    <a:pt x="2500" y="3191"/>
                  </a:cubicBezTo>
                  <a:lnTo>
                    <a:pt x="2500" y="3191"/>
                  </a:lnTo>
                  <a:lnTo>
                    <a:pt x="3213" y="3683"/>
                  </a:lnTo>
                  <a:lnTo>
                    <a:pt x="4119" y="4420"/>
                  </a:lnTo>
                  <a:cubicBezTo>
                    <a:pt x="3633" y="5062"/>
                    <a:pt x="3309" y="5817"/>
                    <a:pt x="3183" y="6614"/>
                  </a:cubicBezTo>
                  <a:cubicBezTo>
                    <a:pt x="3160" y="6771"/>
                    <a:pt x="3282" y="6861"/>
                    <a:pt x="3402" y="6861"/>
                  </a:cubicBezTo>
                  <a:cubicBezTo>
                    <a:pt x="3497" y="6861"/>
                    <a:pt x="3590" y="6805"/>
                    <a:pt x="3609" y="6680"/>
                  </a:cubicBezTo>
                  <a:cubicBezTo>
                    <a:pt x="3723" y="5955"/>
                    <a:pt x="4011" y="5277"/>
                    <a:pt x="4448" y="4690"/>
                  </a:cubicBezTo>
                  <a:lnTo>
                    <a:pt x="5054" y="5188"/>
                  </a:lnTo>
                  <a:lnTo>
                    <a:pt x="5773" y="6686"/>
                  </a:lnTo>
                  <a:cubicBezTo>
                    <a:pt x="5791" y="6728"/>
                    <a:pt x="5827" y="6764"/>
                    <a:pt x="5869" y="6782"/>
                  </a:cubicBezTo>
                  <a:lnTo>
                    <a:pt x="7487" y="7567"/>
                  </a:lnTo>
                  <a:cubicBezTo>
                    <a:pt x="7493" y="7573"/>
                    <a:pt x="7505" y="7573"/>
                    <a:pt x="7517" y="7579"/>
                  </a:cubicBezTo>
                  <a:lnTo>
                    <a:pt x="7523" y="7579"/>
                  </a:lnTo>
                  <a:lnTo>
                    <a:pt x="7553" y="7585"/>
                  </a:lnTo>
                  <a:lnTo>
                    <a:pt x="7595" y="7585"/>
                  </a:lnTo>
                  <a:lnTo>
                    <a:pt x="7625" y="7579"/>
                  </a:lnTo>
                  <a:cubicBezTo>
                    <a:pt x="7637" y="7579"/>
                    <a:pt x="7643" y="7573"/>
                    <a:pt x="7655" y="7573"/>
                  </a:cubicBezTo>
                  <a:lnTo>
                    <a:pt x="7661" y="7573"/>
                  </a:lnTo>
                  <a:lnTo>
                    <a:pt x="7691" y="7555"/>
                  </a:lnTo>
                  <a:cubicBezTo>
                    <a:pt x="7697" y="7549"/>
                    <a:pt x="7709" y="7543"/>
                    <a:pt x="7715" y="7537"/>
                  </a:cubicBezTo>
                  <a:lnTo>
                    <a:pt x="7721" y="7531"/>
                  </a:lnTo>
                  <a:cubicBezTo>
                    <a:pt x="7727" y="7525"/>
                    <a:pt x="7739" y="7519"/>
                    <a:pt x="7745" y="7507"/>
                  </a:cubicBezTo>
                  <a:cubicBezTo>
                    <a:pt x="7805" y="7429"/>
                    <a:pt x="7805" y="7322"/>
                    <a:pt x="7745" y="7238"/>
                  </a:cubicBezTo>
                  <a:lnTo>
                    <a:pt x="6954" y="6249"/>
                  </a:lnTo>
                  <a:lnTo>
                    <a:pt x="5935" y="4318"/>
                  </a:lnTo>
                  <a:cubicBezTo>
                    <a:pt x="5929" y="4300"/>
                    <a:pt x="5923" y="4288"/>
                    <a:pt x="5911" y="4282"/>
                  </a:cubicBezTo>
                  <a:lnTo>
                    <a:pt x="5443" y="3719"/>
                  </a:lnTo>
                  <a:cubicBezTo>
                    <a:pt x="6231" y="3160"/>
                    <a:pt x="7140" y="2890"/>
                    <a:pt x="8042" y="2890"/>
                  </a:cubicBezTo>
                  <a:cubicBezTo>
                    <a:pt x="9382" y="2890"/>
                    <a:pt x="10706" y="3488"/>
                    <a:pt x="11587" y="4624"/>
                  </a:cubicBezTo>
                  <a:cubicBezTo>
                    <a:pt x="11635" y="4690"/>
                    <a:pt x="11696" y="4717"/>
                    <a:pt x="11756" y="4717"/>
                  </a:cubicBezTo>
                  <a:cubicBezTo>
                    <a:pt x="11914" y="4717"/>
                    <a:pt x="12063" y="4526"/>
                    <a:pt x="11923" y="4360"/>
                  </a:cubicBezTo>
                  <a:cubicBezTo>
                    <a:pt x="10959" y="3118"/>
                    <a:pt x="9510" y="2462"/>
                    <a:pt x="8042" y="2462"/>
                  </a:cubicBezTo>
                  <a:cubicBezTo>
                    <a:pt x="7046" y="2462"/>
                    <a:pt x="6041" y="2764"/>
                    <a:pt x="5174" y="3389"/>
                  </a:cubicBezTo>
                  <a:lnTo>
                    <a:pt x="4838" y="2982"/>
                  </a:lnTo>
                  <a:lnTo>
                    <a:pt x="4202" y="1585"/>
                  </a:lnTo>
                  <a:cubicBezTo>
                    <a:pt x="5371" y="813"/>
                    <a:pt x="6707" y="432"/>
                    <a:pt x="8037" y="432"/>
                  </a:cubicBezTo>
                  <a:close/>
                  <a:moveTo>
                    <a:pt x="11042" y="11278"/>
                  </a:moveTo>
                  <a:lnTo>
                    <a:pt x="11120" y="11350"/>
                  </a:lnTo>
                  <a:cubicBezTo>
                    <a:pt x="11132" y="11368"/>
                    <a:pt x="11156" y="11380"/>
                    <a:pt x="11174" y="11392"/>
                  </a:cubicBezTo>
                  <a:lnTo>
                    <a:pt x="13020" y="12231"/>
                  </a:lnTo>
                  <a:lnTo>
                    <a:pt x="13014" y="12231"/>
                  </a:lnTo>
                  <a:lnTo>
                    <a:pt x="12876" y="12369"/>
                  </a:lnTo>
                  <a:lnTo>
                    <a:pt x="12864" y="12381"/>
                  </a:lnTo>
                  <a:cubicBezTo>
                    <a:pt x="12756" y="12483"/>
                    <a:pt x="12654" y="12579"/>
                    <a:pt x="12541" y="12668"/>
                  </a:cubicBezTo>
                  <a:cubicBezTo>
                    <a:pt x="11827" y="13280"/>
                    <a:pt x="10994" y="13741"/>
                    <a:pt x="10095" y="14017"/>
                  </a:cubicBezTo>
                  <a:lnTo>
                    <a:pt x="9867" y="12878"/>
                  </a:lnTo>
                  <a:cubicBezTo>
                    <a:pt x="9861" y="12860"/>
                    <a:pt x="9861" y="12842"/>
                    <a:pt x="9849" y="12830"/>
                  </a:cubicBezTo>
                  <a:lnTo>
                    <a:pt x="9489" y="12081"/>
                  </a:lnTo>
                  <a:cubicBezTo>
                    <a:pt x="10053" y="11907"/>
                    <a:pt x="10574" y="11631"/>
                    <a:pt x="11042" y="11278"/>
                  </a:cubicBezTo>
                  <a:close/>
                  <a:moveTo>
                    <a:pt x="4322" y="10588"/>
                  </a:moveTo>
                  <a:cubicBezTo>
                    <a:pt x="4424" y="10708"/>
                    <a:pt x="4526" y="10822"/>
                    <a:pt x="4640" y="10924"/>
                  </a:cubicBezTo>
                  <a:cubicBezTo>
                    <a:pt x="5565" y="11811"/>
                    <a:pt x="6786" y="12289"/>
                    <a:pt x="8042" y="12289"/>
                  </a:cubicBezTo>
                  <a:cubicBezTo>
                    <a:pt x="8382" y="12289"/>
                    <a:pt x="8724" y="12254"/>
                    <a:pt x="9064" y="12183"/>
                  </a:cubicBezTo>
                  <a:lnTo>
                    <a:pt x="9447" y="12986"/>
                  </a:lnTo>
                  <a:lnTo>
                    <a:pt x="9669" y="14131"/>
                  </a:lnTo>
                  <a:cubicBezTo>
                    <a:pt x="9136" y="14257"/>
                    <a:pt x="8590" y="14323"/>
                    <a:pt x="8045" y="14323"/>
                  </a:cubicBezTo>
                  <a:cubicBezTo>
                    <a:pt x="8037" y="14323"/>
                    <a:pt x="8030" y="14323"/>
                    <a:pt x="8022" y="14323"/>
                  </a:cubicBezTo>
                  <a:cubicBezTo>
                    <a:pt x="6178" y="14323"/>
                    <a:pt x="4419" y="13586"/>
                    <a:pt x="3123" y="12279"/>
                  </a:cubicBezTo>
                  <a:lnTo>
                    <a:pt x="3795" y="11751"/>
                  </a:lnTo>
                  <a:cubicBezTo>
                    <a:pt x="3849" y="11715"/>
                    <a:pt x="3879" y="11649"/>
                    <a:pt x="3879" y="11583"/>
                  </a:cubicBezTo>
                  <a:lnTo>
                    <a:pt x="3879" y="10780"/>
                  </a:lnTo>
                  <a:lnTo>
                    <a:pt x="4322" y="10588"/>
                  </a:lnTo>
                  <a:close/>
                  <a:moveTo>
                    <a:pt x="8040" y="0"/>
                  </a:moveTo>
                  <a:cubicBezTo>
                    <a:pt x="6567" y="0"/>
                    <a:pt x="5088" y="440"/>
                    <a:pt x="3813" y="1333"/>
                  </a:cubicBezTo>
                  <a:cubicBezTo>
                    <a:pt x="3729" y="1393"/>
                    <a:pt x="3699" y="1501"/>
                    <a:pt x="3741" y="1597"/>
                  </a:cubicBezTo>
                  <a:lnTo>
                    <a:pt x="4460" y="3185"/>
                  </a:lnTo>
                  <a:cubicBezTo>
                    <a:pt x="4466" y="3203"/>
                    <a:pt x="4478" y="3221"/>
                    <a:pt x="4490" y="3233"/>
                  </a:cubicBezTo>
                  <a:lnTo>
                    <a:pt x="5569" y="4540"/>
                  </a:lnTo>
                  <a:lnTo>
                    <a:pt x="6594" y="6476"/>
                  </a:lnTo>
                  <a:cubicBezTo>
                    <a:pt x="6594" y="6482"/>
                    <a:pt x="6606" y="6494"/>
                    <a:pt x="6612" y="6506"/>
                  </a:cubicBezTo>
                  <a:lnTo>
                    <a:pt x="6822" y="6770"/>
                  </a:lnTo>
                  <a:lnTo>
                    <a:pt x="6127" y="6434"/>
                  </a:lnTo>
                  <a:lnTo>
                    <a:pt x="5425" y="4960"/>
                  </a:lnTo>
                  <a:cubicBezTo>
                    <a:pt x="5413" y="4930"/>
                    <a:pt x="5389" y="4906"/>
                    <a:pt x="5365" y="4882"/>
                  </a:cubicBezTo>
                  <a:lnTo>
                    <a:pt x="4556" y="4216"/>
                  </a:lnTo>
                  <a:lnTo>
                    <a:pt x="3483" y="3341"/>
                  </a:lnTo>
                  <a:lnTo>
                    <a:pt x="3465" y="3329"/>
                  </a:lnTo>
                  <a:lnTo>
                    <a:pt x="2578" y="2724"/>
                  </a:lnTo>
                  <a:cubicBezTo>
                    <a:pt x="2539" y="2697"/>
                    <a:pt x="2495" y="2684"/>
                    <a:pt x="2452" y="2684"/>
                  </a:cubicBezTo>
                  <a:cubicBezTo>
                    <a:pt x="2389" y="2684"/>
                    <a:pt x="2327" y="2712"/>
                    <a:pt x="2284" y="2766"/>
                  </a:cubicBezTo>
                  <a:cubicBezTo>
                    <a:pt x="0" y="5619"/>
                    <a:pt x="150" y="9719"/>
                    <a:pt x="2638" y="12399"/>
                  </a:cubicBezTo>
                  <a:cubicBezTo>
                    <a:pt x="2644" y="12399"/>
                    <a:pt x="2644" y="12405"/>
                    <a:pt x="2650" y="12411"/>
                  </a:cubicBezTo>
                  <a:cubicBezTo>
                    <a:pt x="2710" y="12471"/>
                    <a:pt x="2764" y="12531"/>
                    <a:pt x="2830" y="12591"/>
                  </a:cubicBezTo>
                  <a:cubicBezTo>
                    <a:pt x="4262" y="14026"/>
                    <a:pt x="6150" y="14754"/>
                    <a:pt x="8044" y="14754"/>
                  </a:cubicBezTo>
                  <a:cubicBezTo>
                    <a:pt x="9716" y="14754"/>
                    <a:pt x="11394" y="14187"/>
                    <a:pt x="12768" y="13040"/>
                  </a:cubicBezTo>
                  <a:lnTo>
                    <a:pt x="12786" y="13028"/>
                  </a:lnTo>
                  <a:cubicBezTo>
                    <a:pt x="12876" y="12956"/>
                    <a:pt x="12960" y="12878"/>
                    <a:pt x="13044" y="12800"/>
                  </a:cubicBezTo>
                  <a:lnTo>
                    <a:pt x="13092" y="12758"/>
                  </a:lnTo>
                  <a:lnTo>
                    <a:pt x="13158" y="12692"/>
                  </a:lnTo>
                  <a:lnTo>
                    <a:pt x="13200" y="12650"/>
                  </a:lnTo>
                  <a:lnTo>
                    <a:pt x="13260" y="12591"/>
                  </a:lnTo>
                  <a:cubicBezTo>
                    <a:pt x="13326" y="12531"/>
                    <a:pt x="13386" y="12465"/>
                    <a:pt x="13446" y="12399"/>
                  </a:cubicBezTo>
                  <a:lnTo>
                    <a:pt x="13452" y="12393"/>
                  </a:lnTo>
                  <a:cubicBezTo>
                    <a:pt x="16149" y="9485"/>
                    <a:pt x="16065" y="4966"/>
                    <a:pt x="13260" y="2160"/>
                  </a:cubicBezTo>
                  <a:cubicBezTo>
                    <a:pt x="13164" y="2059"/>
                    <a:pt x="13062" y="1963"/>
                    <a:pt x="12954" y="1873"/>
                  </a:cubicBezTo>
                  <a:lnTo>
                    <a:pt x="12948" y="1867"/>
                  </a:lnTo>
                  <a:cubicBezTo>
                    <a:pt x="11558" y="630"/>
                    <a:pt x="9803" y="0"/>
                    <a:pt x="804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" name="Google Shape;1250;p60">
            <a:extLst>
              <a:ext uri="{FF2B5EF4-FFF2-40B4-BE49-F238E27FC236}">
                <a16:creationId xmlns:a16="http://schemas.microsoft.com/office/drawing/2014/main" id="{04AC57B9-5419-3D30-D0C4-6DAB413AA88A}"/>
              </a:ext>
            </a:extLst>
          </p:cNvPr>
          <p:cNvGrpSpPr/>
          <p:nvPr/>
        </p:nvGrpSpPr>
        <p:grpSpPr>
          <a:xfrm>
            <a:off x="1549935" y="2448790"/>
            <a:ext cx="198879" cy="182086"/>
            <a:chOff x="1740299" y="1849113"/>
            <a:chExt cx="413335" cy="378434"/>
          </a:xfrm>
          <a:solidFill>
            <a:schemeClr val="bg1">
              <a:lumMod val="10000"/>
            </a:schemeClr>
          </a:solidFill>
        </p:grpSpPr>
        <p:sp>
          <p:nvSpPr>
            <p:cNvPr id="26" name="Google Shape;1251;p60">
              <a:extLst>
                <a:ext uri="{FF2B5EF4-FFF2-40B4-BE49-F238E27FC236}">
                  <a16:creationId xmlns:a16="http://schemas.microsoft.com/office/drawing/2014/main" id="{502B0023-3562-61FD-AF87-560672A43883}"/>
                </a:ext>
              </a:extLst>
            </p:cNvPr>
            <p:cNvSpPr/>
            <p:nvPr/>
          </p:nvSpPr>
          <p:spPr>
            <a:xfrm>
              <a:off x="1749884" y="1858697"/>
              <a:ext cx="403750" cy="368850"/>
            </a:xfrm>
            <a:custGeom>
              <a:avLst/>
              <a:gdLst/>
              <a:ahLst/>
              <a:cxnLst/>
              <a:rect l="l" t="t" r="r" b="b"/>
              <a:pathLst>
                <a:path w="16150" h="14754" extrusionOk="0">
                  <a:moveTo>
                    <a:pt x="9585" y="9288"/>
                  </a:moveTo>
                  <a:lnTo>
                    <a:pt x="9717" y="9989"/>
                  </a:lnTo>
                  <a:cubicBezTo>
                    <a:pt x="9723" y="10031"/>
                    <a:pt x="9747" y="10073"/>
                    <a:pt x="9777" y="10109"/>
                  </a:cubicBezTo>
                  <a:lnTo>
                    <a:pt x="10718" y="10972"/>
                  </a:lnTo>
                  <a:cubicBezTo>
                    <a:pt x="10293" y="11290"/>
                    <a:pt x="9813" y="11530"/>
                    <a:pt x="9298" y="11679"/>
                  </a:cubicBezTo>
                  <a:lnTo>
                    <a:pt x="8962" y="10972"/>
                  </a:lnTo>
                  <a:lnTo>
                    <a:pt x="9585" y="9288"/>
                  </a:lnTo>
                  <a:close/>
                  <a:moveTo>
                    <a:pt x="8037" y="432"/>
                  </a:moveTo>
                  <a:cubicBezTo>
                    <a:pt x="9661" y="432"/>
                    <a:pt x="11276" y="999"/>
                    <a:pt x="12571" y="2112"/>
                  </a:cubicBezTo>
                  <a:lnTo>
                    <a:pt x="12343" y="3473"/>
                  </a:lnTo>
                  <a:cubicBezTo>
                    <a:pt x="12331" y="3545"/>
                    <a:pt x="12355" y="3617"/>
                    <a:pt x="12409" y="3665"/>
                  </a:cubicBezTo>
                  <a:lnTo>
                    <a:pt x="12978" y="4192"/>
                  </a:lnTo>
                  <a:lnTo>
                    <a:pt x="12613" y="4948"/>
                  </a:lnTo>
                  <a:cubicBezTo>
                    <a:pt x="12535" y="5092"/>
                    <a:pt x="12636" y="5265"/>
                    <a:pt x="12804" y="5265"/>
                  </a:cubicBezTo>
                  <a:cubicBezTo>
                    <a:pt x="12882" y="5265"/>
                    <a:pt x="12960" y="5218"/>
                    <a:pt x="12996" y="5146"/>
                  </a:cubicBezTo>
                  <a:lnTo>
                    <a:pt x="13434" y="4240"/>
                  </a:lnTo>
                  <a:cubicBezTo>
                    <a:pt x="13476" y="4157"/>
                    <a:pt x="13458" y="4055"/>
                    <a:pt x="13392" y="3989"/>
                  </a:cubicBezTo>
                  <a:lnTo>
                    <a:pt x="12786" y="3431"/>
                  </a:lnTo>
                  <a:lnTo>
                    <a:pt x="12948" y="2460"/>
                  </a:lnTo>
                  <a:cubicBezTo>
                    <a:pt x="15513" y="5019"/>
                    <a:pt x="15682" y="9130"/>
                    <a:pt x="13322" y="11887"/>
                  </a:cubicBezTo>
                  <a:lnTo>
                    <a:pt x="13322" y="11887"/>
                  </a:lnTo>
                  <a:lnTo>
                    <a:pt x="11384" y="11008"/>
                  </a:lnTo>
                  <a:lnTo>
                    <a:pt x="11366" y="10990"/>
                  </a:lnTo>
                  <a:cubicBezTo>
                    <a:pt x="12990" y="9503"/>
                    <a:pt x="13422" y="7112"/>
                    <a:pt x="12427" y="5146"/>
                  </a:cubicBezTo>
                  <a:cubicBezTo>
                    <a:pt x="12387" y="5071"/>
                    <a:pt x="12310" y="5026"/>
                    <a:pt x="12227" y="5026"/>
                  </a:cubicBezTo>
                  <a:cubicBezTo>
                    <a:pt x="12210" y="5026"/>
                    <a:pt x="12193" y="5028"/>
                    <a:pt x="12175" y="5032"/>
                  </a:cubicBezTo>
                  <a:cubicBezTo>
                    <a:pt x="12043" y="5062"/>
                    <a:pt x="11977" y="5212"/>
                    <a:pt x="12037" y="5337"/>
                  </a:cubicBezTo>
                  <a:cubicBezTo>
                    <a:pt x="12954" y="7142"/>
                    <a:pt x="12553" y="9336"/>
                    <a:pt x="11048" y="10696"/>
                  </a:cubicBezTo>
                  <a:lnTo>
                    <a:pt x="10125" y="9839"/>
                  </a:lnTo>
                  <a:lnTo>
                    <a:pt x="9861" y="8442"/>
                  </a:lnTo>
                  <a:cubicBezTo>
                    <a:pt x="9839" y="8327"/>
                    <a:pt x="9744" y="8266"/>
                    <a:pt x="9649" y="8266"/>
                  </a:cubicBezTo>
                  <a:cubicBezTo>
                    <a:pt x="9566" y="8266"/>
                    <a:pt x="9484" y="8312"/>
                    <a:pt x="9447" y="8406"/>
                  </a:cubicBezTo>
                  <a:lnTo>
                    <a:pt x="8524" y="10912"/>
                  </a:lnTo>
                  <a:cubicBezTo>
                    <a:pt x="8500" y="10966"/>
                    <a:pt x="8506" y="11026"/>
                    <a:pt x="8530" y="11080"/>
                  </a:cubicBezTo>
                  <a:lnTo>
                    <a:pt x="8866" y="11787"/>
                  </a:lnTo>
                  <a:cubicBezTo>
                    <a:pt x="8592" y="11838"/>
                    <a:pt x="8316" y="11863"/>
                    <a:pt x="8043" y="11863"/>
                  </a:cubicBezTo>
                  <a:cubicBezTo>
                    <a:pt x="6898" y="11863"/>
                    <a:pt x="5786" y="11426"/>
                    <a:pt x="4940" y="10618"/>
                  </a:cubicBezTo>
                  <a:cubicBezTo>
                    <a:pt x="4874" y="10552"/>
                    <a:pt x="4808" y="10487"/>
                    <a:pt x="4742" y="10415"/>
                  </a:cubicBezTo>
                  <a:lnTo>
                    <a:pt x="4952" y="10325"/>
                  </a:lnTo>
                  <a:cubicBezTo>
                    <a:pt x="5048" y="10283"/>
                    <a:pt x="5102" y="10187"/>
                    <a:pt x="5084" y="10085"/>
                  </a:cubicBezTo>
                  <a:cubicBezTo>
                    <a:pt x="5065" y="9977"/>
                    <a:pt x="4973" y="9906"/>
                    <a:pt x="4870" y="9906"/>
                  </a:cubicBezTo>
                  <a:cubicBezTo>
                    <a:pt x="4842" y="9906"/>
                    <a:pt x="4813" y="9911"/>
                    <a:pt x="4784" y="9923"/>
                  </a:cubicBezTo>
                  <a:lnTo>
                    <a:pt x="4448" y="10067"/>
                  </a:lnTo>
                  <a:cubicBezTo>
                    <a:pt x="3909" y="9354"/>
                    <a:pt x="3597" y="8490"/>
                    <a:pt x="3561" y="7591"/>
                  </a:cubicBezTo>
                  <a:cubicBezTo>
                    <a:pt x="3552" y="7452"/>
                    <a:pt x="3448" y="7384"/>
                    <a:pt x="3344" y="7384"/>
                  </a:cubicBezTo>
                  <a:cubicBezTo>
                    <a:pt x="3233" y="7384"/>
                    <a:pt x="3123" y="7461"/>
                    <a:pt x="3129" y="7609"/>
                  </a:cubicBezTo>
                  <a:cubicBezTo>
                    <a:pt x="3171" y="8556"/>
                    <a:pt x="3489" y="9473"/>
                    <a:pt x="4047" y="10241"/>
                  </a:cubicBezTo>
                  <a:lnTo>
                    <a:pt x="3579" y="10439"/>
                  </a:lnTo>
                  <a:cubicBezTo>
                    <a:pt x="3501" y="10475"/>
                    <a:pt x="3447" y="10552"/>
                    <a:pt x="3447" y="10636"/>
                  </a:cubicBezTo>
                  <a:lnTo>
                    <a:pt x="3447" y="11482"/>
                  </a:lnTo>
                  <a:lnTo>
                    <a:pt x="2824" y="11961"/>
                  </a:lnTo>
                  <a:cubicBezTo>
                    <a:pt x="648" y="9485"/>
                    <a:pt x="510" y="5823"/>
                    <a:pt x="2500" y="3191"/>
                  </a:cubicBezTo>
                  <a:lnTo>
                    <a:pt x="2500" y="3191"/>
                  </a:lnTo>
                  <a:lnTo>
                    <a:pt x="3213" y="3683"/>
                  </a:lnTo>
                  <a:lnTo>
                    <a:pt x="4119" y="4420"/>
                  </a:lnTo>
                  <a:cubicBezTo>
                    <a:pt x="3633" y="5062"/>
                    <a:pt x="3309" y="5817"/>
                    <a:pt x="3183" y="6614"/>
                  </a:cubicBezTo>
                  <a:cubicBezTo>
                    <a:pt x="3160" y="6771"/>
                    <a:pt x="3282" y="6861"/>
                    <a:pt x="3402" y="6861"/>
                  </a:cubicBezTo>
                  <a:cubicBezTo>
                    <a:pt x="3497" y="6861"/>
                    <a:pt x="3590" y="6805"/>
                    <a:pt x="3609" y="6680"/>
                  </a:cubicBezTo>
                  <a:cubicBezTo>
                    <a:pt x="3723" y="5955"/>
                    <a:pt x="4011" y="5277"/>
                    <a:pt x="4448" y="4690"/>
                  </a:cubicBezTo>
                  <a:lnTo>
                    <a:pt x="5054" y="5188"/>
                  </a:lnTo>
                  <a:lnTo>
                    <a:pt x="5773" y="6686"/>
                  </a:lnTo>
                  <a:cubicBezTo>
                    <a:pt x="5791" y="6728"/>
                    <a:pt x="5827" y="6764"/>
                    <a:pt x="5869" y="6782"/>
                  </a:cubicBezTo>
                  <a:lnTo>
                    <a:pt x="7487" y="7567"/>
                  </a:lnTo>
                  <a:cubicBezTo>
                    <a:pt x="7493" y="7573"/>
                    <a:pt x="7505" y="7573"/>
                    <a:pt x="7517" y="7579"/>
                  </a:cubicBezTo>
                  <a:lnTo>
                    <a:pt x="7523" y="7579"/>
                  </a:lnTo>
                  <a:lnTo>
                    <a:pt x="7553" y="7585"/>
                  </a:lnTo>
                  <a:lnTo>
                    <a:pt x="7595" y="7585"/>
                  </a:lnTo>
                  <a:lnTo>
                    <a:pt x="7625" y="7579"/>
                  </a:lnTo>
                  <a:cubicBezTo>
                    <a:pt x="7637" y="7579"/>
                    <a:pt x="7643" y="7573"/>
                    <a:pt x="7655" y="7573"/>
                  </a:cubicBezTo>
                  <a:lnTo>
                    <a:pt x="7661" y="7573"/>
                  </a:lnTo>
                  <a:lnTo>
                    <a:pt x="7691" y="7555"/>
                  </a:lnTo>
                  <a:cubicBezTo>
                    <a:pt x="7697" y="7549"/>
                    <a:pt x="7709" y="7543"/>
                    <a:pt x="7715" y="7537"/>
                  </a:cubicBezTo>
                  <a:lnTo>
                    <a:pt x="7721" y="7531"/>
                  </a:lnTo>
                  <a:cubicBezTo>
                    <a:pt x="7727" y="7525"/>
                    <a:pt x="7739" y="7519"/>
                    <a:pt x="7745" y="7507"/>
                  </a:cubicBezTo>
                  <a:cubicBezTo>
                    <a:pt x="7805" y="7429"/>
                    <a:pt x="7805" y="7322"/>
                    <a:pt x="7745" y="7238"/>
                  </a:cubicBezTo>
                  <a:lnTo>
                    <a:pt x="6954" y="6249"/>
                  </a:lnTo>
                  <a:lnTo>
                    <a:pt x="5935" y="4318"/>
                  </a:lnTo>
                  <a:cubicBezTo>
                    <a:pt x="5929" y="4300"/>
                    <a:pt x="5923" y="4288"/>
                    <a:pt x="5911" y="4282"/>
                  </a:cubicBezTo>
                  <a:lnTo>
                    <a:pt x="5443" y="3719"/>
                  </a:lnTo>
                  <a:cubicBezTo>
                    <a:pt x="6231" y="3160"/>
                    <a:pt x="7140" y="2890"/>
                    <a:pt x="8042" y="2890"/>
                  </a:cubicBezTo>
                  <a:cubicBezTo>
                    <a:pt x="9382" y="2890"/>
                    <a:pt x="10706" y="3488"/>
                    <a:pt x="11587" y="4624"/>
                  </a:cubicBezTo>
                  <a:cubicBezTo>
                    <a:pt x="11635" y="4690"/>
                    <a:pt x="11696" y="4717"/>
                    <a:pt x="11756" y="4717"/>
                  </a:cubicBezTo>
                  <a:cubicBezTo>
                    <a:pt x="11914" y="4717"/>
                    <a:pt x="12063" y="4526"/>
                    <a:pt x="11923" y="4360"/>
                  </a:cubicBezTo>
                  <a:cubicBezTo>
                    <a:pt x="10959" y="3118"/>
                    <a:pt x="9510" y="2462"/>
                    <a:pt x="8042" y="2462"/>
                  </a:cubicBezTo>
                  <a:cubicBezTo>
                    <a:pt x="7046" y="2462"/>
                    <a:pt x="6041" y="2764"/>
                    <a:pt x="5174" y="3389"/>
                  </a:cubicBezTo>
                  <a:lnTo>
                    <a:pt x="4838" y="2982"/>
                  </a:lnTo>
                  <a:lnTo>
                    <a:pt x="4202" y="1585"/>
                  </a:lnTo>
                  <a:cubicBezTo>
                    <a:pt x="5371" y="813"/>
                    <a:pt x="6707" y="432"/>
                    <a:pt x="8037" y="432"/>
                  </a:cubicBezTo>
                  <a:close/>
                  <a:moveTo>
                    <a:pt x="11042" y="11278"/>
                  </a:moveTo>
                  <a:lnTo>
                    <a:pt x="11120" y="11350"/>
                  </a:lnTo>
                  <a:cubicBezTo>
                    <a:pt x="11132" y="11368"/>
                    <a:pt x="11156" y="11380"/>
                    <a:pt x="11174" y="11392"/>
                  </a:cubicBezTo>
                  <a:lnTo>
                    <a:pt x="13020" y="12231"/>
                  </a:lnTo>
                  <a:lnTo>
                    <a:pt x="13014" y="12231"/>
                  </a:lnTo>
                  <a:lnTo>
                    <a:pt x="12876" y="12369"/>
                  </a:lnTo>
                  <a:lnTo>
                    <a:pt x="12864" y="12381"/>
                  </a:lnTo>
                  <a:cubicBezTo>
                    <a:pt x="12756" y="12483"/>
                    <a:pt x="12654" y="12579"/>
                    <a:pt x="12541" y="12668"/>
                  </a:cubicBezTo>
                  <a:cubicBezTo>
                    <a:pt x="11827" y="13280"/>
                    <a:pt x="10994" y="13741"/>
                    <a:pt x="10095" y="14017"/>
                  </a:cubicBezTo>
                  <a:lnTo>
                    <a:pt x="9867" y="12878"/>
                  </a:lnTo>
                  <a:cubicBezTo>
                    <a:pt x="9861" y="12860"/>
                    <a:pt x="9861" y="12842"/>
                    <a:pt x="9849" y="12830"/>
                  </a:cubicBezTo>
                  <a:lnTo>
                    <a:pt x="9489" y="12081"/>
                  </a:lnTo>
                  <a:cubicBezTo>
                    <a:pt x="10053" y="11907"/>
                    <a:pt x="10574" y="11631"/>
                    <a:pt x="11042" y="11278"/>
                  </a:cubicBezTo>
                  <a:close/>
                  <a:moveTo>
                    <a:pt x="4322" y="10588"/>
                  </a:moveTo>
                  <a:cubicBezTo>
                    <a:pt x="4424" y="10708"/>
                    <a:pt x="4526" y="10822"/>
                    <a:pt x="4640" y="10924"/>
                  </a:cubicBezTo>
                  <a:cubicBezTo>
                    <a:pt x="5565" y="11811"/>
                    <a:pt x="6786" y="12289"/>
                    <a:pt x="8042" y="12289"/>
                  </a:cubicBezTo>
                  <a:cubicBezTo>
                    <a:pt x="8382" y="12289"/>
                    <a:pt x="8724" y="12254"/>
                    <a:pt x="9064" y="12183"/>
                  </a:cubicBezTo>
                  <a:lnTo>
                    <a:pt x="9447" y="12986"/>
                  </a:lnTo>
                  <a:lnTo>
                    <a:pt x="9669" y="14131"/>
                  </a:lnTo>
                  <a:cubicBezTo>
                    <a:pt x="9136" y="14257"/>
                    <a:pt x="8590" y="14323"/>
                    <a:pt x="8045" y="14323"/>
                  </a:cubicBezTo>
                  <a:cubicBezTo>
                    <a:pt x="8037" y="14323"/>
                    <a:pt x="8030" y="14323"/>
                    <a:pt x="8022" y="14323"/>
                  </a:cubicBezTo>
                  <a:cubicBezTo>
                    <a:pt x="6178" y="14323"/>
                    <a:pt x="4419" y="13586"/>
                    <a:pt x="3123" y="12279"/>
                  </a:cubicBezTo>
                  <a:lnTo>
                    <a:pt x="3795" y="11751"/>
                  </a:lnTo>
                  <a:cubicBezTo>
                    <a:pt x="3849" y="11715"/>
                    <a:pt x="3879" y="11649"/>
                    <a:pt x="3879" y="11583"/>
                  </a:cubicBezTo>
                  <a:lnTo>
                    <a:pt x="3879" y="10780"/>
                  </a:lnTo>
                  <a:lnTo>
                    <a:pt x="4322" y="10588"/>
                  </a:lnTo>
                  <a:close/>
                  <a:moveTo>
                    <a:pt x="8040" y="0"/>
                  </a:moveTo>
                  <a:cubicBezTo>
                    <a:pt x="6567" y="0"/>
                    <a:pt x="5088" y="440"/>
                    <a:pt x="3813" y="1333"/>
                  </a:cubicBezTo>
                  <a:cubicBezTo>
                    <a:pt x="3729" y="1393"/>
                    <a:pt x="3699" y="1501"/>
                    <a:pt x="3741" y="1597"/>
                  </a:cubicBezTo>
                  <a:lnTo>
                    <a:pt x="4460" y="3185"/>
                  </a:lnTo>
                  <a:cubicBezTo>
                    <a:pt x="4466" y="3203"/>
                    <a:pt x="4478" y="3221"/>
                    <a:pt x="4490" y="3233"/>
                  </a:cubicBezTo>
                  <a:lnTo>
                    <a:pt x="5569" y="4540"/>
                  </a:lnTo>
                  <a:lnTo>
                    <a:pt x="6594" y="6476"/>
                  </a:lnTo>
                  <a:cubicBezTo>
                    <a:pt x="6594" y="6482"/>
                    <a:pt x="6606" y="6494"/>
                    <a:pt x="6612" y="6506"/>
                  </a:cubicBezTo>
                  <a:lnTo>
                    <a:pt x="6822" y="6770"/>
                  </a:lnTo>
                  <a:lnTo>
                    <a:pt x="6127" y="6434"/>
                  </a:lnTo>
                  <a:lnTo>
                    <a:pt x="5425" y="4960"/>
                  </a:lnTo>
                  <a:cubicBezTo>
                    <a:pt x="5413" y="4930"/>
                    <a:pt x="5389" y="4906"/>
                    <a:pt x="5365" y="4882"/>
                  </a:cubicBezTo>
                  <a:lnTo>
                    <a:pt x="4556" y="4216"/>
                  </a:lnTo>
                  <a:lnTo>
                    <a:pt x="3483" y="3341"/>
                  </a:lnTo>
                  <a:lnTo>
                    <a:pt x="3465" y="3329"/>
                  </a:lnTo>
                  <a:lnTo>
                    <a:pt x="2578" y="2724"/>
                  </a:lnTo>
                  <a:cubicBezTo>
                    <a:pt x="2539" y="2697"/>
                    <a:pt x="2495" y="2684"/>
                    <a:pt x="2452" y="2684"/>
                  </a:cubicBezTo>
                  <a:cubicBezTo>
                    <a:pt x="2389" y="2684"/>
                    <a:pt x="2327" y="2712"/>
                    <a:pt x="2284" y="2766"/>
                  </a:cubicBezTo>
                  <a:cubicBezTo>
                    <a:pt x="0" y="5619"/>
                    <a:pt x="150" y="9719"/>
                    <a:pt x="2638" y="12399"/>
                  </a:cubicBezTo>
                  <a:cubicBezTo>
                    <a:pt x="2644" y="12399"/>
                    <a:pt x="2644" y="12405"/>
                    <a:pt x="2650" y="12411"/>
                  </a:cubicBezTo>
                  <a:cubicBezTo>
                    <a:pt x="2710" y="12471"/>
                    <a:pt x="2764" y="12531"/>
                    <a:pt x="2830" y="12591"/>
                  </a:cubicBezTo>
                  <a:cubicBezTo>
                    <a:pt x="4262" y="14026"/>
                    <a:pt x="6150" y="14754"/>
                    <a:pt x="8044" y="14754"/>
                  </a:cubicBezTo>
                  <a:cubicBezTo>
                    <a:pt x="9716" y="14754"/>
                    <a:pt x="11394" y="14187"/>
                    <a:pt x="12768" y="13040"/>
                  </a:cubicBezTo>
                  <a:lnTo>
                    <a:pt x="12786" y="13028"/>
                  </a:lnTo>
                  <a:cubicBezTo>
                    <a:pt x="12876" y="12956"/>
                    <a:pt x="12960" y="12878"/>
                    <a:pt x="13044" y="12800"/>
                  </a:cubicBezTo>
                  <a:lnTo>
                    <a:pt x="13092" y="12758"/>
                  </a:lnTo>
                  <a:lnTo>
                    <a:pt x="13158" y="12692"/>
                  </a:lnTo>
                  <a:lnTo>
                    <a:pt x="13200" y="12650"/>
                  </a:lnTo>
                  <a:lnTo>
                    <a:pt x="13260" y="12591"/>
                  </a:lnTo>
                  <a:cubicBezTo>
                    <a:pt x="13326" y="12531"/>
                    <a:pt x="13386" y="12465"/>
                    <a:pt x="13446" y="12399"/>
                  </a:cubicBezTo>
                  <a:lnTo>
                    <a:pt x="13452" y="12393"/>
                  </a:lnTo>
                  <a:cubicBezTo>
                    <a:pt x="16149" y="9485"/>
                    <a:pt x="16065" y="4966"/>
                    <a:pt x="13260" y="2160"/>
                  </a:cubicBezTo>
                  <a:cubicBezTo>
                    <a:pt x="13164" y="2059"/>
                    <a:pt x="13062" y="1963"/>
                    <a:pt x="12954" y="1873"/>
                  </a:cubicBezTo>
                  <a:lnTo>
                    <a:pt x="12948" y="1867"/>
                  </a:lnTo>
                  <a:cubicBezTo>
                    <a:pt x="11558" y="630"/>
                    <a:pt x="9803" y="0"/>
                    <a:pt x="804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252;p60">
              <a:extLst>
                <a:ext uri="{FF2B5EF4-FFF2-40B4-BE49-F238E27FC236}">
                  <a16:creationId xmlns:a16="http://schemas.microsoft.com/office/drawing/2014/main" id="{2316168F-ECBA-712B-E70D-9A1B3F4CBA1B}"/>
                </a:ext>
              </a:extLst>
            </p:cNvPr>
            <p:cNvSpPr/>
            <p:nvPr/>
          </p:nvSpPr>
          <p:spPr>
            <a:xfrm>
              <a:off x="1740299" y="1849113"/>
              <a:ext cx="403750" cy="368850"/>
            </a:xfrm>
            <a:custGeom>
              <a:avLst/>
              <a:gdLst/>
              <a:ahLst/>
              <a:cxnLst/>
              <a:rect l="l" t="t" r="r" b="b"/>
              <a:pathLst>
                <a:path w="16150" h="14754" extrusionOk="0">
                  <a:moveTo>
                    <a:pt x="9585" y="9288"/>
                  </a:moveTo>
                  <a:lnTo>
                    <a:pt x="9717" y="9989"/>
                  </a:lnTo>
                  <a:cubicBezTo>
                    <a:pt x="9723" y="10031"/>
                    <a:pt x="9747" y="10073"/>
                    <a:pt x="9777" y="10109"/>
                  </a:cubicBezTo>
                  <a:lnTo>
                    <a:pt x="10718" y="10972"/>
                  </a:lnTo>
                  <a:cubicBezTo>
                    <a:pt x="10293" y="11290"/>
                    <a:pt x="9813" y="11530"/>
                    <a:pt x="9298" y="11679"/>
                  </a:cubicBezTo>
                  <a:lnTo>
                    <a:pt x="8962" y="10972"/>
                  </a:lnTo>
                  <a:lnTo>
                    <a:pt x="9585" y="9288"/>
                  </a:lnTo>
                  <a:close/>
                  <a:moveTo>
                    <a:pt x="8037" y="432"/>
                  </a:moveTo>
                  <a:cubicBezTo>
                    <a:pt x="9661" y="432"/>
                    <a:pt x="11276" y="999"/>
                    <a:pt x="12571" y="2112"/>
                  </a:cubicBezTo>
                  <a:lnTo>
                    <a:pt x="12343" y="3473"/>
                  </a:lnTo>
                  <a:cubicBezTo>
                    <a:pt x="12331" y="3545"/>
                    <a:pt x="12355" y="3617"/>
                    <a:pt x="12409" y="3665"/>
                  </a:cubicBezTo>
                  <a:lnTo>
                    <a:pt x="12978" y="4192"/>
                  </a:lnTo>
                  <a:lnTo>
                    <a:pt x="12613" y="4948"/>
                  </a:lnTo>
                  <a:cubicBezTo>
                    <a:pt x="12535" y="5092"/>
                    <a:pt x="12636" y="5265"/>
                    <a:pt x="12804" y="5265"/>
                  </a:cubicBezTo>
                  <a:cubicBezTo>
                    <a:pt x="12882" y="5265"/>
                    <a:pt x="12960" y="5218"/>
                    <a:pt x="12996" y="5146"/>
                  </a:cubicBezTo>
                  <a:lnTo>
                    <a:pt x="13434" y="4240"/>
                  </a:lnTo>
                  <a:cubicBezTo>
                    <a:pt x="13476" y="4157"/>
                    <a:pt x="13458" y="4055"/>
                    <a:pt x="13392" y="3989"/>
                  </a:cubicBezTo>
                  <a:lnTo>
                    <a:pt x="12786" y="3431"/>
                  </a:lnTo>
                  <a:lnTo>
                    <a:pt x="12948" y="2460"/>
                  </a:lnTo>
                  <a:cubicBezTo>
                    <a:pt x="15513" y="5019"/>
                    <a:pt x="15682" y="9130"/>
                    <a:pt x="13322" y="11887"/>
                  </a:cubicBezTo>
                  <a:lnTo>
                    <a:pt x="13322" y="11887"/>
                  </a:lnTo>
                  <a:lnTo>
                    <a:pt x="11384" y="11008"/>
                  </a:lnTo>
                  <a:lnTo>
                    <a:pt x="11366" y="10990"/>
                  </a:lnTo>
                  <a:cubicBezTo>
                    <a:pt x="12990" y="9503"/>
                    <a:pt x="13422" y="7112"/>
                    <a:pt x="12427" y="5146"/>
                  </a:cubicBezTo>
                  <a:cubicBezTo>
                    <a:pt x="12387" y="5071"/>
                    <a:pt x="12310" y="5026"/>
                    <a:pt x="12227" y="5026"/>
                  </a:cubicBezTo>
                  <a:cubicBezTo>
                    <a:pt x="12210" y="5026"/>
                    <a:pt x="12193" y="5028"/>
                    <a:pt x="12175" y="5032"/>
                  </a:cubicBezTo>
                  <a:cubicBezTo>
                    <a:pt x="12043" y="5062"/>
                    <a:pt x="11977" y="5212"/>
                    <a:pt x="12037" y="5337"/>
                  </a:cubicBezTo>
                  <a:cubicBezTo>
                    <a:pt x="12954" y="7142"/>
                    <a:pt x="12553" y="9336"/>
                    <a:pt x="11048" y="10696"/>
                  </a:cubicBezTo>
                  <a:lnTo>
                    <a:pt x="10125" y="9839"/>
                  </a:lnTo>
                  <a:lnTo>
                    <a:pt x="9861" y="8442"/>
                  </a:lnTo>
                  <a:cubicBezTo>
                    <a:pt x="9839" y="8327"/>
                    <a:pt x="9744" y="8266"/>
                    <a:pt x="9649" y="8266"/>
                  </a:cubicBezTo>
                  <a:cubicBezTo>
                    <a:pt x="9566" y="8266"/>
                    <a:pt x="9484" y="8312"/>
                    <a:pt x="9447" y="8406"/>
                  </a:cubicBezTo>
                  <a:lnTo>
                    <a:pt x="8524" y="10912"/>
                  </a:lnTo>
                  <a:cubicBezTo>
                    <a:pt x="8500" y="10966"/>
                    <a:pt x="8506" y="11026"/>
                    <a:pt x="8530" y="11080"/>
                  </a:cubicBezTo>
                  <a:lnTo>
                    <a:pt x="8866" y="11787"/>
                  </a:lnTo>
                  <a:cubicBezTo>
                    <a:pt x="8592" y="11838"/>
                    <a:pt x="8316" y="11863"/>
                    <a:pt x="8043" y="11863"/>
                  </a:cubicBezTo>
                  <a:cubicBezTo>
                    <a:pt x="6898" y="11863"/>
                    <a:pt x="5786" y="11426"/>
                    <a:pt x="4940" y="10618"/>
                  </a:cubicBezTo>
                  <a:cubicBezTo>
                    <a:pt x="4874" y="10552"/>
                    <a:pt x="4808" y="10487"/>
                    <a:pt x="4742" y="10415"/>
                  </a:cubicBezTo>
                  <a:lnTo>
                    <a:pt x="4952" y="10325"/>
                  </a:lnTo>
                  <a:cubicBezTo>
                    <a:pt x="5048" y="10283"/>
                    <a:pt x="5102" y="10187"/>
                    <a:pt x="5084" y="10085"/>
                  </a:cubicBezTo>
                  <a:cubicBezTo>
                    <a:pt x="5065" y="9977"/>
                    <a:pt x="4973" y="9906"/>
                    <a:pt x="4870" y="9906"/>
                  </a:cubicBezTo>
                  <a:cubicBezTo>
                    <a:pt x="4842" y="9906"/>
                    <a:pt x="4813" y="9911"/>
                    <a:pt x="4784" y="9923"/>
                  </a:cubicBezTo>
                  <a:lnTo>
                    <a:pt x="4448" y="10067"/>
                  </a:lnTo>
                  <a:cubicBezTo>
                    <a:pt x="3909" y="9354"/>
                    <a:pt x="3597" y="8490"/>
                    <a:pt x="3561" y="7591"/>
                  </a:cubicBezTo>
                  <a:cubicBezTo>
                    <a:pt x="3552" y="7452"/>
                    <a:pt x="3448" y="7384"/>
                    <a:pt x="3344" y="7384"/>
                  </a:cubicBezTo>
                  <a:cubicBezTo>
                    <a:pt x="3233" y="7384"/>
                    <a:pt x="3123" y="7461"/>
                    <a:pt x="3129" y="7609"/>
                  </a:cubicBezTo>
                  <a:cubicBezTo>
                    <a:pt x="3171" y="8556"/>
                    <a:pt x="3489" y="9473"/>
                    <a:pt x="4047" y="10241"/>
                  </a:cubicBezTo>
                  <a:lnTo>
                    <a:pt x="3579" y="10439"/>
                  </a:lnTo>
                  <a:cubicBezTo>
                    <a:pt x="3501" y="10475"/>
                    <a:pt x="3447" y="10552"/>
                    <a:pt x="3447" y="10636"/>
                  </a:cubicBezTo>
                  <a:lnTo>
                    <a:pt x="3447" y="11482"/>
                  </a:lnTo>
                  <a:lnTo>
                    <a:pt x="2824" y="11961"/>
                  </a:lnTo>
                  <a:cubicBezTo>
                    <a:pt x="648" y="9485"/>
                    <a:pt x="510" y="5823"/>
                    <a:pt x="2500" y="3191"/>
                  </a:cubicBezTo>
                  <a:lnTo>
                    <a:pt x="2500" y="3191"/>
                  </a:lnTo>
                  <a:lnTo>
                    <a:pt x="3213" y="3683"/>
                  </a:lnTo>
                  <a:lnTo>
                    <a:pt x="4119" y="4420"/>
                  </a:lnTo>
                  <a:cubicBezTo>
                    <a:pt x="3633" y="5062"/>
                    <a:pt x="3309" y="5817"/>
                    <a:pt x="3183" y="6614"/>
                  </a:cubicBezTo>
                  <a:cubicBezTo>
                    <a:pt x="3160" y="6771"/>
                    <a:pt x="3282" y="6861"/>
                    <a:pt x="3402" y="6861"/>
                  </a:cubicBezTo>
                  <a:cubicBezTo>
                    <a:pt x="3497" y="6861"/>
                    <a:pt x="3590" y="6805"/>
                    <a:pt x="3609" y="6680"/>
                  </a:cubicBezTo>
                  <a:cubicBezTo>
                    <a:pt x="3723" y="5955"/>
                    <a:pt x="4011" y="5277"/>
                    <a:pt x="4448" y="4690"/>
                  </a:cubicBezTo>
                  <a:lnTo>
                    <a:pt x="5054" y="5188"/>
                  </a:lnTo>
                  <a:lnTo>
                    <a:pt x="5773" y="6686"/>
                  </a:lnTo>
                  <a:cubicBezTo>
                    <a:pt x="5791" y="6728"/>
                    <a:pt x="5827" y="6764"/>
                    <a:pt x="5869" y="6782"/>
                  </a:cubicBezTo>
                  <a:lnTo>
                    <a:pt x="7487" y="7567"/>
                  </a:lnTo>
                  <a:cubicBezTo>
                    <a:pt x="7493" y="7573"/>
                    <a:pt x="7505" y="7573"/>
                    <a:pt x="7517" y="7579"/>
                  </a:cubicBezTo>
                  <a:lnTo>
                    <a:pt x="7523" y="7579"/>
                  </a:lnTo>
                  <a:lnTo>
                    <a:pt x="7553" y="7585"/>
                  </a:lnTo>
                  <a:lnTo>
                    <a:pt x="7595" y="7585"/>
                  </a:lnTo>
                  <a:lnTo>
                    <a:pt x="7625" y="7579"/>
                  </a:lnTo>
                  <a:cubicBezTo>
                    <a:pt x="7637" y="7579"/>
                    <a:pt x="7643" y="7573"/>
                    <a:pt x="7655" y="7573"/>
                  </a:cubicBezTo>
                  <a:lnTo>
                    <a:pt x="7661" y="7573"/>
                  </a:lnTo>
                  <a:lnTo>
                    <a:pt x="7691" y="7555"/>
                  </a:lnTo>
                  <a:cubicBezTo>
                    <a:pt x="7697" y="7549"/>
                    <a:pt x="7709" y="7543"/>
                    <a:pt x="7715" y="7537"/>
                  </a:cubicBezTo>
                  <a:lnTo>
                    <a:pt x="7721" y="7531"/>
                  </a:lnTo>
                  <a:cubicBezTo>
                    <a:pt x="7727" y="7525"/>
                    <a:pt x="7739" y="7519"/>
                    <a:pt x="7745" y="7507"/>
                  </a:cubicBezTo>
                  <a:cubicBezTo>
                    <a:pt x="7805" y="7429"/>
                    <a:pt x="7805" y="7322"/>
                    <a:pt x="7745" y="7238"/>
                  </a:cubicBezTo>
                  <a:lnTo>
                    <a:pt x="6954" y="6249"/>
                  </a:lnTo>
                  <a:lnTo>
                    <a:pt x="5935" y="4318"/>
                  </a:lnTo>
                  <a:cubicBezTo>
                    <a:pt x="5929" y="4300"/>
                    <a:pt x="5923" y="4288"/>
                    <a:pt x="5911" y="4282"/>
                  </a:cubicBezTo>
                  <a:lnTo>
                    <a:pt x="5443" y="3719"/>
                  </a:lnTo>
                  <a:cubicBezTo>
                    <a:pt x="6231" y="3160"/>
                    <a:pt x="7140" y="2890"/>
                    <a:pt x="8042" y="2890"/>
                  </a:cubicBezTo>
                  <a:cubicBezTo>
                    <a:pt x="9382" y="2890"/>
                    <a:pt x="10706" y="3488"/>
                    <a:pt x="11587" y="4624"/>
                  </a:cubicBezTo>
                  <a:cubicBezTo>
                    <a:pt x="11635" y="4690"/>
                    <a:pt x="11696" y="4717"/>
                    <a:pt x="11756" y="4717"/>
                  </a:cubicBezTo>
                  <a:cubicBezTo>
                    <a:pt x="11914" y="4717"/>
                    <a:pt x="12063" y="4526"/>
                    <a:pt x="11923" y="4360"/>
                  </a:cubicBezTo>
                  <a:cubicBezTo>
                    <a:pt x="10959" y="3118"/>
                    <a:pt x="9510" y="2462"/>
                    <a:pt x="8042" y="2462"/>
                  </a:cubicBezTo>
                  <a:cubicBezTo>
                    <a:pt x="7046" y="2462"/>
                    <a:pt x="6041" y="2764"/>
                    <a:pt x="5174" y="3389"/>
                  </a:cubicBezTo>
                  <a:lnTo>
                    <a:pt x="4838" y="2982"/>
                  </a:lnTo>
                  <a:lnTo>
                    <a:pt x="4202" y="1585"/>
                  </a:lnTo>
                  <a:cubicBezTo>
                    <a:pt x="5371" y="813"/>
                    <a:pt x="6707" y="432"/>
                    <a:pt x="8037" y="432"/>
                  </a:cubicBezTo>
                  <a:close/>
                  <a:moveTo>
                    <a:pt x="11042" y="11278"/>
                  </a:moveTo>
                  <a:lnTo>
                    <a:pt x="11120" y="11350"/>
                  </a:lnTo>
                  <a:cubicBezTo>
                    <a:pt x="11132" y="11368"/>
                    <a:pt x="11156" y="11380"/>
                    <a:pt x="11174" y="11392"/>
                  </a:cubicBezTo>
                  <a:lnTo>
                    <a:pt x="13020" y="12231"/>
                  </a:lnTo>
                  <a:lnTo>
                    <a:pt x="13014" y="12231"/>
                  </a:lnTo>
                  <a:lnTo>
                    <a:pt x="12876" y="12369"/>
                  </a:lnTo>
                  <a:lnTo>
                    <a:pt x="12864" y="12381"/>
                  </a:lnTo>
                  <a:cubicBezTo>
                    <a:pt x="12756" y="12483"/>
                    <a:pt x="12654" y="12579"/>
                    <a:pt x="12541" y="12668"/>
                  </a:cubicBezTo>
                  <a:cubicBezTo>
                    <a:pt x="11827" y="13280"/>
                    <a:pt x="10994" y="13741"/>
                    <a:pt x="10095" y="14017"/>
                  </a:cubicBezTo>
                  <a:lnTo>
                    <a:pt x="9867" y="12878"/>
                  </a:lnTo>
                  <a:cubicBezTo>
                    <a:pt x="9861" y="12860"/>
                    <a:pt x="9861" y="12842"/>
                    <a:pt x="9849" y="12830"/>
                  </a:cubicBezTo>
                  <a:lnTo>
                    <a:pt x="9489" y="12081"/>
                  </a:lnTo>
                  <a:cubicBezTo>
                    <a:pt x="10053" y="11907"/>
                    <a:pt x="10574" y="11631"/>
                    <a:pt x="11042" y="11278"/>
                  </a:cubicBezTo>
                  <a:close/>
                  <a:moveTo>
                    <a:pt x="4322" y="10588"/>
                  </a:moveTo>
                  <a:cubicBezTo>
                    <a:pt x="4424" y="10708"/>
                    <a:pt x="4526" y="10822"/>
                    <a:pt x="4640" y="10924"/>
                  </a:cubicBezTo>
                  <a:cubicBezTo>
                    <a:pt x="5565" y="11811"/>
                    <a:pt x="6786" y="12289"/>
                    <a:pt x="8042" y="12289"/>
                  </a:cubicBezTo>
                  <a:cubicBezTo>
                    <a:pt x="8382" y="12289"/>
                    <a:pt x="8724" y="12254"/>
                    <a:pt x="9064" y="12183"/>
                  </a:cubicBezTo>
                  <a:lnTo>
                    <a:pt x="9447" y="12986"/>
                  </a:lnTo>
                  <a:lnTo>
                    <a:pt x="9669" y="14131"/>
                  </a:lnTo>
                  <a:cubicBezTo>
                    <a:pt x="9136" y="14257"/>
                    <a:pt x="8590" y="14323"/>
                    <a:pt x="8045" y="14323"/>
                  </a:cubicBezTo>
                  <a:cubicBezTo>
                    <a:pt x="8037" y="14323"/>
                    <a:pt x="8030" y="14323"/>
                    <a:pt x="8022" y="14323"/>
                  </a:cubicBezTo>
                  <a:cubicBezTo>
                    <a:pt x="6178" y="14323"/>
                    <a:pt x="4419" y="13586"/>
                    <a:pt x="3123" y="12279"/>
                  </a:cubicBezTo>
                  <a:lnTo>
                    <a:pt x="3795" y="11751"/>
                  </a:lnTo>
                  <a:cubicBezTo>
                    <a:pt x="3849" y="11715"/>
                    <a:pt x="3879" y="11649"/>
                    <a:pt x="3879" y="11583"/>
                  </a:cubicBezTo>
                  <a:lnTo>
                    <a:pt x="3879" y="10780"/>
                  </a:lnTo>
                  <a:lnTo>
                    <a:pt x="4322" y="10588"/>
                  </a:lnTo>
                  <a:close/>
                  <a:moveTo>
                    <a:pt x="8040" y="0"/>
                  </a:moveTo>
                  <a:cubicBezTo>
                    <a:pt x="6567" y="0"/>
                    <a:pt x="5088" y="440"/>
                    <a:pt x="3813" y="1333"/>
                  </a:cubicBezTo>
                  <a:cubicBezTo>
                    <a:pt x="3729" y="1393"/>
                    <a:pt x="3699" y="1501"/>
                    <a:pt x="3741" y="1597"/>
                  </a:cubicBezTo>
                  <a:lnTo>
                    <a:pt x="4460" y="3185"/>
                  </a:lnTo>
                  <a:cubicBezTo>
                    <a:pt x="4466" y="3203"/>
                    <a:pt x="4478" y="3221"/>
                    <a:pt x="4490" y="3233"/>
                  </a:cubicBezTo>
                  <a:lnTo>
                    <a:pt x="5569" y="4540"/>
                  </a:lnTo>
                  <a:lnTo>
                    <a:pt x="6594" y="6476"/>
                  </a:lnTo>
                  <a:cubicBezTo>
                    <a:pt x="6594" y="6482"/>
                    <a:pt x="6606" y="6494"/>
                    <a:pt x="6612" y="6506"/>
                  </a:cubicBezTo>
                  <a:lnTo>
                    <a:pt x="6822" y="6770"/>
                  </a:lnTo>
                  <a:lnTo>
                    <a:pt x="6127" y="6434"/>
                  </a:lnTo>
                  <a:lnTo>
                    <a:pt x="5425" y="4960"/>
                  </a:lnTo>
                  <a:cubicBezTo>
                    <a:pt x="5413" y="4930"/>
                    <a:pt x="5389" y="4906"/>
                    <a:pt x="5365" y="4882"/>
                  </a:cubicBezTo>
                  <a:lnTo>
                    <a:pt x="4556" y="4216"/>
                  </a:lnTo>
                  <a:lnTo>
                    <a:pt x="3483" y="3341"/>
                  </a:lnTo>
                  <a:lnTo>
                    <a:pt x="3465" y="3329"/>
                  </a:lnTo>
                  <a:lnTo>
                    <a:pt x="2578" y="2724"/>
                  </a:lnTo>
                  <a:cubicBezTo>
                    <a:pt x="2539" y="2697"/>
                    <a:pt x="2495" y="2684"/>
                    <a:pt x="2452" y="2684"/>
                  </a:cubicBezTo>
                  <a:cubicBezTo>
                    <a:pt x="2389" y="2684"/>
                    <a:pt x="2327" y="2712"/>
                    <a:pt x="2284" y="2766"/>
                  </a:cubicBezTo>
                  <a:cubicBezTo>
                    <a:pt x="0" y="5619"/>
                    <a:pt x="150" y="9719"/>
                    <a:pt x="2638" y="12399"/>
                  </a:cubicBezTo>
                  <a:cubicBezTo>
                    <a:pt x="2644" y="12399"/>
                    <a:pt x="2644" y="12405"/>
                    <a:pt x="2650" y="12411"/>
                  </a:cubicBezTo>
                  <a:cubicBezTo>
                    <a:pt x="2710" y="12471"/>
                    <a:pt x="2764" y="12531"/>
                    <a:pt x="2830" y="12591"/>
                  </a:cubicBezTo>
                  <a:cubicBezTo>
                    <a:pt x="4262" y="14026"/>
                    <a:pt x="6150" y="14754"/>
                    <a:pt x="8044" y="14754"/>
                  </a:cubicBezTo>
                  <a:cubicBezTo>
                    <a:pt x="9716" y="14754"/>
                    <a:pt x="11394" y="14187"/>
                    <a:pt x="12768" y="13040"/>
                  </a:cubicBezTo>
                  <a:lnTo>
                    <a:pt x="12786" y="13028"/>
                  </a:lnTo>
                  <a:cubicBezTo>
                    <a:pt x="12876" y="12956"/>
                    <a:pt x="12960" y="12878"/>
                    <a:pt x="13044" y="12800"/>
                  </a:cubicBezTo>
                  <a:lnTo>
                    <a:pt x="13092" y="12758"/>
                  </a:lnTo>
                  <a:lnTo>
                    <a:pt x="13158" y="12692"/>
                  </a:lnTo>
                  <a:lnTo>
                    <a:pt x="13200" y="12650"/>
                  </a:lnTo>
                  <a:lnTo>
                    <a:pt x="13260" y="12591"/>
                  </a:lnTo>
                  <a:cubicBezTo>
                    <a:pt x="13326" y="12531"/>
                    <a:pt x="13386" y="12465"/>
                    <a:pt x="13446" y="12399"/>
                  </a:cubicBezTo>
                  <a:lnTo>
                    <a:pt x="13452" y="12393"/>
                  </a:lnTo>
                  <a:cubicBezTo>
                    <a:pt x="16149" y="9485"/>
                    <a:pt x="16065" y="4966"/>
                    <a:pt x="13260" y="2160"/>
                  </a:cubicBezTo>
                  <a:cubicBezTo>
                    <a:pt x="13164" y="2059"/>
                    <a:pt x="13062" y="1963"/>
                    <a:pt x="12954" y="1873"/>
                  </a:cubicBezTo>
                  <a:lnTo>
                    <a:pt x="12948" y="1867"/>
                  </a:lnTo>
                  <a:cubicBezTo>
                    <a:pt x="11558" y="630"/>
                    <a:pt x="9803" y="0"/>
                    <a:pt x="804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" name="Google Shape;1250;p60">
            <a:extLst>
              <a:ext uri="{FF2B5EF4-FFF2-40B4-BE49-F238E27FC236}">
                <a16:creationId xmlns:a16="http://schemas.microsoft.com/office/drawing/2014/main" id="{2C64A4A1-E251-AB6D-5491-AC7FA29A0428}"/>
              </a:ext>
            </a:extLst>
          </p:cNvPr>
          <p:cNvGrpSpPr/>
          <p:nvPr/>
        </p:nvGrpSpPr>
        <p:grpSpPr>
          <a:xfrm>
            <a:off x="1549935" y="2926312"/>
            <a:ext cx="198879" cy="182086"/>
            <a:chOff x="1740299" y="1849113"/>
            <a:chExt cx="413335" cy="378434"/>
          </a:xfrm>
          <a:solidFill>
            <a:schemeClr val="bg1">
              <a:lumMod val="10000"/>
            </a:schemeClr>
          </a:solidFill>
        </p:grpSpPr>
        <p:sp>
          <p:nvSpPr>
            <p:cNvPr id="31" name="Google Shape;1251;p60">
              <a:extLst>
                <a:ext uri="{FF2B5EF4-FFF2-40B4-BE49-F238E27FC236}">
                  <a16:creationId xmlns:a16="http://schemas.microsoft.com/office/drawing/2014/main" id="{0E5E0C35-3895-EB58-7037-0038BAC7118A}"/>
                </a:ext>
              </a:extLst>
            </p:cNvPr>
            <p:cNvSpPr/>
            <p:nvPr/>
          </p:nvSpPr>
          <p:spPr>
            <a:xfrm>
              <a:off x="1749884" y="1858697"/>
              <a:ext cx="403750" cy="368850"/>
            </a:xfrm>
            <a:custGeom>
              <a:avLst/>
              <a:gdLst/>
              <a:ahLst/>
              <a:cxnLst/>
              <a:rect l="l" t="t" r="r" b="b"/>
              <a:pathLst>
                <a:path w="16150" h="14754" extrusionOk="0">
                  <a:moveTo>
                    <a:pt x="9585" y="9288"/>
                  </a:moveTo>
                  <a:lnTo>
                    <a:pt x="9717" y="9989"/>
                  </a:lnTo>
                  <a:cubicBezTo>
                    <a:pt x="9723" y="10031"/>
                    <a:pt x="9747" y="10073"/>
                    <a:pt x="9777" y="10109"/>
                  </a:cubicBezTo>
                  <a:lnTo>
                    <a:pt x="10718" y="10972"/>
                  </a:lnTo>
                  <a:cubicBezTo>
                    <a:pt x="10293" y="11290"/>
                    <a:pt x="9813" y="11530"/>
                    <a:pt x="9298" y="11679"/>
                  </a:cubicBezTo>
                  <a:lnTo>
                    <a:pt x="8962" y="10972"/>
                  </a:lnTo>
                  <a:lnTo>
                    <a:pt x="9585" y="9288"/>
                  </a:lnTo>
                  <a:close/>
                  <a:moveTo>
                    <a:pt x="8037" y="432"/>
                  </a:moveTo>
                  <a:cubicBezTo>
                    <a:pt x="9661" y="432"/>
                    <a:pt x="11276" y="999"/>
                    <a:pt x="12571" y="2112"/>
                  </a:cubicBezTo>
                  <a:lnTo>
                    <a:pt x="12343" y="3473"/>
                  </a:lnTo>
                  <a:cubicBezTo>
                    <a:pt x="12331" y="3545"/>
                    <a:pt x="12355" y="3617"/>
                    <a:pt x="12409" y="3665"/>
                  </a:cubicBezTo>
                  <a:lnTo>
                    <a:pt x="12978" y="4192"/>
                  </a:lnTo>
                  <a:lnTo>
                    <a:pt x="12613" y="4948"/>
                  </a:lnTo>
                  <a:cubicBezTo>
                    <a:pt x="12535" y="5092"/>
                    <a:pt x="12636" y="5265"/>
                    <a:pt x="12804" y="5265"/>
                  </a:cubicBezTo>
                  <a:cubicBezTo>
                    <a:pt x="12882" y="5265"/>
                    <a:pt x="12960" y="5218"/>
                    <a:pt x="12996" y="5146"/>
                  </a:cubicBezTo>
                  <a:lnTo>
                    <a:pt x="13434" y="4240"/>
                  </a:lnTo>
                  <a:cubicBezTo>
                    <a:pt x="13476" y="4157"/>
                    <a:pt x="13458" y="4055"/>
                    <a:pt x="13392" y="3989"/>
                  </a:cubicBezTo>
                  <a:lnTo>
                    <a:pt x="12786" y="3431"/>
                  </a:lnTo>
                  <a:lnTo>
                    <a:pt x="12948" y="2460"/>
                  </a:lnTo>
                  <a:cubicBezTo>
                    <a:pt x="15513" y="5019"/>
                    <a:pt x="15682" y="9130"/>
                    <a:pt x="13322" y="11887"/>
                  </a:cubicBezTo>
                  <a:lnTo>
                    <a:pt x="13322" y="11887"/>
                  </a:lnTo>
                  <a:lnTo>
                    <a:pt x="11384" y="11008"/>
                  </a:lnTo>
                  <a:lnTo>
                    <a:pt x="11366" y="10990"/>
                  </a:lnTo>
                  <a:cubicBezTo>
                    <a:pt x="12990" y="9503"/>
                    <a:pt x="13422" y="7112"/>
                    <a:pt x="12427" y="5146"/>
                  </a:cubicBezTo>
                  <a:cubicBezTo>
                    <a:pt x="12387" y="5071"/>
                    <a:pt x="12310" y="5026"/>
                    <a:pt x="12227" y="5026"/>
                  </a:cubicBezTo>
                  <a:cubicBezTo>
                    <a:pt x="12210" y="5026"/>
                    <a:pt x="12193" y="5028"/>
                    <a:pt x="12175" y="5032"/>
                  </a:cubicBezTo>
                  <a:cubicBezTo>
                    <a:pt x="12043" y="5062"/>
                    <a:pt x="11977" y="5212"/>
                    <a:pt x="12037" y="5337"/>
                  </a:cubicBezTo>
                  <a:cubicBezTo>
                    <a:pt x="12954" y="7142"/>
                    <a:pt x="12553" y="9336"/>
                    <a:pt x="11048" y="10696"/>
                  </a:cubicBezTo>
                  <a:lnTo>
                    <a:pt x="10125" y="9839"/>
                  </a:lnTo>
                  <a:lnTo>
                    <a:pt x="9861" y="8442"/>
                  </a:lnTo>
                  <a:cubicBezTo>
                    <a:pt x="9839" y="8327"/>
                    <a:pt x="9744" y="8266"/>
                    <a:pt x="9649" y="8266"/>
                  </a:cubicBezTo>
                  <a:cubicBezTo>
                    <a:pt x="9566" y="8266"/>
                    <a:pt x="9484" y="8312"/>
                    <a:pt x="9447" y="8406"/>
                  </a:cubicBezTo>
                  <a:lnTo>
                    <a:pt x="8524" y="10912"/>
                  </a:lnTo>
                  <a:cubicBezTo>
                    <a:pt x="8500" y="10966"/>
                    <a:pt x="8506" y="11026"/>
                    <a:pt x="8530" y="11080"/>
                  </a:cubicBezTo>
                  <a:lnTo>
                    <a:pt x="8866" y="11787"/>
                  </a:lnTo>
                  <a:cubicBezTo>
                    <a:pt x="8592" y="11838"/>
                    <a:pt x="8316" y="11863"/>
                    <a:pt x="8043" y="11863"/>
                  </a:cubicBezTo>
                  <a:cubicBezTo>
                    <a:pt x="6898" y="11863"/>
                    <a:pt x="5786" y="11426"/>
                    <a:pt x="4940" y="10618"/>
                  </a:cubicBezTo>
                  <a:cubicBezTo>
                    <a:pt x="4874" y="10552"/>
                    <a:pt x="4808" y="10487"/>
                    <a:pt x="4742" y="10415"/>
                  </a:cubicBezTo>
                  <a:lnTo>
                    <a:pt x="4952" y="10325"/>
                  </a:lnTo>
                  <a:cubicBezTo>
                    <a:pt x="5048" y="10283"/>
                    <a:pt x="5102" y="10187"/>
                    <a:pt x="5084" y="10085"/>
                  </a:cubicBezTo>
                  <a:cubicBezTo>
                    <a:pt x="5065" y="9977"/>
                    <a:pt x="4973" y="9906"/>
                    <a:pt x="4870" y="9906"/>
                  </a:cubicBezTo>
                  <a:cubicBezTo>
                    <a:pt x="4842" y="9906"/>
                    <a:pt x="4813" y="9911"/>
                    <a:pt x="4784" y="9923"/>
                  </a:cubicBezTo>
                  <a:lnTo>
                    <a:pt x="4448" y="10067"/>
                  </a:lnTo>
                  <a:cubicBezTo>
                    <a:pt x="3909" y="9354"/>
                    <a:pt x="3597" y="8490"/>
                    <a:pt x="3561" y="7591"/>
                  </a:cubicBezTo>
                  <a:cubicBezTo>
                    <a:pt x="3552" y="7452"/>
                    <a:pt x="3448" y="7384"/>
                    <a:pt x="3344" y="7384"/>
                  </a:cubicBezTo>
                  <a:cubicBezTo>
                    <a:pt x="3233" y="7384"/>
                    <a:pt x="3123" y="7461"/>
                    <a:pt x="3129" y="7609"/>
                  </a:cubicBezTo>
                  <a:cubicBezTo>
                    <a:pt x="3171" y="8556"/>
                    <a:pt x="3489" y="9473"/>
                    <a:pt x="4047" y="10241"/>
                  </a:cubicBezTo>
                  <a:lnTo>
                    <a:pt x="3579" y="10439"/>
                  </a:lnTo>
                  <a:cubicBezTo>
                    <a:pt x="3501" y="10475"/>
                    <a:pt x="3447" y="10552"/>
                    <a:pt x="3447" y="10636"/>
                  </a:cubicBezTo>
                  <a:lnTo>
                    <a:pt x="3447" y="11482"/>
                  </a:lnTo>
                  <a:lnTo>
                    <a:pt x="2824" y="11961"/>
                  </a:lnTo>
                  <a:cubicBezTo>
                    <a:pt x="648" y="9485"/>
                    <a:pt x="510" y="5823"/>
                    <a:pt x="2500" y="3191"/>
                  </a:cubicBezTo>
                  <a:lnTo>
                    <a:pt x="2500" y="3191"/>
                  </a:lnTo>
                  <a:lnTo>
                    <a:pt x="3213" y="3683"/>
                  </a:lnTo>
                  <a:lnTo>
                    <a:pt x="4119" y="4420"/>
                  </a:lnTo>
                  <a:cubicBezTo>
                    <a:pt x="3633" y="5062"/>
                    <a:pt x="3309" y="5817"/>
                    <a:pt x="3183" y="6614"/>
                  </a:cubicBezTo>
                  <a:cubicBezTo>
                    <a:pt x="3160" y="6771"/>
                    <a:pt x="3282" y="6861"/>
                    <a:pt x="3402" y="6861"/>
                  </a:cubicBezTo>
                  <a:cubicBezTo>
                    <a:pt x="3497" y="6861"/>
                    <a:pt x="3590" y="6805"/>
                    <a:pt x="3609" y="6680"/>
                  </a:cubicBezTo>
                  <a:cubicBezTo>
                    <a:pt x="3723" y="5955"/>
                    <a:pt x="4011" y="5277"/>
                    <a:pt x="4448" y="4690"/>
                  </a:cubicBezTo>
                  <a:lnTo>
                    <a:pt x="5054" y="5188"/>
                  </a:lnTo>
                  <a:lnTo>
                    <a:pt x="5773" y="6686"/>
                  </a:lnTo>
                  <a:cubicBezTo>
                    <a:pt x="5791" y="6728"/>
                    <a:pt x="5827" y="6764"/>
                    <a:pt x="5869" y="6782"/>
                  </a:cubicBezTo>
                  <a:lnTo>
                    <a:pt x="7487" y="7567"/>
                  </a:lnTo>
                  <a:cubicBezTo>
                    <a:pt x="7493" y="7573"/>
                    <a:pt x="7505" y="7573"/>
                    <a:pt x="7517" y="7579"/>
                  </a:cubicBezTo>
                  <a:lnTo>
                    <a:pt x="7523" y="7579"/>
                  </a:lnTo>
                  <a:lnTo>
                    <a:pt x="7553" y="7585"/>
                  </a:lnTo>
                  <a:lnTo>
                    <a:pt x="7595" y="7585"/>
                  </a:lnTo>
                  <a:lnTo>
                    <a:pt x="7625" y="7579"/>
                  </a:lnTo>
                  <a:cubicBezTo>
                    <a:pt x="7637" y="7579"/>
                    <a:pt x="7643" y="7573"/>
                    <a:pt x="7655" y="7573"/>
                  </a:cubicBezTo>
                  <a:lnTo>
                    <a:pt x="7661" y="7573"/>
                  </a:lnTo>
                  <a:lnTo>
                    <a:pt x="7691" y="7555"/>
                  </a:lnTo>
                  <a:cubicBezTo>
                    <a:pt x="7697" y="7549"/>
                    <a:pt x="7709" y="7543"/>
                    <a:pt x="7715" y="7537"/>
                  </a:cubicBezTo>
                  <a:lnTo>
                    <a:pt x="7721" y="7531"/>
                  </a:lnTo>
                  <a:cubicBezTo>
                    <a:pt x="7727" y="7525"/>
                    <a:pt x="7739" y="7519"/>
                    <a:pt x="7745" y="7507"/>
                  </a:cubicBezTo>
                  <a:cubicBezTo>
                    <a:pt x="7805" y="7429"/>
                    <a:pt x="7805" y="7322"/>
                    <a:pt x="7745" y="7238"/>
                  </a:cubicBezTo>
                  <a:lnTo>
                    <a:pt x="6954" y="6249"/>
                  </a:lnTo>
                  <a:lnTo>
                    <a:pt x="5935" y="4318"/>
                  </a:lnTo>
                  <a:cubicBezTo>
                    <a:pt x="5929" y="4300"/>
                    <a:pt x="5923" y="4288"/>
                    <a:pt x="5911" y="4282"/>
                  </a:cubicBezTo>
                  <a:lnTo>
                    <a:pt x="5443" y="3719"/>
                  </a:lnTo>
                  <a:cubicBezTo>
                    <a:pt x="6231" y="3160"/>
                    <a:pt x="7140" y="2890"/>
                    <a:pt x="8042" y="2890"/>
                  </a:cubicBezTo>
                  <a:cubicBezTo>
                    <a:pt x="9382" y="2890"/>
                    <a:pt x="10706" y="3488"/>
                    <a:pt x="11587" y="4624"/>
                  </a:cubicBezTo>
                  <a:cubicBezTo>
                    <a:pt x="11635" y="4690"/>
                    <a:pt x="11696" y="4717"/>
                    <a:pt x="11756" y="4717"/>
                  </a:cubicBezTo>
                  <a:cubicBezTo>
                    <a:pt x="11914" y="4717"/>
                    <a:pt x="12063" y="4526"/>
                    <a:pt x="11923" y="4360"/>
                  </a:cubicBezTo>
                  <a:cubicBezTo>
                    <a:pt x="10959" y="3118"/>
                    <a:pt x="9510" y="2462"/>
                    <a:pt x="8042" y="2462"/>
                  </a:cubicBezTo>
                  <a:cubicBezTo>
                    <a:pt x="7046" y="2462"/>
                    <a:pt x="6041" y="2764"/>
                    <a:pt x="5174" y="3389"/>
                  </a:cubicBezTo>
                  <a:lnTo>
                    <a:pt x="4838" y="2982"/>
                  </a:lnTo>
                  <a:lnTo>
                    <a:pt x="4202" y="1585"/>
                  </a:lnTo>
                  <a:cubicBezTo>
                    <a:pt x="5371" y="813"/>
                    <a:pt x="6707" y="432"/>
                    <a:pt x="8037" y="432"/>
                  </a:cubicBezTo>
                  <a:close/>
                  <a:moveTo>
                    <a:pt x="11042" y="11278"/>
                  </a:moveTo>
                  <a:lnTo>
                    <a:pt x="11120" y="11350"/>
                  </a:lnTo>
                  <a:cubicBezTo>
                    <a:pt x="11132" y="11368"/>
                    <a:pt x="11156" y="11380"/>
                    <a:pt x="11174" y="11392"/>
                  </a:cubicBezTo>
                  <a:lnTo>
                    <a:pt x="13020" y="12231"/>
                  </a:lnTo>
                  <a:lnTo>
                    <a:pt x="13014" y="12231"/>
                  </a:lnTo>
                  <a:lnTo>
                    <a:pt x="12876" y="12369"/>
                  </a:lnTo>
                  <a:lnTo>
                    <a:pt x="12864" y="12381"/>
                  </a:lnTo>
                  <a:cubicBezTo>
                    <a:pt x="12756" y="12483"/>
                    <a:pt x="12654" y="12579"/>
                    <a:pt x="12541" y="12668"/>
                  </a:cubicBezTo>
                  <a:cubicBezTo>
                    <a:pt x="11827" y="13280"/>
                    <a:pt x="10994" y="13741"/>
                    <a:pt x="10095" y="14017"/>
                  </a:cubicBezTo>
                  <a:lnTo>
                    <a:pt x="9867" y="12878"/>
                  </a:lnTo>
                  <a:cubicBezTo>
                    <a:pt x="9861" y="12860"/>
                    <a:pt x="9861" y="12842"/>
                    <a:pt x="9849" y="12830"/>
                  </a:cubicBezTo>
                  <a:lnTo>
                    <a:pt x="9489" y="12081"/>
                  </a:lnTo>
                  <a:cubicBezTo>
                    <a:pt x="10053" y="11907"/>
                    <a:pt x="10574" y="11631"/>
                    <a:pt x="11042" y="11278"/>
                  </a:cubicBezTo>
                  <a:close/>
                  <a:moveTo>
                    <a:pt x="4322" y="10588"/>
                  </a:moveTo>
                  <a:cubicBezTo>
                    <a:pt x="4424" y="10708"/>
                    <a:pt x="4526" y="10822"/>
                    <a:pt x="4640" y="10924"/>
                  </a:cubicBezTo>
                  <a:cubicBezTo>
                    <a:pt x="5565" y="11811"/>
                    <a:pt x="6786" y="12289"/>
                    <a:pt x="8042" y="12289"/>
                  </a:cubicBezTo>
                  <a:cubicBezTo>
                    <a:pt x="8382" y="12289"/>
                    <a:pt x="8724" y="12254"/>
                    <a:pt x="9064" y="12183"/>
                  </a:cubicBezTo>
                  <a:lnTo>
                    <a:pt x="9447" y="12986"/>
                  </a:lnTo>
                  <a:lnTo>
                    <a:pt x="9669" y="14131"/>
                  </a:lnTo>
                  <a:cubicBezTo>
                    <a:pt x="9136" y="14257"/>
                    <a:pt x="8590" y="14323"/>
                    <a:pt x="8045" y="14323"/>
                  </a:cubicBezTo>
                  <a:cubicBezTo>
                    <a:pt x="8037" y="14323"/>
                    <a:pt x="8030" y="14323"/>
                    <a:pt x="8022" y="14323"/>
                  </a:cubicBezTo>
                  <a:cubicBezTo>
                    <a:pt x="6178" y="14323"/>
                    <a:pt x="4419" y="13586"/>
                    <a:pt x="3123" y="12279"/>
                  </a:cubicBezTo>
                  <a:lnTo>
                    <a:pt x="3795" y="11751"/>
                  </a:lnTo>
                  <a:cubicBezTo>
                    <a:pt x="3849" y="11715"/>
                    <a:pt x="3879" y="11649"/>
                    <a:pt x="3879" y="11583"/>
                  </a:cubicBezTo>
                  <a:lnTo>
                    <a:pt x="3879" y="10780"/>
                  </a:lnTo>
                  <a:lnTo>
                    <a:pt x="4322" y="10588"/>
                  </a:lnTo>
                  <a:close/>
                  <a:moveTo>
                    <a:pt x="8040" y="0"/>
                  </a:moveTo>
                  <a:cubicBezTo>
                    <a:pt x="6567" y="0"/>
                    <a:pt x="5088" y="440"/>
                    <a:pt x="3813" y="1333"/>
                  </a:cubicBezTo>
                  <a:cubicBezTo>
                    <a:pt x="3729" y="1393"/>
                    <a:pt x="3699" y="1501"/>
                    <a:pt x="3741" y="1597"/>
                  </a:cubicBezTo>
                  <a:lnTo>
                    <a:pt x="4460" y="3185"/>
                  </a:lnTo>
                  <a:cubicBezTo>
                    <a:pt x="4466" y="3203"/>
                    <a:pt x="4478" y="3221"/>
                    <a:pt x="4490" y="3233"/>
                  </a:cubicBezTo>
                  <a:lnTo>
                    <a:pt x="5569" y="4540"/>
                  </a:lnTo>
                  <a:lnTo>
                    <a:pt x="6594" y="6476"/>
                  </a:lnTo>
                  <a:cubicBezTo>
                    <a:pt x="6594" y="6482"/>
                    <a:pt x="6606" y="6494"/>
                    <a:pt x="6612" y="6506"/>
                  </a:cubicBezTo>
                  <a:lnTo>
                    <a:pt x="6822" y="6770"/>
                  </a:lnTo>
                  <a:lnTo>
                    <a:pt x="6127" y="6434"/>
                  </a:lnTo>
                  <a:lnTo>
                    <a:pt x="5425" y="4960"/>
                  </a:lnTo>
                  <a:cubicBezTo>
                    <a:pt x="5413" y="4930"/>
                    <a:pt x="5389" y="4906"/>
                    <a:pt x="5365" y="4882"/>
                  </a:cubicBezTo>
                  <a:lnTo>
                    <a:pt x="4556" y="4216"/>
                  </a:lnTo>
                  <a:lnTo>
                    <a:pt x="3483" y="3341"/>
                  </a:lnTo>
                  <a:lnTo>
                    <a:pt x="3465" y="3329"/>
                  </a:lnTo>
                  <a:lnTo>
                    <a:pt x="2578" y="2724"/>
                  </a:lnTo>
                  <a:cubicBezTo>
                    <a:pt x="2539" y="2697"/>
                    <a:pt x="2495" y="2684"/>
                    <a:pt x="2452" y="2684"/>
                  </a:cubicBezTo>
                  <a:cubicBezTo>
                    <a:pt x="2389" y="2684"/>
                    <a:pt x="2327" y="2712"/>
                    <a:pt x="2284" y="2766"/>
                  </a:cubicBezTo>
                  <a:cubicBezTo>
                    <a:pt x="0" y="5619"/>
                    <a:pt x="150" y="9719"/>
                    <a:pt x="2638" y="12399"/>
                  </a:cubicBezTo>
                  <a:cubicBezTo>
                    <a:pt x="2644" y="12399"/>
                    <a:pt x="2644" y="12405"/>
                    <a:pt x="2650" y="12411"/>
                  </a:cubicBezTo>
                  <a:cubicBezTo>
                    <a:pt x="2710" y="12471"/>
                    <a:pt x="2764" y="12531"/>
                    <a:pt x="2830" y="12591"/>
                  </a:cubicBezTo>
                  <a:cubicBezTo>
                    <a:pt x="4262" y="14026"/>
                    <a:pt x="6150" y="14754"/>
                    <a:pt x="8044" y="14754"/>
                  </a:cubicBezTo>
                  <a:cubicBezTo>
                    <a:pt x="9716" y="14754"/>
                    <a:pt x="11394" y="14187"/>
                    <a:pt x="12768" y="13040"/>
                  </a:cubicBezTo>
                  <a:lnTo>
                    <a:pt x="12786" y="13028"/>
                  </a:lnTo>
                  <a:cubicBezTo>
                    <a:pt x="12876" y="12956"/>
                    <a:pt x="12960" y="12878"/>
                    <a:pt x="13044" y="12800"/>
                  </a:cubicBezTo>
                  <a:lnTo>
                    <a:pt x="13092" y="12758"/>
                  </a:lnTo>
                  <a:lnTo>
                    <a:pt x="13158" y="12692"/>
                  </a:lnTo>
                  <a:lnTo>
                    <a:pt x="13200" y="12650"/>
                  </a:lnTo>
                  <a:lnTo>
                    <a:pt x="13260" y="12591"/>
                  </a:lnTo>
                  <a:cubicBezTo>
                    <a:pt x="13326" y="12531"/>
                    <a:pt x="13386" y="12465"/>
                    <a:pt x="13446" y="12399"/>
                  </a:cubicBezTo>
                  <a:lnTo>
                    <a:pt x="13452" y="12393"/>
                  </a:lnTo>
                  <a:cubicBezTo>
                    <a:pt x="16149" y="9485"/>
                    <a:pt x="16065" y="4966"/>
                    <a:pt x="13260" y="2160"/>
                  </a:cubicBezTo>
                  <a:cubicBezTo>
                    <a:pt x="13164" y="2059"/>
                    <a:pt x="13062" y="1963"/>
                    <a:pt x="12954" y="1873"/>
                  </a:cubicBezTo>
                  <a:lnTo>
                    <a:pt x="12948" y="1867"/>
                  </a:lnTo>
                  <a:cubicBezTo>
                    <a:pt x="11558" y="630"/>
                    <a:pt x="9803" y="0"/>
                    <a:pt x="804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252;p60">
              <a:extLst>
                <a:ext uri="{FF2B5EF4-FFF2-40B4-BE49-F238E27FC236}">
                  <a16:creationId xmlns:a16="http://schemas.microsoft.com/office/drawing/2014/main" id="{E87D2DC1-67B2-B468-D474-F80A70AB97C8}"/>
                </a:ext>
              </a:extLst>
            </p:cNvPr>
            <p:cNvSpPr/>
            <p:nvPr/>
          </p:nvSpPr>
          <p:spPr>
            <a:xfrm>
              <a:off x="1740299" y="1849113"/>
              <a:ext cx="403750" cy="368850"/>
            </a:xfrm>
            <a:custGeom>
              <a:avLst/>
              <a:gdLst/>
              <a:ahLst/>
              <a:cxnLst/>
              <a:rect l="l" t="t" r="r" b="b"/>
              <a:pathLst>
                <a:path w="16150" h="14754" extrusionOk="0">
                  <a:moveTo>
                    <a:pt x="9585" y="9288"/>
                  </a:moveTo>
                  <a:lnTo>
                    <a:pt x="9717" y="9989"/>
                  </a:lnTo>
                  <a:cubicBezTo>
                    <a:pt x="9723" y="10031"/>
                    <a:pt x="9747" y="10073"/>
                    <a:pt x="9777" y="10109"/>
                  </a:cubicBezTo>
                  <a:lnTo>
                    <a:pt x="10718" y="10972"/>
                  </a:lnTo>
                  <a:cubicBezTo>
                    <a:pt x="10293" y="11290"/>
                    <a:pt x="9813" y="11530"/>
                    <a:pt x="9298" y="11679"/>
                  </a:cubicBezTo>
                  <a:lnTo>
                    <a:pt x="8962" y="10972"/>
                  </a:lnTo>
                  <a:lnTo>
                    <a:pt x="9585" y="9288"/>
                  </a:lnTo>
                  <a:close/>
                  <a:moveTo>
                    <a:pt x="8037" y="432"/>
                  </a:moveTo>
                  <a:cubicBezTo>
                    <a:pt x="9661" y="432"/>
                    <a:pt x="11276" y="999"/>
                    <a:pt x="12571" y="2112"/>
                  </a:cubicBezTo>
                  <a:lnTo>
                    <a:pt x="12343" y="3473"/>
                  </a:lnTo>
                  <a:cubicBezTo>
                    <a:pt x="12331" y="3545"/>
                    <a:pt x="12355" y="3617"/>
                    <a:pt x="12409" y="3665"/>
                  </a:cubicBezTo>
                  <a:lnTo>
                    <a:pt x="12978" y="4192"/>
                  </a:lnTo>
                  <a:lnTo>
                    <a:pt x="12613" y="4948"/>
                  </a:lnTo>
                  <a:cubicBezTo>
                    <a:pt x="12535" y="5092"/>
                    <a:pt x="12636" y="5265"/>
                    <a:pt x="12804" y="5265"/>
                  </a:cubicBezTo>
                  <a:cubicBezTo>
                    <a:pt x="12882" y="5265"/>
                    <a:pt x="12960" y="5218"/>
                    <a:pt x="12996" y="5146"/>
                  </a:cubicBezTo>
                  <a:lnTo>
                    <a:pt x="13434" y="4240"/>
                  </a:lnTo>
                  <a:cubicBezTo>
                    <a:pt x="13476" y="4157"/>
                    <a:pt x="13458" y="4055"/>
                    <a:pt x="13392" y="3989"/>
                  </a:cubicBezTo>
                  <a:lnTo>
                    <a:pt x="12786" y="3431"/>
                  </a:lnTo>
                  <a:lnTo>
                    <a:pt x="12948" y="2460"/>
                  </a:lnTo>
                  <a:cubicBezTo>
                    <a:pt x="15513" y="5019"/>
                    <a:pt x="15682" y="9130"/>
                    <a:pt x="13322" y="11887"/>
                  </a:cubicBezTo>
                  <a:lnTo>
                    <a:pt x="13322" y="11887"/>
                  </a:lnTo>
                  <a:lnTo>
                    <a:pt x="11384" y="11008"/>
                  </a:lnTo>
                  <a:lnTo>
                    <a:pt x="11366" y="10990"/>
                  </a:lnTo>
                  <a:cubicBezTo>
                    <a:pt x="12990" y="9503"/>
                    <a:pt x="13422" y="7112"/>
                    <a:pt x="12427" y="5146"/>
                  </a:cubicBezTo>
                  <a:cubicBezTo>
                    <a:pt x="12387" y="5071"/>
                    <a:pt x="12310" y="5026"/>
                    <a:pt x="12227" y="5026"/>
                  </a:cubicBezTo>
                  <a:cubicBezTo>
                    <a:pt x="12210" y="5026"/>
                    <a:pt x="12193" y="5028"/>
                    <a:pt x="12175" y="5032"/>
                  </a:cubicBezTo>
                  <a:cubicBezTo>
                    <a:pt x="12043" y="5062"/>
                    <a:pt x="11977" y="5212"/>
                    <a:pt x="12037" y="5337"/>
                  </a:cubicBezTo>
                  <a:cubicBezTo>
                    <a:pt x="12954" y="7142"/>
                    <a:pt x="12553" y="9336"/>
                    <a:pt x="11048" y="10696"/>
                  </a:cubicBezTo>
                  <a:lnTo>
                    <a:pt x="10125" y="9839"/>
                  </a:lnTo>
                  <a:lnTo>
                    <a:pt x="9861" y="8442"/>
                  </a:lnTo>
                  <a:cubicBezTo>
                    <a:pt x="9839" y="8327"/>
                    <a:pt x="9744" y="8266"/>
                    <a:pt x="9649" y="8266"/>
                  </a:cubicBezTo>
                  <a:cubicBezTo>
                    <a:pt x="9566" y="8266"/>
                    <a:pt x="9484" y="8312"/>
                    <a:pt x="9447" y="8406"/>
                  </a:cubicBezTo>
                  <a:lnTo>
                    <a:pt x="8524" y="10912"/>
                  </a:lnTo>
                  <a:cubicBezTo>
                    <a:pt x="8500" y="10966"/>
                    <a:pt x="8506" y="11026"/>
                    <a:pt x="8530" y="11080"/>
                  </a:cubicBezTo>
                  <a:lnTo>
                    <a:pt x="8866" y="11787"/>
                  </a:lnTo>
                  <a:cubicBezTo>
                    <a:pt x="8592" y="11838"/>
                    <a:pt x="8316" y="11863"/>
                    <a:pt x="8043" y="11863"/>
                  </a:cubicBezTo>
                  <a:cubicBezTo>
                    <a:pt x="6898" y="11863"/>
                    <a:pt x="5786" y="11426"/>
                    <a:pt x="4940" y="10618"/>
                  </a:cubicBezTo>
                  <a:cubicBezTo>
                    <a:pt x="4874" y="10552"/>
                    <a:pt x="4808" y="10487"/>
                    <a:pt x="4742" y="10415"/>
                  </a:cubicBezTo>
                  <a:lnTo>
                    <a:pt x="4952" y="10325"/>
                  </a:lnTo>
                  <a:cubicBezTo>
                    <a:pt x="5048" y="10283"/>
                    <a:pt x="5102" y="10187"/>
                    <a:pt x="5084" y="10085"/>
                  </a:cubicBezTo>
                  <a:cubicBezTo>
                    <a:pt x="5065" y="9977"/>
                    <a:pt x="4973" y="9906"/>
                    <a:pt x="4870" y="9906"/>
                  </a:cubicBezTo>
                  <a:cubicBezTo>
                    <a:pt x="4842" y="9906"/>
                    <a:pt x="4813" y="9911"/>
                    <a:pt x="4784" y="9923"/>
                  </a:cubicBezTo>
                  <a:lnTo>
                    <a:pt x="4448" y="10067"/>
                  </a:lnTo>
                  <a:cubicBezTo>
                    <a:pt x="3909" y="9354"/>
                    <a:pt x="3597" y="8490"/>
                    <a:pt x="3561" y="7591"/>
                  </a:cubicBezTo>
                  <a:cubicBezTo>
                    <a:pt x="3552" y="7452"/>
                    <a:pt x="3448" y="7384"/>
                    <a:pt x="3344" y="7384"/>
                  </a:cubicBezTo>
                  <a:cubicBezTo>
                    <a:pt x="3233" y="7384"/>
                    <a:pt x="3123" y="7461"/>
                    <a:pt x="3129" y="7609"/>
                  </a:cubicBezTo>
                  <a:cubicBezTo>
                    <a:pt x="3171" y="8556"/>
                    <a:pt x="3489" y="9473"/>
                    <a:pt x="4047" y="10241"/>
                  </a:cubicBezTo>
                  <a:lnTo>
                    <a:pt x="3579" y="10439"/>
                  </a:lnTo>
                  <a:cubicBezTo>
                    <a:pt x="3501" y="10475"/>
                    <a:pt x="3447" y="10552"/>
                    <a:pt x="3447" y="10636"/>
                  </a:cubicBezTo>
                  <a:lnTo>
                    <a:pt x="3447" y="11482"/>
                  </a:lnTo>
                  <a:lnTo>
                    <a:pt x="2824" y="11961"/>
                  </a:lnTo>
                  <a:cubicBezTo>
                    <a:pt x="648" y="9485"/>
                    <a:pt x="510" y="5823"/>
                    <a:pt x="2500" y="3191"/>
                  </a:cubicBezTo>
                  <a:lnTo>
                    <a:pt x="2500" y="3191"/>
                  </a:lnTo>
                  <a:lnTo>
                    <a:pt x="3213" y="3683"/>
                  </a:lnTo>
                  <a:lnTo>
                    <a:pt x="4119" y="4420"/>
                  </a:lnTo>
                  <a:cubicBezTo>
                    <a:pt x="3633" y="5062"/>
                    <a:pt x="3309" y="5817"/>
                    <a:pt x="3183" y="6614"/>
                  </a:cubicBezTo>
                  <a:cubicBezTo>
                    <a:pt x="3160" y="6771"/>
                    <a:pt x="3282" y="6861"/>
                    <a:pt x="3402" y="6861"/>
                  </a:cubicBezTo>
                  <a:cubicBezTo>
                    <a:pt x="3497" y="6861"/>
                    <a:pt x="3590" y="6805"/>
                    <a:pt x="3609" y="6680"/>
                  </a:cubicBezTo>
                  <a:cubicBezTo>
                    <a:pt x="3723" y="5955"/>
                    <a:pt x="4011" y="5277"/>
                    <a:pt x="4448" y="4690"/>
                  </a:cubicBezTo>
                  <a:lnTo>
                    <a:pt x="5054" y="5188"/>
                  </a:lnTo>
                  <a:lnTo>
                    <a:pt x="5773" y="6686"/>
                  </a:lnTo>
                  <a:cubicBezTo>
                    <a:pt x="5791" y="6728"/>
                    <a:pt x="5827" y="6764"/>
                    <a:pt x="5869" y="6782"/>
                  </a:cubicBezTo>
                  <a:lnTo>
                    <a:pt x="7487" y="7567"/>
                  </a:lnTo>
                  <a:cubicBezTo>
                    <a:pt x="7493" y="7573"/>
                    <a:pt x="7505" y="7573"/>
                    <a:pt x="7517" y="7579"/>
                  </a:cubicBezTo>
                  <a:lnTo>
                    <a:pt x="7523" y="7579"/>
                  </a:lnTo>
                  <a:lnTo>
                    <a:pt x="7553" y="7585"/>
                  </a:lnTo>
                  <a:lnTo>
                    <a:pt x="7595" y="7585"/>
                  </a:lnTo>
                  <a:lnTo>
                    <a:pt x="7625" y="7579"/>
                  </a:lnTo>
                  <a:cubicBezTo>
                    <a:pt x="7637" y="7579"/>
                    <a:pt x="7643" y="7573"/>
                    <a:pt x="7655" y="7573"/>
                  </a:cubicBezTo>
                  <a:lnTo>
                    <a:pt x="7661" y="7573"/>
                  </a:lnTo>
                  <a:lnTo>
                    <a:pt x="7691" y="7555"/>
                  </a:lnTo>
                  <a:cubicBezTo>
                    <a:pt x="7697" y="7549"/>
                    <a:pt x="7709" y="7543"/>
                    <a:pt x="7715" y="7537"/>
                  </a:cubicBezTo>
                  <a:lnTo>
                    <a:pt x="7721" y="7531"/>
                  </a:lnTo>
                  <a:cubicBezTo>
                    <a:pt x="7727" y="7525"/>
                    <a:pt x="7739" y="7519"/>
                    <a:pt x="7745" y="7507"/>
                  </a:cubicBezTo>
                  <a:cubicBezTo>
                    <a:pt x="7805" y="7429"/>
                    <a:pt x="7805" y="7322"/>
                    <a:pt x="7745" y="7238"/>
                  </a:cubicBezTo>
                  <a:lnTo>
                    <a:pt x="6954" y="6249"/>
                  </a:lnTo>
                  <a:lnTo>
                    <a:pt x="5935" y="4318"/>
                  </a:lnTo>
                  <a:cubicBezTo>
                    <a:pt x="5929" y="4300"/>
                    <a:pt x="5923" y="4288"/>
                    <a:pt x="5911" y="4282"/>
                  </a:cubicBezTo>
                  <a:lnTo>
                    <a:pt x="5443" y="3719"/>
                  </a:lnTo>
                  <a:cubicBezTo>
                    <a:pt x="6231" y="3160"/>
                    <a:pt x="7140" y="2890"/>
                    <a:pt x="8042" y="2890"/>
                  </a:cubicBezTo>
                  <a:cubicBezTo>
                    <a:pt x="9382" y="2890"/>
                    <a:pt x="10706" y="3488"/>
                    <a:pt x="11587" y="4624"/>
                  </a:cubicBezTo>
                  <a:cubicBezTo>
                    <a:pt x="11635" y="4690"/>
                    <a:pt x="11696" y="4717"/>
                    <a:pt x="11756" y="4717"/>
                  </a:cubicBezTo>
                  <a:cubicBezTo>
                    <a:pt x="11914" y="4717"/>
                    <a:pt x="12063" y="4526"/>
                    <a:pt x="11923" y="4360"/>
                  </a:cubicBezTo>
                  <a:cubicBezTo>
                    <a:pt x="10959" y="3118"/>
                    <a:pt x="9510" y="2462"/>
                    <a:pt x="8042" y="2462"/>
                  </a:cubicBezTo>
                  <a:cubicBezTo>
                    <a:pt x="7046" y="2462"/>
                    <a:pt x="6041" y="2764"/>
                    <a:pt x="5174" y="3389"/>
                  </a:cubicBezTo>
                  <a:lnTo>
                    <a:pt x="4838" y="2982"/>
                  </a:lnTo>
                  <a:lnTo>
                    <a:pt x="4202" y="1585"/>
                  </a:lnTo>
                  <a:cubicBezTo>
                    <a:pt x="5371" y="813"/>
                    <a:pt x="6707" y="432"/>
                    <a:pt x="8037" y="432"/>
                  </a:cubicBezTo>
                  <a:close/>
                  <a:moveTo>
                    <a:pt x="11042" y="11278"/>
                  </a:moveTo>
                  <a:lnTo>
                    <a:pt x="11120" y="11350"/>
                  </a:lnTo>
                  <a:cubicBezTo>
                    <a:pt x="11132" y="11368"/>
                    <a:pt x="11156" y="11380"/>
                    <a:pt x="11174" y="11392"/>
                  </a:cubicBezTo>
                  <a:lnTo>
                    <a:pt x="13020" y="12231"/>
                  </a:lnTo>
                  <a:lnTo>
                    <a:pt x="13014" y="12231"/>
                  </a:lnTo>
                  <a:lnTo>
                    <a:pt x="12876" y="12369"/>
                  </a:lnTo>
                  <a:lnTo>
                    <a:pt x="12864" y="12381"/>
                  </a:lnTo>
                  <a:cubicBezTo>
                    <a:pt x="12756" y="12483"/>
                    <a:pt x="12654" y="12579"/>
                    <a:pt x="12541" y="12668"/>
                  </a:cubicBezTo>
                  <a:cubicBezTo>
                    <a:pt x="11827" y="13280"/>
                    <a:pt x="10994" y="13741"/>
                    <a:pt x="10095" y="14017"/>
                  </a:cubicBezTo>
                  <a:lnTo>
                    <a:pt x="9867" y="12878"/>
                  </a:lnTo>
                  <a:cubicBezTo>
                    <a:pt x="9861" y="12860"/>
                    <a:pt x="9861" y="12842"/>
                    <a:pt x="9849" y="12830"/>
                  </a:cubicBezTo>
                  <a:lnTo>
                    <a:pt x="9489" y="12081"/>
                  </a:lnTo>
                  <a:cubicBezTo>
                    <a:pt x="10053" y="11907"/>
                    <a:pt x="10574" y="11631"/>
                    <a:pt x="11042" y="11278"/>
                  </a:cubicBezTo>
                  <a:close/>
                  <a:moveTo>
                    <a:pt x="4322" y="10588"/>
                  </a:moveTo>
                  <a:cubicBezTo>
                    <a:pt x="4424" y="10708"/>
                    <a:pt x="4526" y="10822"/>
                    <a:pt x="4640" y="10924"/>
                  </a:cubicBezTo>
                  <a:cubicBezTo>
                    <a:pt x="5565" y="11811"/>
                    <a:pt x="6786" y="12289"/>
                    <a:pt x="8042" y="12289"/>
                  </a:cubicBezTo>
                  <a:cubicBezTo>
                    <a:pt x="8382" y="12289"/>
                    <a:pt x="8724" y="12254"/>
                    <a:pt x="9064" y="12183"/>
                  </a:cubicBezTo>
                  <a:lnTo>
                    <a:pt x="9447" y="12986"/>
                  </a:lnTo>
                  <a:lnTo>
                    <a:pt x="9669" y="14131"/>
                  </a:lnTo>
                  <a:cubicBezTo>
                    <a:pt x="9136" y="14257"/>
                    <a:pt x="8590" y="14323"/>
                    <a:pt x="8045" y="14323"/>
                  </a:cubicBezTo>
                  <a:cubicBezTo>
                    <a:pt x="8037" y="14323"/>
                    <a:pt x="8030" y="14323"/>
                    <a:pt x="8022" y="14323"/>
                  </a:cubicBezTo>
                  <a:cubicBezTo>
                    <a:pt x="6178" y="14323"/>
                    <a:pt x="4419" y="13586"/>
                    <a:pt x="3123" y="12279"/>
                  </a:cubicBezTo>
                  <a:lnTo>
                    <a:pt x="3795" y="11751"/>
                  </a:lnTo>
                  <a:cubicBezTo>
                    <a:pt x="3849" y="11715"/>
                    <a:pt x="3879" y="11649"/>
                    <a:pt x="3879" y="11583"/>
                  </a:cubicBezTo>
                  <a:lnTo>
                    <a:pt x="3879" y="10780"/>
                  </a:lnTo>
                  <a:lnTo>
                    <a:pt x="4322" y="10588"/>
                  </a:lnTo>
                  <a:close/>
                  <a:moveTo>
                    <a:pt x="8040" y="0"/>
                  </a:moveTo>
                  <a:cubicBezTo>
                    <a:pt x="6567" y="0"/>
                    <a:pt x="5088" y="440"/>
                    <a:pt x="3813" y="1333"/>
                  </a:cubicBezTo>
                  <a:cubicBezTo>
                    <a:pt x="3729" y="1393"/>
                    <a:pt x="3699" y="1501"/>
                    <a:pt x="3741" y="1597"/>
                  </a:cubicBezTo>
                  <a:lnTo>
                    <a:pt x="4460" y="3185"/>
                  </a:lnTo>
                  <a:cubicBezTo>
                    <a:pt x="4466" y="3203"/>
                    <a:pt x="4478" y="3221"/>
                    <a:pt x="4490" y="3233"/>
                  </a:cubicBezTo>
                  <a:lnTo>
                    <a:pt x="5569" y="4540"/>
                  </a:lnTo>
                  <a:lnTo>
                    <a:pt x="6594" y="6476"/>
                  </a:lnTo>
                  <a:cubicBezTo>
                    <a:pt x="6594" y="6482"/>
                    <a:pt x="6606" y="6494"/>
                    <a:pt x="6612" y="6506"/>
                  </a:cubicBezTo>
                  <a:lnTo>
                    <a:pt x="6822" y="6770"/>
                  </a:lnTo>
                  <a:lnTo>
                    <a:pt x="6127" y="6434"/>
                  </a:lnTo>
                  <a:lnTo>
                    <a:pt x="5425" y="4960"/>
                  </a:lnTo>
                  <a:cubicBezTo>
                    <a:pt x="5413" y="4930"/>
                    <a:pt x="5389" y="4906"/>
                    <a:pt x="5365" y="4882"/>
                  </a:cubicBezTo>
                  <a:lnTo>
                    <a:pt x="4556" y="4216"/>
                  </a:lnTo>
                  <a:lnTo>
                    <a:pt x="3483" y="3341"/>
                  </a:lnTo>
                  <a:lnTo>
                    <a:pt x="3465" y="3329"/>
                  </a:lnTo>
                  <a:lnTo>
                    <a:pt x="2578" y="2724"/>
                  </a:lnTo>
                  <a:cubicBezTo>
                    <a:pt x="2539" y="2697"/>
                    <a:pt x="2495" y="2684"/>
                    <a:pt x="2452" y="2684"/>
                  </a:cubicBezTo>
                  <a:cubicBezTo>
                    <a:pt x="2389" y="2684"/>
                    <a:pt x="2327" y="2712"/>
                    <a:pt x="2284" y="2766"/>
                  </a:cubicBezTo>
                  <a:cubicBezTo>
                    <a:pt x="0" y="5619"/>
                    <a:pt x="150" y="9719"/>
                    <a:pt x="2638" y="12399"/>
                  </a:cubicBezTo>
                  <a:cubicBezTo>
                    <a:pt x="2644" y="12399"/>
                    <a:pt x="2644" y="12405"/>
                    <a:pt x="2650" y="12411"/>
                  </a:cubicBezTo>
                  <a:cubicBezTo>
                    <a:pt x="2710" y="12471"/>
                    <a:pt x="2764" y="12531"/>
                    <a:pt x="2830" y="12591"/>
                  </a:cubicBezTo>
                  <a:cubicBezTo>
                    <a:pt x="4262" y="14026"/>
                    <a:pt x="6150" y="14754"/>
                    <a:pt x="8044" y="14754"/>
                  </a:cubicBezTo>
                  <a:cubicBezTo>
                    <a:pt x="9716" y="14754"/>
                    <a:pt x="11394" y="14187"/>
                    <a:pt x="12768" y="13040"/>
                  </a:cubicBezTo>
                  <a:lnTo>
                    <a:pt x="12786" y="13028"/>
                  </a:lnTo>
                  <a:cubicBezTo>
                    <a:pt x="12876" y="12956"/>
                    <a:pt x="12960" y="12878"/>
                    <a:pt x="13044" y="12800"/>
                  </a:cubicBezTo>
                  <a:lnTo>
                    <a:pt x="13092" y="12758"/>
                  </a:lnTo>
                  <a:lnTo>
                    <a:pt x="13158" y="12692"/>
                  </a:lnTo>
                  <a:lnTo>
                    <a:pt x="13200" y="12650"/>
                  </a:lnTo>
                  <a:lnTo>
                    <a:pt x="13260" y="12591"/>
                  </a:lnTo>
                  <a:cubicBezTo>
                    <a:pt x="13326" y="12531"/>
                    <a:pt x="13386" y="12465"/>
                    <a:pt x="13446" y="12399"/>
                  </a:cubicBezTo>
                  <a:lnTo>
                    <a:pt x="13452" y="12393"/>
                  </a:lnTo>
                  <a:cubicBezTo>
                    <a:pt x="16149" y="9485"/>
                    <a:pt x="16065" y="4966"/>
                    <a:pt x="13260" y="2160"/>
                  </a:cubicBezTo>
                  <a:cubicBezTo>
                    <a:pt x="13164" y="2059"/>
                    <a:pt x="13062" y="1963"/>
                    <a:pt x="12954" y="1873"/>
                  </a:cubicBezTo>
                  <a:lnTo>
                    <a:pt x="12948" y="1867"/>
                  </a:lnTo>
                  <a:cubicBezTo>
                    <a:pt x="11558" y="630"/>
                    <a:pt x="9803" y="0"/>
                    <a:pt x="804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" name="Google Shape;1250;p60">
            <a:extLst>
              <a:ext uri="{FF2B5EF4-FFF2-40B4-BE49-F238E27FC236}">
                <a16:creationId xmlns:a16="http://schemas.microsoft.com/office/drawing/2014/main" id="{5CFAE3AC-E926-2EE2-FA1A-D0D75E518207}"/>
              </a:ext>
            </a:extLst>
          </p:cNvPr>
          <p:cNvGrpSpPr/>
          <p:nvPr/>
        </p:nvGrpSpPr>
        <p:grpSpPr>
          <a:xfrm>
            <a:off x="1549935" y="3426327"/>
            <a:ext cx="198879" cy="182086"/>
            <a:chOff x="1740299" y="1849113"/>
            <a:chExt cx="413335" cy="378434"/>
          </a:xfrm>
          <a:solidFill>
            <a:schemeClr val="bg1">
              <a:lumMod val="10000"/>
            </a:schemeClr>
          </a:solidFill>
        </p:grpSpPr>
        <p:sp>
          <p:nvSpPr>
            <p:cNvPr id="34" name="Google Shape;1251;p60">
              <a:extLst>
                <a:ext uri="{FF2B5EF4-FFF2-40B4-BE49-F238E27FC236}">
                  <a16:creationId xmlns:a16="http://schemas.microsoft.com/office/drawing/2014/main" id="{2B3A28F5-82FD-167F-9D07-2E8AA8FDCC5C}"/>
                </a:ext>
              </a:extLst>
            </p:cNvPr>
            <p:cNvSpPr/>
            <p:nvPr/>
          </p:nvSpPr>
          <p:spPr>
            <a:xfrm>
              <a:off x="1749884" y="1858697"/>
              <a:ext cx="403750" cy="368850"/>
            </a:xfrm>
            <a:custGeom>
              <a:avLst/>
              <a:gdLst/>
              <a:ahLst/>
              <a:cxnLst/>
              <a:rect l="l" t="t" r="r" b="b"/>
              <a:pathLst>
                <a:path w="16150" h="14754" extrusionOk="0">
                  <a:moveTo>
                    <a:pt x="9585" y="9288"/>
                  </a:moveTo>
                  <a:lnTo>
                    <a:pt x="9717" y="9989"/>
                  </a:lnTo>
                  <a:cubicBezTo>
                    <a:pt x="9723" y="10031"/>
                    <a:pt x="9747" y="10073"/>
                    <a:pt x="9777" y="10109"/>
                  </a:cubicBezTo>
                  <a:lnTo>
                    <a:pt x="10718" y="10972"/>
                  </a:lnTo>
                  <a:cubicBezTo>
                    <a:pt x="10293" y="11290"/>
                    <a:pt x="9813" y="11530"/>
                    <a:pt x="9298" y="11679"/>
                  </a:cubicBezTo>
                  <a:lnTo>
                    <a:pt x="8962" y="10972"/>
                  </a:lnTo>
                  <a:lnTo>
                    <a:pt x="9585" y="9288"/>
                  </a:lnTo>
                  <a:close/>
                  <a:moveTo>
                    <a:pt x="8037" y="432"/>
                  </a:moveTo>
                  <a:cubicBezTo>
                    <a:pt x="9661" y="432"/>
                    <a:pt x="11276" y="999"/>
                    <a:pt x="12571" y="2112"/>
                  </a:cubicBezTo>
                  <a:lnTo>
                    <a:pt x="12343" y="3473"/>
                  </a:lnTo>
                  <a:cubicBezTo>
                    <a:pt x="12331" y="3545"/>
                    <a:pt x="12355" y="3617"/>
                    <a:pt x="12409" y="3665"/>
                  </a:cubicBezTo>
                  <a:lnTo>
                    <a:pt x="12978" y="4192"/>
                  </a:lnTo>
                  <a:lnTo>
                    <a:pt x="12613" y="4948"/>
                  </a:lnTo>
                  <a:cubicBezTo>
                    <a:pt x="12535" y="5092"/>
                    <a:pt x="12636" y="5265"/>
                    <a:pt x="12804" y="5265"/>
                  </a:cubicBezTo>
                  <a:cubicBezTo>
                    <a:pt x="12882" y="5265"/>
                    <a:pt x="12960" y="5218"/>
                    <a:pt x="12996" y="5146"/>
                  </a:cubicBezTo>
                  <a:lnTo>
                    <a:pt x="13434" y="4240"/>
                  </a:lnTo>
                  <a:cubicBezTo>
                    <a:pt x="13476" y="4157"/>
                    <a:pt x="13458" y="4055"/>
                    <a:pt x="13392" y="3989"/>
                  </a:cubicBezTo>
                  <a:lnTo>
                    <a:pt x="12786" y="3431"/>
                  </a:lnTo>
                  <a:lnTo>
                    <a:pt x="12948" y="2460"/>
                  </a:lnTo>
                  <a:cubicBezTo>
                    <a:pt x="15513" y="5019"/>
                    <a:pt x="15682" y="9130"/>
                    <a:pt x="13322" y="11887"/>
                  </a:cubicBezTo>
                  <a:lnTo>
                    <a:pt x="13322" y="11887"/>
                  </a:lnTo>
                  <a:lnTo>
                    <a:pt x="11384" y="11008"/>
                  </a:lnTo>
                  <a:lnTo>
                    <a:pt x="11366" y="10990"/>
                  </a:lnTo>
                  <a:cubicBezTo>
                    <a:pt x="12990" y="9503"/>
                    <a:pt x="13422" y="7112"/>
                    <a:pt x="12427" y="5146"/>
                  </a:cubicBezTo>
                  <a:cubicBezTo>
                    <a:pt x="12387" y="5071"/>
                    <a:pt x="12310" y="5026"/>
                    <a:pt x="12227" y="5026"/>
                  </a:cubicBezTo>
                  <a:cubicBezTo>
                    <a:pt x="12210" y="5026"/>
                    <a:pt x="12193" y="5028"/>
                    <a:pt x="12175" y="5032"/>
                  </a:cubicBezTo>
                  <a:cubicBezTo>
                    <a:pt x="12043" y="5062"/>
                    <a:pt x="11977" y="5212"/>
                    <a:pt x="12037" y="5337"/>
                  </a:cubicBezTo>
                  <a:cubicBezTo>
                    <a:pt x="12954" y="7142"/>
                    <a:pt x="12553" y="9336"/>
                    <a:pt x="11048" y="10696"/>
                  </a:cubicBezTo>
                  <a:lnTo>
                    <a:pt x="10125" y="9839"/>
                  </a:lnTo>
                  <a:lnTo>
                    <a:pt x="9861" y="8442"/>
                  </a:lnTo>
                  <a:cubicBezTo>
                    <a:pt x="9839" y="8327"/>
                    <a:pt x="9744" y="8266"/>
                    <a:pt x="9649" y="8266"/>
                  </a:cubicBezTo>
                  <a:cubicBezTo>
                    <a:pt x="9566" y="8266"/>
                    <a:pt x="9484" y="8312"/>
                    <a:pt x="9447" y="8406"/>
                  </a:cubicBezTo>
                  <a:lnTo>
                    <a:pt x="8524" y="10912"/>
                  </a:lnTo>
                  <a:cubicBezTo>
                    <a:pt x="8500" y="10966"/>
                    <a:pt x="8506" y="11026"/>
                    <a:pt x="8530" y="11080"/>
                  </a:cubicBezTo>
                  <a:lnTo>
                    <a:pt x="8866" y="11787"/>
                  </a:lnTo>
                  <a:cubicBezTo>
                    <a:pt x="8592" y="11838"/>
                    <a:pt x="8316" y="11863"/>
                    <a:pt x="8043" y="11863"/>
                  </a:cubicBezTo>
                  <a:cubicBezTo>
                    <a:pt x="6898" y="11863"/>
                    <a:pt x="5786" y="11426"/>
                    <a:pt x="4940" y="10618"/>
                  </a:cubicBezTo>
                  <a:cubicBezTo>
                    <a:pt x="4874" y="10552"/>
                    <a:pt x="4808" y="10487"/>
                    <a:pt x="4742" y="10415"/>
                  </a:cubicBezTo>
                  <a:lnTo>
                    <a:pt x="4952" y="10325"/>
                  </a:lnTo>
                  <a:cubicBezTo>
                    <a:pt x="5048" y="10283"/>
                    <a:pt x="5102" y="10187"/>
                    <a:pt x="5084" y="10085"/>
                  </a:cubicBezTo>
                  <a:cubicBezTo>
                    <a:pt x="5065" y="9977"/>
                    <a:pt x="4973" y="9906"/>
                    <a:pt x="4870" y="9906"/>
                  </a:cubicBezTo>
                  <a:cubicBezTo>
                    <a:pt x="4842" y="9906"/>
                    <a:pt x="4813" y="9911"/>
                    <a:pt x="4784" y="9923"/>
                  </a:cubicBezTo>
                  <a:lnTo>
                    <a:pt x="4448" y="10067"/>
                  </a:lnTo>
                  <a:cubicBezTo>
                    <a:pt x="3909" y="9354"/>
                    <a:pt x="3597" y="8490"/>
                    <a:pt x="3561" y="7591"/>
                  </a:cubicBezTo>
                  <a:cubicBezTo>
                    <a:pt x="3552" y="7452"/>
                    <a:pt x="3448" y="7384"/>
                    <a:pt x="3344" y="7384"/>
                  </a:cubicBezTo>
                  <a:cubicBezTo>
                    <a:pt x="3233" y="7384"/>
                    <a:pt x="3123" y="7461"/>
                    <a:pt x="3129" y="7609"/>
                  </a:cubicBezTo>
                  <a:cubicBezTo>
                    <a:pt x="3171" y="8556"/>
                    <a:pt x="3489" y="9473"/>
                    <a:pt x="4047" y="10241"/>
                  </a:cubicBezTo>
                  <a:lnTo>
                    <a:pt x="3579" y="10439"/>
                  </a:lnTo>
                  <a:cubicBezTo>
                    <a:pt x="3501" y="10475"/>
                    <a:pt x="3447" y="10552"/>
                    <a:pt x="3447" y="10636"/>
                  </a:cubicBezTo>
                  <a:lnTo>
                    <a:pt x="3447" y="11482"/>
                  </a:lnTo>
                  <a:lnTo>
                    <a:pt x="2824" y="11961"/>
                  </a:lnTo>
                  <a:cubicBezTo>
                    <a:pt x="648" y="9485"/>
                    <a:pt x="510" y="5823"/>
                    <a:pt x="2500" y="3191"/>
                  </a:cubicBezTo>
                  <a:lnTo>
                    <a:pt x="2500" y="3191"/>
                  </a:lnTo>
                  <a:lnTo>
                    <a:pt x="3213" y="3683"/>
                  </a:lnTo>
                  <a:lnTo>
                    <a:pt x="4119" y="4420"/>
                  </a:lnTo>
                  <a:cubicBezTo>
                    <a:pt x="3633" y="5062"/>
                    <a:pt x="3309" y="5817"/>
                    <a:pt x="3183" y="6614"/>
                  </a:cubicBezTo>
                  <a:cubicBezTo>
                    <a:pt x="3160" y="6771"/>
                    <a:pt x="3282" y="6861"/>
                    <a:pt x="3402" y="6861"/>
                  </a:cubicBezTo>
                  <a:cubicBezTo>
                    <a:pt x="3497" y="6861"/>
                    <a:pt x="3590" y="6805"/>
                    <a:pt x="3609" y="6680"/>
                  </a:cubicBezTo>
                  <a:cubicBezTo>
                    <a:pt x="3723" y="5955"/>
                    <a:pt x="4011" y="5277"/>
                    <a:pt x="4448" y="4690"/>
                  </a:cubicBezTo>
                  <a:lnTo>
                    <a:pt x="5054" y="5188"/>
                  </a:lnTo>
                  <a:lnTo>
                    <a:pt x="5773" y="6686"/>
                  </a:lnTo>
                  <a:cubicBezTo>
                    <a:pt x="5791" y="6728"/>
                    <a:pt x="5827" y="6764"/>
                    <a:pt x="5869" y="6782"/>
                  </a:cubicBezTo>
                  <a:lnTo>
                    <a:pt x="7487" y="7567"/>
                  </a:lnTo>
                  <a:cubicBezTo>
                    <a:pt x="7493" y="7573"/>
                    <a:pt x="7505" y="7573"/>
                    <a:pt x="7517" y="7579"/>
                  </a:cubicBezTo>
                  <a:lnTo>
                    <a:pt x="7523" y="7579"/>
                  </a:lnTo>
                  <a:lnTo>
                    <a:pt x="7553" y="7585"/>
                  </a:lnTo>
                  <a:lnTo>
                    <a:pt x="7595" y="7585"/>
                  </a:lnTo>
                  <a:lnTo>
                    <a:pt x="7625" y="7579"/>
                  </a:lnTo>
                  <a:cubicBezTo>
                    <a:pt x="7637" y="7579"/>
                    <a:pt x="7643" y="7573"/>
                    <a:pt x="7655" y="7573"/>
                  </a:cubicBezTo>
                  <a:lnTo>
                    <a:pt x="7661" y="7573"/>
                  </a:lnTo>
                  <a:lnTo>
                    <a:pt x="7691" y="7555"/>
                  </a:lnTo>
                  <a:cubicBezTo>
                    <a:pt x="7697" y="7549"/>
                    <a:pt x="7709" y="7543"/>
                    <a:pt x="7715" y="7537"/>
                  </a:cubicBezTo>
                  <a:lnTo>
                    <a:pt x="7721" y="7531"/>
                  </a:lnTo>
                  <a:cubicBezTo>
                    <a:pt x="7727" y="7525"/>
                    <a:pt x="7739" y="7519"/>
                    <a:pt x="7745" y="7507"/>
                  </a:cubicBezTo>
                  <a:cubicBezTo>
                    <a:pt x="7805" y="7429"/>
                    <a:pt x="7805" y="7322"/>
                    <a:pt x="7745" y="7238"/>
                  </a:cubicBezTo>
                  <a:lnTo>
                    <a:pt x="6954" y="6249"/>
                  </a:lnTo>
                  <a:lnTo>
                    <a:pt x="5935" y="4318"/>
                  </a:lnTo>
                  <a:cubicBezTo>
                    <a:pt x="5929" y="4300"/>
                    <a:pt x="5923" y="4288"/>
                    <a:pt x="5911" y="4282"/>
                  </a:cubicBezTo>
                  <a:lnTo>
                    <a:pt x="5443" y="3719"/>
                  </a:lnTo>
                  <a:cubicBezTo>
                    <a:pt x="6231" y="3160"/>
                    <a:pt x="7140" y="2890"/>
                    <a:pt x="8042" y="2890"/>
                  </a:cubicBezTo>
                  <a:cubicBezTo>
                    <a:pt x="9382" y="2890"/>
                    <a:pt x="10706" y="3488"/>
                    <a:pt x="11587" y="4624"/>
                  </a:cubicBezTo>
                  <a:cubicBezTo>
                    <a:pt x="11635" y="4690"/>
                    <a:pt x="11696" y="4717"/>
                    <a:pt x="11756" y="4717"/>
                  </a:cubicBezTo>
                  <a:cubicBezTo>
                    <a:pt x="11914" y="4717"/>
                    <a:pt x="12063" y="4526"/>
                    <a:pt x="11923" y="4360"/>
                  </a:cubicBezTo>
                  <a:cubicBezTo>
                    <a:pt x="10959" y="3118"/>
                    <a:pt x="9510" y="2462"/>
                    <a:pt x="8042" y="2462"/>
                  </a:cubicBezTo>
                  <a:cubicBezTo>
                    <a:pt x="7046" y="2462"/>
                    <a:pt x="6041" y="2764"/>
                    <a:pt x="5174" y="3389"/>
                  </a:cubicBezTo>
                  <a:lnTo>
                    <a:pt x="4838" y="2982"/>
                  </a:lnTo>
                  <a:lnTo>
                    <a:pt x="4202" y="1585"/>
                  </a:lnTo>
                  <a:cubicBezTo>
                    <a:pt x="5371" y="813"/>
                    <a:pt x="6707" y="432"/>
                    <a:pt x="8037" y="432"/>
                  </a:cubicBezTo>
                  <a:close/>
                  <a:moveTo>
                    <a:pt x="11042" y="11278"/>
                  </a:moveTo>
                  <a:lnTo>
                    <a:pt x="11120" y="11350"/>
                  </a:lnTo>
                  <a:cubicBezTo>
                    <a:pt x="11132" y="11368"/>
                    <a:pt x="11156" y="11380"/>
                    <a:pt x="11174" y="11392"/>
                  </a:cubicBezTo>
                  <a:lnTo>
                    <a:pt x="13020" y="12231"/>
                  </a:lnTo>
                  <a:lnTo>
                    <a:pt x="13014" y="12231"/>
                  </a:lnTo>
                  <a:lnTo>
                    <a:pt x="12876" y="12369"/>
                  </a:lnTo>
                  <a:lnTo>
                    <a:pt x="12864" y="12381"/>
                  </a:lnTo>
                  <a:cubicBezTo>
                    <a:pt x="12756" y="12483"/>
                    <a:pt x="12654" y="12579"/>
                    <a:pt x="12541" y="12668"/>
                  </a:cubicBezTo>
                  <a:cubicBezTo>
                    <a:pt x="11827" y="13280"/>
                    <a:pt x="10994" y="13741"/>
                    <a:pt x="10095" y="14017"/>
                  </a:cubicBezTo>
                  <a:lnTo>
                    <a:pt x="9867" y="12878"/>
                  </a:lnTo>
                  <a:cubicBezTo>
                    <a:pt x="9861" y="12860"/>
                    <a:pt x="9861" y="12842"/>
                    <a:pt x="9849" y="12830"/>
                  </a:cubicBezTo>
                  <a:lnTo>
                    <a:pt x="9489" y="12081"/>
                  </a:lnTo>
                  <a:cubicBezTo>
                    <a:pt x="10053" y="11907"/>
                    <a:pt x="10574" y="11631"/>
                    <a:pt x="11042" y="11278"/>
                  </a:cubicBezTo>
                  <a:close/>
                  <a:moveTo>
                    <a:pt x="4322" y="10588"/>
                  </a:moveTo>
                  <a:cubicBezTo>
                    <a:pt x="4424" y="10708"/>
                    <a:pt x="4526" y="10822"/>
                    <a:pt x="4640" y="10924"/>
                  </a:cubicBezTo>
                  <a:cubicBezTo>
                    <a:pt x="5565" y="11811"/>
                    <a:pt x="6786" y="12289"/>
                    <a:pt x="8042" y="12289"/>
                  </a:cubicBezTo>
                  <a:cubicBezTo>
                    <a:pt x="8382" y="12289"/>
                    <a:pt x="8724" y="12254"/>
                    <a:pt x="9064" y="12183"/>
                  </a:cubicBezTo>
                  <a:lnTo>
                    <a:pt x="9447" y="12986"/>
                  </a:lnTo>
                  <a:lnTo>
                    <a:pt x="9669" y="14131"/>
                  </a:lnTo>
                  <a:cubicBezTo>
                    <a:pt x="9136" y="14257"/>
                    <a:pt x="8590" y="14323"/>
                    <a:pt x="8045" y="14323"/>
                  </a:cubicBezTo>
                  <a:cubicBezTo>
                    <a:pt x="8037" y="14323"/>
                    <a:pt x="8030" y="14323"/>
                    <a:pt x="8022" y="14323"/>
                  </a:cubicBezTo>
                  <a:cubicBezTo>
                    <a:pt x="6178" y="14323"/>
                    <a:pt x="4419" y="13586"/>
                    <a:pt x="3123" y="12279"/>
                  </a:cubicBezTo>
                  <a:lnTo>
                    <a:pt x="3795" y="11751"/>
                  </a:lnTo>
                  <a:cubicBezTo>
                    <a:pt x="3849" y="11715"/>
                    <a:pt x="3879" y="11649"/>
                    <a:pt x="3879" y="11583"/>
                  </a:cubicBezTo>
                  <a:lnTo>
                    <a:pt x="3879" y="10780"/>
                  </a:lnTo>
                  <a:lnTo>
                    <a:pt x="4322" y="10588"/>
                  </a:lnTo>
                  <a:close/>
                  <a:moveTo>
                    <a:pt x="8040" y="0"/>
                  </a:moveTo>
                  <a:cubicBezTo>
                    <a:pt x="6567" y="0"/>
                    <a:pt x="5088" y="440"/>
                    <a:pt x="3813" y="1333"/>
                  </a:cubicBezTo>
                  <a:cubicBezTo>
                    <a:pt x="3729" y="1393"/>
                    <a:pt x="3699" y="1501"/>
                    <a:pt x="3741" y="1597"/>
                  </a:cubicBezTo>
                  <a:lnTo>
                    <a:pt x="4460" y="3185"/>
                  </a:lnTo>
                  <a:cubicBezTo>
                    <a:pt x="4466" y="3203"/>
                    <a:pt x="4478" y="3221"/>
                    <a:pt x="4490" y="3233"/>
                  </a:cubicBezTo>
                  <a:lnTo>
                    <a:pt x="5569" y="4540"/>
                  </a:lnTo>
                  <a:lnTo>
                    <a:pt x="6594" y="6476"/>
                  </a:lnTo>
                  <a:cubicBezTo>
                    <a:pt x="6594" y="6482"/>
                    <a:pt x="6606" y="6494"/>
                    <a:pt x="6612" y="6506"/>
                  </a:cubicBezTo>
                  <a:lnTo>
                    <a:pt x="6822" y="6770"/>
                  </a:lnTo>
                  <a:lnTo>
                    <a:pt x="6127" y="6434"/>
                  </a:lnTo>
                  <a:lnTo>
                    <a:pt x="5425" y="4960"/>
                  </a:lnTo>
                  <a:cubicBezTo>
                    <a:pt x="5413" y="4930"/>
                    <a:pt x="5389" y="4906"/>
                    <a:pt x="5365" y="4882"/>
                  </a:cubicBezTo>
                  <a:lnTo>
                    <a:pt x="4556" y="4216"/>
                  </a:lnTo>
                  <a:lnTo>
                    <a:pt x="3483" y="3341"/>
                  </a:lnTo>
                  <a:lnTo>
                    <a:pt x="3465" y="3329"/>
                  </a:lnTo>
                  <a:lnTo>
                    <a:pt x="2578" y="2724"/>
                  </a:lnTo>
                  <a:cubicBezTo>
                    <a:pt x="2539" y="2697"/>
                    <a:pt x="2495" y="2684"/>
                    <a:pt x="2452" y="2684"/>
                  </a:cubicBezTo>
                  <a:cubicBezTo>
                    <a:pt x="2389" y="2684"/>
                    <a:pt x="2327" y="2712"/>
                    <a:pt x="2284" y="2766"/>
                  </a:cubicBezTo>
                  <a:cubicBezTo>
                    <a:pt x="0" y="5619"/>
                    <a:pt x="150" y="9719"/>
                    <a:pt x="2638" y="12399"/>
                  </a:cubicBezTo>
                  <a:cubicBezTo>
                    <a:pt x="2644" y="12399"/>
                    <a:pt x="2644" y="12405"/>
                    <a:pt x="2650" y="12411"/>
                  </a:cubicBezTo>
                  <a:cubicBezTo>
                    <a:pt x="2710" y="12471"/>
                    <a:pt x="2764" y="12531"/>
                    <a:pt x="2830" y="12591"/>
                  </a:cubicBezTo>
                  <a:cubicBezTo>
                    <a:pt x="4262" y="14026"/>
                    <a:pt x="6150" y="14754"/>
                    <a:pt x="8044" y="14754"/>
                  </a:cubicBezTo>
                  <a:cubicBezTo>
                    <a:pt x="9716" y="14754"/>
                    <a:pt x="11394" y="14187"/>
                    <a:pt x="12768" y="13040"/>
                  </a:cubicBezTo>
                  <a:lnTo>
                    <a:pt x="12786" y="13028"/>
                  </a:lnTo>
                  <a:cubicBezTo>
                    <a:pt x="12876" y="12956"/>
                    <a:pt x="12960" y="12878"/>
                    <a:pt x="13044" y="12800"/>
                  </a:cubicBezTo>
                  <a:lnTo>
                    <a:pt x="13092" y="12758"/>
                  </a:lnTo>
                  <a:lnTo>
                    <a:pt x="13158" y="12692"/>
                  </a:lnTo>
                  <a:lnTo>
                    <a:pt x="13200" y="12650"/>
                  </a:lnTo>
                  <a:lnTo>
                    <a:pt x="13260" y="12591"/>
                  </a:lnTo>
                  <a:cubicBezTo>
                    <a:pt x="13326" y="12531"/>
                    <a:pt x="13386" y="12465"/>
                    <a:pt x="13446" y="12399"/>
                  </a:cubicBezTo>
                  <a:lnTo>
                    <a:pt x="13452" y="12393"/>
                  </a:lnTo>
                  <a:cubicBezTo>
                    <a:pt x="16149" y="9485"/>
                    <a:pt x="16065" y="4966"/>
                    <a:pt x="13260" y="2160"/>
                  </a:cubicBezTo>
                  <a:cubicBezTo>
                    <a:pt x="13164" y="2059"/>
                    <a:pt x="13062" y="1963"/>
                    <a:pt x="12954" y="1873"/>
                  </a:cubicBezTo>
                  <a:lnTo>
                    <a:pt x="12948" y="1867"/>
                  </a:lnTo>
                  <a:cubicBezTo>
                    <a:pt x="11558" y="630"/>
                    <a:pt x="9803" y="0"/>
                    <a:pt x="804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252;p60">
              <a:extLst>
                <a:ext uri="{FF2B5EF4-FFF2-40B4-BE49-F238E27FC236}">
                  <a16:creationId xmlns:a16="http://schemas.microsoft.com/office/drawing/2014/main" id="{C21A7BFA-08A3-7492-00AD-6B1439080A01}"/>
                </a:ext>
              </a:extLst>
            </p:cNvPr>
            <p:cNvSpPr/>
            <p:nvPr/>
          </p:nvSpPr>
          <p:spPr>
            <a:xfrm>
              <a:off x="1740299" y="1849113"/>
              <a:ext cx="403750" cy="368850"/>
            </a:xfrm>
            <a:custGeom>
              <a:avLst/>
              <a:gdLst/>
              <a:ahLst/>
              <a:cxnLst/>
              <a:rect l="l" t="t" r="r" b="b"/>
              <a:pathLst>
                <a:path w="16150" h="14754" extrusionOk="0">
                  <a:moveTo>
                    <a:pt x="9585" y="9288"/>
                  </a:moveTo>
                  <a:lnTo>
                    <a:pt x="9717" y="9989"/>
                  </a:lnTo>
                  <a:cubicBezTo>
                    <a:pt x="9723" y="10031"/>
                    <a:pt x="9747" y="10073"/>
                    <a:pt x="9777" y="10109"/>
                  </a:cubicBezTo>
                  <a:lnTo>
                    <a:pt x="10718" y="10972"/>
                  </a:lnTo>
                  <a:cubicBezTo>
                    <a:pt x="10293" y="11290"/>
                    <a:pt x="9813" y="11530"/>
                    <a:pt x="9298" y="11679"/>
                  </a:cubicBezTo>
                  <a:lnTo>
                    <a:pt x="8962" y="10972"/>
                  </a:lnTo>
                  <a:lnTo>
                    <a:pt x="9585" y="9288"/>
                  </a:lnTo>
                  <a:close/>
                  <a:moveTo>
                    <a:pt x="8037" y="432"/>
                  </a:moveTo>
                  <a:cubicBezTo>
                    <a:pt x="9661" y="432"/>
                    <a:pt x="11276" y="999"/>
                    <a:pt x="12571" y="2112"/>
                  </a:cubicBezTo>
                  <a:lnTo>
                    <a:pt x="12343" y="3473"/>
                  </a:lnTo>
                  <a:cubicBezTo>
                    <a:pt x="12331" y="3545"/>
                    <a:pt x="12355" y="3617"/>
                    <a:pt x="12409" y="3665"/>
                  </a:cubicBezTo>
                  <a:lnTo>
                    <a:pt x="12978" y="4192"/>
                  </a:lnTo>
                  <a:lnTo>
                    <a:pt x="12613" y="4948"/>
                  </a:lnTo>
                  <a:cubicBezTo>
                    <a:pt x="12535" y="5092"/>
                    <a:pt x="12636" y="5265"/>
                    <a:pt x="12804" y="5265"/>
                  </a:cubicBezTo>
                  <a:cubicBezTo>
                    <a:pt x="12882" y="5265"/>
                    <a:pt x="12960" y="5218"/>
                    <a:pt x="12996" y="5146"/>
                  </a:cubicBezTo>
                  <a:lnTo>
                    <a:pt x="13434" y="4240"/>
                  </a:lnTo>
                  <a:cubicBezTo>
                    <a:pt x="13476" y="4157"/>
                    <a:pt x="13458" y="4055"/>
                    <a:pt x="13392" y="3989"/>
                  </a:cubicBezTo>
                  <a:lnTo>
                    <a:pt x="12786" y="3431"/>
                  </a:lnTo>
                  <a:lnTo>
                    <a:pt x="12948" y="2460"/>
                  </a:lnTo>
                  <a:cubicBezTo>
                    <a:pt x="15513" y="5019"/>
                    <a:pt x="15682" y="9130"/>
                    <a:pt x="13322" y="11887"/>
                  </a:cubicBezTo>
                  <a:lnTo>
                    <a:pt x="13322" y="11887"/>
                  </a:lnTo>
                  <a:lnTo>
                    <a:pt x="11384" y="11008"/>
                  </a:lnTo>
                  <a:lnTo>
                    <a:pt x="11366" y="10990"/>
                  </a:lnTo>
                  <a:cubicBezTo>
                    <a:pt x="12990" y="9503"/>
                    <a:pt x="13422" y="7112"/>
                    <a:pt x="12427" y="5146"/>
                  </a:cubicBezTo>
                  <a:cubicBezTo>
                    <a:pt x="12387" y="5071"/>
                    <a:pt x="12310" y="5026"/>
                    <a:pt x="12227" y="5026"/>
                  </a:cubicBezTo>
                  <a:cubicBezTo>
                    <a:pt x="12210" y="5026"/>
                    <a:pt x="12193" y="5028"/>
                    <a:pt x="12175" y="5032"/>
                  </a:cubicBezTo>
                  <a:cubicBezTo>
                    <a:pt x="12043" y="5062"/>
                    <a:pt x="11977" y="5212"/>
                    <a:pt x="12037" y="5337"/>
                  </a:cubicBezTo>
                  <a:cubicBezTo>
                    <a:pt x="12954" y="7142"/>
                    <a:pt x="12553" y="9336"/>
                    <a:pt x="11048" y="10696"/>
                  </a:cubicBezTo>
                  <a:lnTo>
                    <a:pt x="10125" y="9839"/>
                  </a:lnTo>
                  <a:lnTo>
                    <a:pt x="9861" y="8442"/>
                  </a:lnTo>
                  <a:cubicBezTo>
                    <a:pt x="9839" y="8327"/>
                    <a:pt x="9744" y="8266"/>
                    <a:pt x="9649" y="8266"/>
                  </a:cubicBezTo>
                  <a:cubicBezTo>
                    <a:pt x="9566" y="8266"/>
                    <a:pt x="9484" y="8312"/>
                    <a:pt x="9447" y="8406"/>
                  </a:cubicBezTo>
                  <a:lnTo>
                    <a:pt x="8524" y="10912"/>
                  </a:lnTo>
                  <a:cubicBezTo>
                    <a:pt x="8500" y="10966"/>
                    <a:pt x="8506" y="11026"/>
                    <a:pt x="8530" y="11080"/>
                  </a:cubicBezTo>
                  <a:lnTo>
                    <a:pt x="8866" y="11787"/>
                  </a:lnTo>
                  <a:cubicBezTo>
                    <a:pt x="8592" y="11838"/>
                    <a:pt x="8316" y="11863"/>
                    <a:pt x="8043" y="11863"/>
                  </a:cubicBezTo>
                  <a:cubicBezTo>
                    <a:pt x="6898" y="11863"/>
                    <a:pt x="5786" y="11426"/>
                    <a:pt x="4940" y="10618"/>
                  </a:cubicBezTo>
                  <a:cubicBezTo>
                    <a:pt x="4874" y="10552"/>
                    <a:pt x="4808" y="10487"/>
                    <a:pt x="4742" y="10415"/>
                  </a:cubicBezTo>
                  <a:lnTo>
                    <a:pt x="4952" y="10325"/>
                  </a:lnTo>
                  <a:cubicBezTo>
                    <a:pt x="5048" y="10283"/>
                    <a:pt x="5102" y="10187"/>
                    <a:pt x="5084" y="10085"/>
                  </a:cubicBezTo>
                  <a:cubicBezTo>
                    <a:pt x="5065" y="9977"/>
                    <a:pt x="4973" y="9906"/>
                    <a:pt x="4870" y="9906"/>
                  </a:cubicBezTo>
                  <a:cubicBezTo>
                    <a:pt x="4842" y="9906"/>
                    <a:pt x="4813" y="9911"/>
                    <a:pt x="4784" y="9923"/>
                  </a:cubicBezTo>
                  <a:lnTo>
                    <a:pt x="4448" y="10067"/>
                  </a:lnTo>
                  <a:cubicBezTo>
                    <a:pt x="3909" y="9354"/>
                    <a:pt x="3597" y="8490"/>
                    <a:pt x="3561" y="7591"/>
                  </a:cubicBezTo>
                  <a:cubicBezTo>
                    <a:pt x="3552" y="7452"/>
                    <a:pt x="3448" y="7384"/>
                    <a:pt x="3344" y="7384"/>
                  </a:cubicBezTo>
                  <a:cubicBezTo>
                    <a:pt x="3233" y="7384"/>
                    <a:pt x="3123" y="7461"/>
                    <a:pt x="3129" y="7609"/>
                  </a:cubicBezTo>
                  <a:cubicBezTo>
                    <a:pt x="3171" y="8556"/>
                    <a:pt x="3489" y="9473"/>
                    <a:pt x="4047" y="10241"/>
                  </a:cubicBezTo>
                  <a:lnTo>
                    <a:pt x="3579" y="10439"/>
                  </a:lnTo>
                  <a:cubicBezTo>
                    <a:pt x="3501" y="10475"/>
                    <a:pt x="3447" y="10552"/>
                    <a:pt x="3447" y="10636"/>
                  </a:cubicBezTo>
                  <a:lnTo>
                    <a:pt x="3447" y="11482"/>
                  </a:lnTo>
                  <a:lnTo>
                    <a:pt x="2824" y="11961"/>
                  </a:lnTo>
                  <a:cubicBezTo>
                    <a:pt x="648" y="9485"/>
                    <a:pt x="510" y="5823"/>
                    <a:pt x="2500" y="3191"/>
                  </a:cubicBezTo>
                  <a:lnTo>
                    <a:pt x="2500" y="3191"/>
                  </a:lnTo>
                  <a:lnTo>
                    <a:pt x="3213" y="3683"/>
                  </a:lnTo>
                  <a:lnTo>
                    <a:pt x="4119" y="4420"/>
                  </a:lnTo>
                  <a:cubicBezTo>
                    <a:pt x="3633" y="5062"/>
                    <a:pt x="3309" y="5817"/>
                    <a:pt x="3183" y="6614"/>
                  </a:cubicBezTo>
                  <a:cubicBezTo>
                    <a:pt x="3160" y="6771"/>
                    <a:pt x="3282" y="6861"/>
                    <a:pt x="3402" y="6861"/>
                  </a:cubicBezTo>
                  <a:cubicBezTo>
                    <a:pt x="3497" y="6861"/>
                    <a:pt x="3590" y="6805"/>
                    <a:pt x="3609" y="6680"/>
                  </a:cubicBezTo>
                  <a:cubicBezTo>
                    <a:pt x="3723" y="5955"/>
                    <a:pt x="4011" y="5277"/>
                    <a:pt x="4448" y="4690"/>
                  </a:cubicBezTo>
                  <a:lnTo>
                    <a:pt x="5054" y="5188"/>
                  </a:lnTo>
                  <a:lnTo>
                    <a:pt x="5773" y="6686"/>
                  </a:lnTo>
                  <a:cubicBezTo>
                    <a:pt x="5791" y="6728"/>
                    <a:pt x="5827" y="6764"/>
                    <a:pt x="5869" y="6782"/>
                  </a:cubicBezTo>
                  <a:lnTo>
                    <a:pt x="7487" y="7567"/>
                  </a:lnTo>
                  <a:cubicBezTo>
                    <a:pt x="7493" y="7573"/>
                    <a:pt x="7505" y="7573"/>
                    <a:pt x="7517" y="7579"/>
                  </a:cubicBezTo>
                  <a:lnTo>
                    <a:pt x="7523" y="7579"/>
                  </a:lnTo>
                  <a:lnTo>
                    <a:pt x="7553" y="7585"/>
                  </a:lnTo>
                  <a:lnTo>
                    <a:pt x="7595" y="7585"/>
                  </a:lnTo>
                  <a:lnTo>
                    <a:pt x="7625" y="7579"/>
                  </a:lnTo>
                  <a:cubicBezTo>
                    <a:pt x="7637" y="7579"/>
                    <a:pt x="7643" y="7573"/>
                    <a:pt x="7655" y="7573"/>
                  </a:cubicBezTo>
                  <a:lnTo>
                    <a:pt x="7661" y="7573"/>
                  </a:lnTo>
                  <a:lnTo>
                    <a:pt x="7691" y="7555"/>
                  </a:lnTo>
                  <a:cubicBezTo>
                    <a:pt x="7697" y="7549"/>
                    <a:pt x="7709" y="7543"/>
                    <a:pt x="7715" y="7537"/>
                  </a:cubicBezTo>
                  <a:lnTo>
                    <a:pt x="7721" y="7531"/>
                  </a:lnTo>
                  <a:cubicBezTo>
                    <a:pt x="7727" y="7525"/>
                    <a:pt x="7739" y="7519"/>
                    <a:pt x="7745" y="7507"/>
                  </a:cubicBezTo>
                  <a:cubicBezTo>
                    <a:pt x="7805" y="7429"/>
                    <a:pt x="7805" y="7322"/>
                    <a:pt x="7745" y="7238"/>
                  </a:cubicBezTo>
                  <a:lnTo>
                    <a:pt x="6954" y="6249"/>
                  </a:lnTo>
                  <a:lnTo>
                    <a:pt x="5935" y="4318"/>
                  </a:lnTo>
                  <a:cubicBezTo>
                    <a:pt x="5929" y="4300"/>
                    <a:pt x="5923" y="4288"/>
                    <a:pt x="5911" y="4282"/>
                  </a:cubicBezTo>
                  <a:lnTo>
                    <a:pt x="5443" y="3719"/>
                  </a:lnTo>
                  <a:cubicBezTo>
                    <a:pt x="6231" y="3160"/>
                    <a:pt x="7140" y="2890"/>
                    <a:pt x="8042" y="2890"/>
                  </a:cubicBezTo>
                  <a:cubicBezTo>
                    <a:pt x="9382" y="2890"/>
                    <a:pt x="10706" y="3488"/>
                    <a:pt x="11587" y="4624"/>
                  </a:cubicBezTo>
                  <a:cubicBezTo>
                    <a:pt x="11635" y="4690"/>
                    <a:pt x="11696" y="4717"/>
                    <a:pt x="11756" y="4717"/>
                  </a:cubicBezTo>
                  <a:cubicBezTo>
                    <a:pt x="11914" y="4717"/>
                    <a:pt x="12063" y="4526"/>
                    <a:pt x="11923" y="4360"/>
                  </a:cubicBezTo>
                  <a:cubicBezTo>
                    <a:pt x="10959" y="3118"/>
                    <a:pt x="9510" y="2462"/>
                    <a:pt x="8042" y="2462"/>
                  </a:cubicBezTo>
                  <a:cubicBezTo>
                    <a:pt x="7046" y="2462"/>
                    <a:pt x="6041" y="2764"/>
                    <a:pt x="5174" y="3389"/>
                  </a:cubicBezTo>
                  <a:lnTo>
                    <a:pt x="4838" y="2982"/>
                  </a:lnTo>
                  <a:lnTo>
                    <a:pt x="4202" y="1585"/>
                  </a:lnTo>
                  <a:cubicBezTo>
                    <a:pt x="5371" y="813"/>
                    <a:pt x="6707" y="432"/>
                    <a:pt x="8037" y="432"/>
                  </a:cubicBezTo>
                  <a:close/>
                  <a:moveTo>
                    <a:pt x="11042" y="11278"/>
                  </a:moveTo>
                  <a:lnTo>
                    <a:pt x="11120" y="11350"/>
                  </a:lnTo>
                  <a:cubicBezTo>
                    <a:pt x="11132" y="11368"/>
                    <a:pt x="11156" y="11380"/>
                    <a:pt x="11174" y="11392"/>
                  </a:cubicBezTo>
                  <a:lnTo>
                    <a:pt x="13020" y="12231"/>
                  </a:lnTo>
                  <a:lnTo>
                    <a:pt x="13014" y="12231"/>
                  </a:lnTo>
                  <a:lnTo>
                    <a:pt x="12876" y="12369"/>
                  </a:lnTo>
                  <a:lnTo>
                    <a:pt x="12864" y="12381"/>
                  </a:lnTo>
                  <a:cubicBezTo>
                    <a:pt x="12756" y="12483"/>
                    <a:pt x="12654" y="12579"/>
                    <a:pt x="12541" y="12668"/>
                  </a:cubicBezTo>
                  <a:cubicBezTo>
                    <a:pt x="11827" y="13280"/>
                    <a:pt x="10994" y="13741"/>
                    <a:pt x="10095" y="14017"/>
                  </a:cubicBezTo>
                  <a:lnTo>
                    <a:pt x="9867" y="12878"/>
                  </a:lnTo>
                  <a:cubicBezTo>
                    <a:pt x="9861" y="12860"/>
                    <a:pt x="9861" y="12842"/>
                    <a:pt x="9849" y="12830"/>
                  </a:cubicBezTo>
                  <a:lnTo>
                    <a:pt x="9489" y="12081"/>
                  </a:lnTo>
                  <a:cubicBezTo>
                    <a:pt x="10053" y="11907"/>
                    <a:pt x="10574" y="11631"/>
                    <a:pt x="11042" y="11278"/>
                  </a:cubicBezTo>
                  <a:close/>
                  <a:moveTo>
                    <a:pt x="4322" y="10588"/>
                  </a:moveTo>
                  <a:cubicBezTo>
                    <a:pt x="4424" y="10708"/>
                    <a:pt x="4526" y="10822"/>
                    <a:pt x="4640" y="10924"/>
                  </a:cubicBezTo>
                  <a:cubicBezTo>
                    <a:pt x="5565" y="11811"/>
                    <a:pt x="6786" y="12289"/>
                    <a:pt x="8042" y="12289"/>
                  </a:cubicBezTo>
                  <a:cubicBezTo>
                    <a:pt x="8382" y="12289"/>
                    <a:pt x="8724" y="12254"/>
                    <a:pt x="9064" y="12183"/>
                  </a:cubicBezTo>
                  <a:lnTo>
                    <a:pt x="9447" y="12986"/>
                  </a:lnTo>
                  <a:lnTo>
                    <a:pt x="9669" y="14131"/>
                  </a:lnTo>
                  <a:cubicBezTo>
                    <a:pt x="9136" y="14257"/>
                    <a:pt x="8590" y="14323"/>
                    <a:pt x="8045" y="14323"/>
                  </a:cubicBezTo>
                  <a:cubicBezTo>
                    <a:pt x="8037" y="14323"/>
                    <a:pt x="8030" y="14323"/>
                    <a:pt x="8022" y="14323"/>
                  </a:cubicBezTo>
                  <a:cubicBezTo>
                    <a:pt x="6178" y="14323"/>
                    <a:pt x="4419" y="13586"/>
                    <a:pt x="3123" y="12279"/>
                  </a:cubicBezTo>
                  <a:lnTo>
                    <a:pt x="3795" y="11751"/>
                  </a:lnTo>
                  <a:cubicBezTo>
                    <a:pt x="3849" y="11715"/>
                    <a:pt x="3879" y="11649"/>
                    <a:pt x="3879" y="11583"/>
                  </a:cubicBezTo>
                  <a:lnTo>
                    <a:pt x="3879" y="10780"/>
                  </a:lnTo>
                  <a:lnTo>
                    <a:pt x="4322" y="10588"/>
                  </a:lnTo>
                  <a:close/>
                  <a:moveTo>
                    <a:pt x="8040" y="0"/>
                  </a:moveTo>
                  <a:cubicBezTo>
                    <a:pt x="6567" y="0"/>
                    <a:pt x="5088" y="440"/>
                    <a:pt x="3813" y="1333"/>
                  </a:cubicBezTo>
                  <a:cubicBezTo>
                    <a:pt x="3729" y="1393"/>
                    <a:pt x="3699" y="1501"/>
                    <a:pt x="3741" y="1597"/>
                  </a:cubicBezTo>
                  <a:lnTo>
                    <a:pt x="4460" y="3185"/>
                  </a:lnTo>
                  <a:cubicBezTo>
                    <a:pt x="4466" y="3203"/>
                    <a:pt x="4478" y="3221"/>
                    <a:pt x="4490" y="3233"/>
                  </a:cubicBezTo>
                  <a:lnTo>
                    <a:pt x="5569" y="4540"/>
                  </a:lnTo>
                  <a:lnTo>
                    <a:pt x="6594" y="6476"/>
                  </a:lnTo>
                  <a:cubicBezTo>
                    <a:pt x="6594" y="6482"/>
                    <a:pt x="6606" y="6494"/>
                    <a:pt x="6612" y="6506"/>
                  </a:cubicBezTo>
                  <a:lnTo>
                    <a:pt x="6822" y="6770"/>
                  </a:lnTo>
                  <a:lnTo>
                    <a:pt x="6127" y="6434"/>
                  </a:lnTo>
                  <a:lnTo>
                    <a:pt x="5425" y="4960"/>
                  </a:lnTo>
                  <a:cubicBezTo>
                    <a:pt x="5413" y="4930"/>
                    <a:pt x="5389" y="4906"/>
                    <a:pt x="5365" y="4882"/>
                  </a:cubicBezTo>
                  <a:lnTo>
                    <a:pt x="4556" y="4216"/>
                  </a:lnTo>
                  <a:lnTo>
                    <a:pt x="3483" y="3341"/>
                  </a:lnTo>
                  <a:lnTo>
                    <a:pt x="3465" y="3329"/>
                  </a:lnTo>
                  <a:lnTo>
                    <a:pt x="2578" y="2724"/>
                  </a:lnTo>
                  <a:cubicBezTo>
                    <a:pt x="2539" y="2697"/>
                    <a:pt x="2495" y="2684"/>
                    <a:pt x="2452" y="2684"/>
                  </a:cubicBezTo>
                  <a:cubicBezTo>
                    <a:pt x="2389" y="2684"/>
                    <a:pt x="2327" y="2712"/>
                    <a:pt x="2284" y="2766"/>
                  </a:cubicBezTo>
                  <a:cubicBezTo>
                    <a:pt x="0" y="5619"/>
                    <a:pt x="150" y="9719"/>
                    <a:pt x="2638" y="12399"/>
                  </a:cubicBezTo>
                  <a:cubicBezTo>
                    <a:pt x="2644" y="12399"/>
                    <a:pt x="2644" y="12405"/>
                    <a:pt x="2650" y="12411"/>
                  </a:cubicBezTo>
                  <a:cubicBezTo>
                    <a:pt x="2710" y="12471"/>
                    <a:pt x="2764" y="12531"/>
                    <a:pt x="2830" y="12591"/>
                  </a:cubicBezTo>
                  <a:cubicBezTo>
                    <a:pt x="4262" y="14026"/>
                    <a:pt x="6150" y="14754"/>
                    <a:pt x="8044" y="14754"/>
                  </a:cubicBezTo>
                  <a:cubicBezTo>
                    <a:pt x="9716" y="14754"/>
                    <a:pt x="11394" y="14187"/>
                    <a:pt x="12768" y="13040"/>
                  </a:cubicBezTo>
                  <a:lnTo>
                    <a:pt x="12786" y="13028"/>
                  </a:lnTo>
                  <a:cubicBezTo>
                    <a:pt x="12876" y="12956"/>
                    <a:pt x="12960" y="12878"/>
                    <a:pt x="13044" y="12800"/>
                  </a:cubicBezTo>
                  <a:lnTo>
                    <a:pt x="13092" y="12758"/>
                  </a:lnTo>
                  <a:lnTo>
                    <a:pt x="13158" y="12692"/>
                  </a:lnTo>
                  <a:lnTo>
                    <a:pt x="13200" y="12650"/>
                  </a:lnTo>
                  <a:lnTo>
                    <a:pt x="13260" y="12591"/>
                  </a:lnTo>
                  <a:cubicBezTo>
                    <a:pt x="13326" y="12531"/>
                    <a:pt x="13386" y="12465"/>
                    <a:pt x="13446" y="12399"/>
                  </a:cubicBezTo>
                  <a:lnTo>
                    <a:pt x="13452" y="12393"/>
                  </a:lnTo>
                  <a:cubicBezTo>
                    <a:pt x="16149" y="9485"/>
                    <a:pt x="16065" y="4966"/>
                    <a:pt x="13260" y="2160"/>
                  </a:cubicBezTo>
                  <a:cubicBezTo>
                    <a:pt x="13164" y="2059"/>
                    <a:pt x="13062" y="1963"/>
                    <a:pt x="12954" y="1873"/>
                  </a:cubicBezTo>
                  <a:lnTo>
                    <a:pt x="12948" y="1867"/>
                  </a:lnTo>
                  <a:cubicBezTo>
                    <a:pt x="11558" y="630"/>
                    <a:pt x="9803" y="0"/>
                    <a:pt x="804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" name="Google Shape;1250;p60">
            <a:extLst>
              <a:ext uri="{FF2B5EF4-FFF2-40B4-BE49-F238E27FC236}">
                <a16:creationId xmlns:a16="http://schemas.microsoft.com/office/drawing/2014/main" id="{5449BFFA-CF64-23D0-6E0B-40E22059E038}"/>
              </a:ext>
            </a:extLst>
          </p:cNvPr>
          <p:cNvGrpSpPr/>
          <p:nvPr/>
        </p:nvGrpSpPr>
        <p:grpSpPr>
          <a:xfrm>
            <a:off x="1556879" y="4007718"/>
            <a:ext cx="198879" cy="182086"/>
            <a:chOff x="1740299" y="1849113"/>
            <a:chExt cx="413335" cy="378434"/>
          </a:xfrm>
          <a:solidFill>
            <a:schemeClr val="bg1">
              <a:lumMod val="10000"/>
            </a:schemeClr>
          </a:solidFill>
        </p:grpSpPr>
        <p:sp>
          <p:nvSpPr>
            <p:cNvPr id="37" name="Google Shape;1251;p60">
              <a:extLst>
                <a:ext uri="{FF2B5EF4-FFF2-40B4-BE49-F238E27FC236}">
                  <a16:creationId xmlns:a16="http://schemas.microsoft.com/office/drawing/2014/main" id="{DD99A0B7-DC85-E7D6-D716-3BB8DEDB148B}"/>
                </a:ext>
              </a:extLst>
            </p:cNvPr>
            <p:cNvSpPr/>
            <p:nvPr/>
          </p:nvSpPr>
          <p:spPr>
            <a:xfrm>
              <a:off x="1749884" y="1858697"/>
              <a:ext cx="403750" cy="368850"/>
            </a:xfrm>
            <a:custGeom>
              <a:avLst/>
              <a:gdLst/>
              <a:ahLst/>
              <a:cxnLst/>
              <a:rect l="l" t="t" r="r" b="b"/>
              <a:pathLst>
                <a:path w="16150" h="14754" extrusionOk="0">
                  <a:moveTo>
                    <a:pt x="9585" y="9288"/>
                  </a:moveTo>
                  <a:lnTo>
                    <a:pt x="9717" y="9989"/>
                  </a:lnTo>
                  <a:cubicBezTo>
                    <a:pt x="9723" y="10031"/>
                    <a:pt x="9747" y="10073"/>
                    <a:pt x="9777" y="10109"/>
                  </a:cubicBezTo>
                  <a:lnTo>
                    <a:pt x="10718" y="10972"/>
                  </a:lnTo>
                  <a:cubicBezTo>
                    <a:pt x="10293" y="11290"/>
                    <a:pt x="9813" y="11530"/>
                    <a:pt x="9298" y="11679"/>
                  </a:cubicBezTo>
                  <a:lnTo>
                    <a:pt x="8962" y="10972"/>
                  </a:lnTo>
                  <a:lnTo>
                    <a:pt x="9585" y="9288"/>
                  </a:lnTo>
                  <a:close/>
                  <a:moveTo>
                    <a:pt x="8037" y="432"/>
                  </a:moveTo>
                  <a:cubicBezTo>
                    <a:pt x="9661" y="432"/>
                    <a:pt x="11276" y="999"/>
                    <a:pt x="12571" y="2112"/>
                  </a:cubicBezTo>
                  <a:lnTo>
                    <a:pt x="12343" y="3473"/>
                  </a:lnTo>
                  <a:cubicBezTo>
                    <a:pt x="12331" y="3545"/>
                    <a:pt x="12355" y="3617"/>
                    <a:pt x="12409" y="3665"/>
                  </a:cubicBezTo>
                  <a:lnTo>
                    <a:pt x="12978" y="4192"/>
                  </a:lnTo>
                  <a:lnTo>
                    <a:pt x="12613" y="4948"/>
                  </a:lnTo>
                  <a:cubicBezTo>
                    <a:pt x="12535" y="5092"/>
                    <a:pt x="12636" y="5265"/>
                    <a:pt x="12804" y="5265"/>
                  </a:cubicBezTo>
                  <a:cubicBezTo>
                    <a:pt x="12882" y="5265"/>
                    <a:pt x="12960" y="5218"/>
                    <a:pt x="12996" y="5146"/>
                  </a:cubicBezTo>
                  <a:lnTo>
                    <a:pt x="13434" y="4240"/>
                  </a:lnTo>
                  <a:cubicBezTo>
                    <a:pt x="13476" y="4157"/>
                    <a:pt x="13458" y="4055"/>
                    <a:pt x="13392" y="3989"/>
                  </a:cubicBezTo>
                  <a:lnTo>
                    <a:pt x="12786" y="3431"/>
                  </a:lnTo>
                  <a:lnTo>
                    <a:pt x="12948" y="2460"/>
                  </a:lnTo>
                  <a:cubicBezTo>
                    <a:pt x="15513" y="5019"/>
                    <a:pt x="15682" y="9130"/>
                    <a:pt x="13322" y="11887"/>
                  </a:cubicBezTo>
                  <a:lnTo>
                    <a:pt x="13322" y="11887"/>
                  </a:lnTo>
                  <a:lnTo>
                    <a:pt x="11384" y="11008"/>
                  </a:lnTo>
                  <a:lnTo>
                    <a:pt x="11366" y="10990"/>
                  </a:lnTo>
                  <a:cubicBezTo>
                    <a:pt x="12990" y="9503"/>
                    <a:pt x="13422" y="7112"/>
                    <a:pt x="12427" y="5146"/>
                  </a:cubicBezTo>
                  <a:cubicBezTo>
                    <a:pt x="12387" y="5071"/>
                    <a:pt x="12310" y="5026"/>
                    <a:pt x="12227" y="5026"/>
                  </a:cubicBezTo>
                  <a:cubicBezTo>
                    <a:pt x="12210" y="5026"/>
                    <a:pt x="12193" y="5028"/>
                    <a:pt x="12175" y="5032"/>
                  </a:cubicBezTo>
                  <a:cubicBezTo>
                    <a:pt x="12043" y="5062"/>
                    <a:pt x="11977" y="5212"/>
                    <a:pt x="12037" y="5337"/>
                  </a:cubicBezTo>
                  <a:cubicBezTo>
                    <a:pt x="12954" y="7142"/>
                    <a:pt x="12553" y="9336"/>
                    <a:pt x="11048" y="10696"/>
                  </a:cubicBezTo>
                  <a:lnTo>
                    <a:pt x="10125" y="9839"/>
                  </a:lnTo>
                  <a:lnTo>
                    <a:pt x="9861" y="8442"/>
                  </a:lnTo>
                  <a:cubicBezTo>
                    <a:pt x="9839" y="8327"/>
                    <a:pt x="9744" y="8266"/>
                    <a:pt x="9649" y="8266"/>
                  </a:cubicBezTo>
                  <a:cubicBezTo>
                    <a:pt x="9566" y="8266"/>
                    <a:pt x="9484" y="8312"/>
                    <a:pt x="9447" y="8406"/>
                  </a:cubicBezTo>
                  <a:lnTo>
                    <a:pt x="8524" y="10912"/>
                  </a:lnTo>
                  <a:cubicBezTo>
                    <a:pt x="8500" y="10966"/>
                    <a:pt x="8506" y="11026"/>
                    <a:pt x="8530" y="11080"/>
                  </a:cubicBezTo>
                  <a:lnTo>
                    <a:pt x="8866" y="11787"/>
                  </a:lnTo>
                  <a:cubicBezTo>
                    <a:pt x="8592" y="11838"/>
                    <a:pt x="8316" y="11863"/>
                    <a:pt x="8043" y="11863"/>
                  </a:cubicBezTo>
                  <a:cubicBezTo>
                    <a:pt x="6898" y="11863"/>
                    <a:pt x="5786" y="11426"/>
                    <a:pt x="4940" y="10618"/>
                  </a:cubicBezTo>
                  <a:cubicBezTo>
                    <a:pt x="4874" y="10552"/>
                    <a:pt x="4808" y="10487"/>
                    <a:pt x="4742" y="10415"/>
                  </a:cubicBezTo>
                  <a:lnTo>
                    <a:pt x="4952" y="10325"/>
                  </a:lnTo>
                  <a:cubicBezTo>
                    <a:pt x="5048" y="10283"/>
                    <a:pt x="5102" y="10187"/>
                    <a:pt x="5084" y="10085"/>
                  </a:cubicBezTo>
                  <a:cubicBezTo>
                    <a:pt x="5065" y="9977"/>
                    <a:pt x="4973" y="9906"/>
                    <a:pt x="4870" y="9906"/>
                  </a:cubicBezTo>
                  <a:cubicBezTo>
                    <a:pt x="4842" y="9906"/>
                    <a:pt x="4813" y="9911"/>
                    <a:pt x="4784" y="9923"/>
                  </a:cubicBezTo>
                  <a:lnTo>
                    <a:pt x="4448" y="10067"/>
                  </a:lnTo>
                  <a:cubicBezTo>
                    <a:pt x="3909" y="9354"/>
                    <a:pt x="3597" y="8490"/>
                    <a:pt x="3561" y="7591"/>
                  </a:cubicBezTo>
                  <a:cubicBezTo>
                    <a:pt x="3552" y="7452"/>
                    <a:pt x="3448" y="7384"/>
                    <a:pt x="3344" y="7384"/>
                  </a:cubicBezTo>
                  <a:cubicBezTo>
                    <a:pt x="3233" y="7384"/>
                    <a:pt x="3123" y="7461"/>
                    <a:pt x="3129" y="7609"/>
                  </a:cubicBezTo>
                  <a:cubicBezTo>
                    <a:pt x="3171" y="8556"/>
                    <a:pt x="3489" y="9473"/>
                    <a:pt x="4047" y="10241"/>
                  </a:cubicBezTo>
                  <a:lnTo>
                    <a:pt x="3579" y="10439"/>
                  </a:lnTo>
                  <a:cubicBezTo>
                    <a:pt x="3501" y="10475"/>
                    <a:pt x="3447" y="10552"/>
                    <a:pt x="3447" y="10636"/>
                  </a:cubicBezTo>
                  <a:lnTo>
                    <a:pt x="3447" y="11482"/>
                  </a:lnTo>
                  <a:lnTo>
                    <a:pt x="2824" y="11961"/>
                  </a:lnTo>
                  <a:cubicBezTo>
                    <a:pt x="648" y="9485"/>
                    <a:pt x="510" y="5823"/>
                    <a:pt x="2500" y="3191"/>
                  </a:cubicBezTo>
                  <a:lnTo>
                    <a:pt x="2500" y="3191"/>
                  </a:lnTo>
                  <a:lnTo>
                    <a:pt x="3213" y="3683"/>
                  </a:lnTo>
                  <a:lnTo>
                    <a:pt x="4119" y="4420"/>
                  </a:lnTo>
                  <a:cubicBezTo>
                    <a:pt x="3633" y="5062"/>
                    <a:pt x="3309" y="5817"/>
                    <a:pt x="3183" y="6614"/>
                  </a:cubicBezTo>
                  <a:cubicBezTo>
                    <a:pt x="3160" y="6771"/>
                    <a:pt x="3282" y="6861"/>
                    <a:pt x="3402" y="6861"/>
                  </a:cubicBezTo>
                  <a:cubicBezTo>
                    <a:pt x="3497" y="6861"/>
                    <a:pt x="3590" y="6805"/>
                    <a:pt x="3609" y="6680"/>
                  </a:cubicBezTo>
                  <a:cubicBezTo>
                    <a:pt x="3723" y="5955"/>
                    <a:pt x="4011" y="5277"/>
                    <a:pt x="4448" y="4690"/>
                  </a:cubicBezTo>
                  <a:lnTo>
                    <a:pt x="5054" y="5188"/>
                  </a:lnTo>
                  <a:lnTo>
                    <a:pt x="5773" y="6686"/>
                  </a:lnTo>
                  <a:cubicBezTo>
                    <a:pt x="5791" y="6728"/>
                    <a:pt x="5827" y="6764"/>
                    <a:pt x="5869" y="6782"/>
                  </a:cubicBezTo>
                  <a:lnTo>
                    <a:pt x="7487" y="7567"/>
                  </a:lnTo>
                  <a:cubicBezTo>
                    <a:pt x="7493" y="7573"/>
                    <a:pt x="7505" y="7573"/>
                    <a:pt x="7517" y="7579"/>
                  </a:cubicBezTo>
                  <a:lnTo>
                    <a:pt x="7523" y="7579"/>
                  </a:lnTo>
                  <a:lnTo>
                    <a:pt x="7553" y="7585"/>
                  </a:lnTo>
                  <a:lnTo>
                    <a:pt x="7595" y="7585"/>
                  </a:lnTo>
                  <a:lnTo>
                    <a:pt x="7625" y="7579"/>
                  </a:lnTo>
                  <a:cubicBezTo>
                    <a:pt x="7637" y="7579"/>
                    <a:pt x="7643" y="7573"/>
                    <a:pt x="7655" y="7573"/>
                  </a:cubicBezTo>
                  <a:lnTo>
                    <a:pt x="7661" y="7573"/>
                  </a:lnTo>
                  <a:lnTo>
                    <a:pt x="7691" y="7555"/>
                  </a:lnTo>
                  <a:cubicBezTo>
                    <a:pt x="7697" y="7549"/>
                    <a:pt x="7709" y="7543"/>
                    <a:pt x="7715" y="7537"/>
                  </a:cubicBezTo>
                  <a:lnTo>
                    <a:pt x="7721" y="7531"/>
                  </a:lnTo>
                  <a:cubicBezTo>
                    <a:pt x="7727" y="7525"/>
                    <a:pt x="7739" y="7519"/>
                    <a:pt x="7745" y="7507"/>
                  </a:cubicBezTo>
                  <a:cubicBezTo>
                    <a:pt x="7805" y="7429"/>
                    <a:pt x="7805" y="7322"/>
                    <a:pt x="7745" y="7238"/>
                  </a:cubicBezTo>
                  <a:lnTo>
                    <a:pt x="6954" y="6249"/>
                  </a:lnTo>
                  <a:lnTo>
                    <a:pt x="5935" y="4318"/>
                  </a:lnTo>
                  <a:cubicBezTo>
                    <a:pt x="5929" y="4300"/>
                    <a:pt x="5923" y="4288"/>
                    <a:pt x="5911" y="4282"/>
                  </a:cubicBezTo>
                  <a:lnTo>
                    <a:pt x="5443" y="3719"/>
                  </a:lnTo>
                  <a:cubicBezTo>
                    <a:pt x="6231" y="3160"/>
                    <a:pt x="7140" y="2890"/>
                    <a:pt x="8042" y="2890"/>
                  </a:cubicBezTo>
                  <a:cubicBezTo>
                    <a:pt x="9382" y="2890"/>
                    <a:pt x="10706" y="3488"/>
                    <a:pt x="11587" y="4624"/>
                  </a:cubicBezTo>
                  <a:cubicBezTo>
                    <a:pt x="11635" y="4690"/>
                    <a:pt x="11696" y="4717"/>
                    <a:pt x="11756" y="4717"/>
                  </a:cubicBezTo>
                  <a:cubicBezTo>
                    <a:pt x="11914" y="4717"/>
                    <a:pt x="12063" y="4526"/>
                    <a:pt x="11923" y="4360"/>
                  </a:cubicBezTo>
                  <a:cubicBezTo>
                    <a:pt x="10959" y="3118"/>
                    <a:pt x="9510" y="2462"/>
                    <a:pt x="8042" y="2462"/>
                  </a:cubicBezTo>
                  <a:cubicBezTo>
                    <a:pt x="7046" y="2462"/>
                    <a:pt x="6041" y="2764"/>
                    <a:pt x="5174" y="3389"/>
                  </a:cubicBezTo>
                  <a:lnTo>
                    <a:pt x="4838" y="2982"/>
                  </a:lnTo>
                  <a:lnTo>
                    <a:pt x="4202" y="1585"/>
                  </a:lnTo>
                  <a:cubicBezTo>
                    <a:pt x="5371" y="813"/>
                    <a:pt x="6707" y="432"/>
                    <a:pt x="8037" y="432"/>
                  </a:cubicBezTo>
                  <a:close/>
                  <a:moveTo>
                    <a:pt x="11042" y="11278"/>
                  </a:moveTo>
                  <a:lnTo>
                    <a:pt x="11120" y="11350"/>
                  </a:lnTo>
                  <a:cubicBezTo>
                    <a:pt x="11132" y="11368"/>
                    <a:pt x="11156" y="11380"/>
                    <a:pt x="11174" y="11392"/>
                  </a:cubicBezTo>
                  <a:lnTo>
                    <a:pt x="13020" y="12231"/>
                  </a:lnTo>
                  <a:lnTo>
                    <a:pt x="13014" y="12231"/>
                  </a:lnTo>
                  <a:lnTo>
                    <a:pt x="12876" y="12369"/>
                  </a:lnTo>
                  <a:lnTo>
                    <a:pt x="12864" y="12381"/>
                  </a:lnTo>
                  <a:cubicBezTo>
                    <a:pt x="12756" y="12483"/>
                    <a:pt x="12654" y="12579"/>
                    <a:pt x="12541" y="12668"/>
                  </a:cubicBezTo>
                  <a:cubicBezTo>
                    <a:pt x="11827" y="13280"/>
                    <a:pt x="10994" y="13741"/>
                    <a:pt x="10095" y="14017"/>
                  </a:cubicBezTo>
                  <a:lnTo>
                    <a:pt x="9867" y="12878"/>
                  </a:lnTo>
                  <a:cubicBezTo>
                    <a:pt x="9861" y="12860"/>
                    <a:pt x="9861" y="12842"/>
                    <a:pt x="9849" y="12830"/>
                  </a:cubicBezTo>
                  <a:lnTo>
                    <a:pt x="9489" y="12081"/>
                  </a:lnTo>
                  <a:cubicBezTo>
                    <a:pt x="10053" y="11907"/>
                    <a:pt x="10574" y="11631"/>
                    <a:pt x="11042" y="11278"/>
                  </a:cubicBezTo>
                  <a:close/>
                  <a:moveTo>
                    <a:pt x="4322" y="10588"/>
                  </a:moveTo>
                  <a:cubicBezTo>
                    <a:pt x="4424" y="10708"/>
                    <a:pt x="4526" y="10822"/>
                    <a:pt x="4640" y="10924"/>
                  </a:cubicBezTo>
                  <a:cubicBezTo>
                    <a:pt x="5565" y="11811"/>
                    <a:pt x="6786" y="12289"/>
                    <a:pt x="8042" y="12289"/>
                  </a:cubicBezTo>
                  <a:cubicBezTo>
                    <a:pt x="8382" y="12289"/>
                    <a:pt x="8724" y="12254"/>
                    <a:pt x="9064" y="12183"/>
                  </a:cubicBezTo>
                  <a:lnTo>
                    <a:pt x="9447" y="12986"/>
                  </a:lnTo>
                  <a:lnTo>
                    <a:pt x="9669" y="14131"/>
                  </a:lnTo>
                  <a:cubicBezTo>
                    <a:pt x="9136" y="14257"/>
                    <a:pt x="8590" y="14323"/>
                    <a:pt x="8045" y="14323"/>
                  </a:cubicBezTo>
                  <a:cubicBezTo>
                    <a:pt x="8037" y="14323"/>
                    <a:pt x="8030" y="14323"/>
                    <a:pt x="8022" y="14323"/>
                  </a:cubicBezTo>
                  <a:cubicBezTo>
                    <a:pt x="6178" y="14323"/>
                    <a:pt x="4419" y="13586"/>
                    <a:pt x="3123" y="12279"/>
                  </a:cubicBezTo>
                  <a:lnTo>
                    <a:pt x="3795" y="11751"/>
                  </a:lnTo>
                  <a:cubicBezTo>
                    <a:pt x="3849" y="11715"/>
                    <a:pt x="3879" y="11649"/>
                    <a:pt x="3879" y="11583"/>
                  </a:cubicBezTo>
                  <a:lnTo>
                    <a:pt x="3879" y="10780"/>
                  </a:lnTo>
                  <a:lnTo>
                    <a:pt x="4322" y="10588"/>
                  </a:lnTo>
                  <a:close/>
                  <a:moveTo>
                    <a:pt x="8040" y="0"/>
                  </a:moveTo>
                  <a:cubicBezTo>
                    <a:pt x="6567" y="0"/>
                    <a:pt x="5088" y="440"/>
                    <a:pt x="3813" y="1333"/>
                  </a:cubicBezTo>
                  <a:cubicBezTo>
                    <a:pt x="3729" y="1393"/>
                    <a:pt x="3699" y="1501"/>
                    <a:pt x="3741" y="1597"/>
                  </a:cubicBezTo>
                  <a:lnTo>
                    <a:pt x="4460" y="3185"/>
                  </a:lnTo>
                  <a:cubicBezTo>
                    <a:pt x="4466" y="3203"/>
                    <a:pt x="4478" y="3221"/>
                    <a:pt x="4490" y="3233"/>
                  </a:cubicBezTo>
                  <a:lnTo>
                    <a:pt x="5569" y="4540"/>
                  </a:lnTo>
                  <a:lnTo>
                    <a:pt x="6594" y="6476"/>
                  </a:lnTo>
                  <a:cubicBezTo>
                    <a:pt x="6594" y="6482"/>
                    <a:pt x="6606" y="6494"/>
                    <a:pt x="6612" y="6506"/>
                  </a:cubicBezTo>
                  <a:lnTo>
                    <a:pt x="6822" y="6770"/>
                  </a:lnTo>
                  <a:lnTo>
                    <a:pt x="6127" y="6434"/>
                  </a:lnTo>
                  <a:lnTo>
                    <a:pt x="5425" y="4960"/>
                  </a:lnTo>
                  <a:cubicBezTo>
                    <a:pt x="5413" y="4930"/>
                    <a:pt x="5389" y="4906"/>
                    <a:pt x="5365" y="4882"/>
                  </a:cubicBezTo>
                  <a:lnTo>
                    <a:pt x="4556" y="4216"/>
                  </a:lnTo>
                  <a:lnTo>
                    <a:pt x="3483" y="3341"/>
                  </a:lnTo>
                  <a:lnTo>
                    <a:pt x="3465" y="3329"/>
                  </a:lnTo>
                  <a:lnTo>
                    <a:pt x="2578" y="2724"/>
                  </a:lnTo>
                  <a:cubicBezTo>
                    <a:pt x="2539" y="2697"/>
                    <a:pt x="2495" y="2684"/>
                    <a:pt x="2452" y="2684"/>
                  </a:cubicBezTo>
                  <a:cubicBezTo>
                    <a:pt x="2389" y="2684"/>
                    <a:pt x="2327" y="2712"/>
                    <a:pt x="2284" y="2766"/>
                  </a:cubicBezTo>
                  <a:cubicBezTo>
                    <a:pt x="0" y="5619"/>
                    <a:pt x="150" y="9719"/>
                    <a:pt x="2638" y="12399"/>
                  </a:cubicBezTo>
                  <a:cubicBezTo>
                    <a:pt x="2644" y="12399"/>
                    <a:pt x="2644" y="12405"/>
                    <a:pt x="2650" y="12411"/>
                  </a:cubicBezTo>
                  <a:cubicBezTo>
                    <a:pt x="2710" y="12471"/>
                    <a:pt x="2764" y="12531"/>
                    <a:pt x="2830" y="12591"/>
                  </a:cubicBezTo>
                  <a:cubicBezTo>
                    <a:pt x="4262" y="14026"/>
                    <a:pt x="6150" y="14754"/>
                    <a:pt x="8044" y="14754"/>
                  </a:cubicBezTo>
                  <a:cubicBezTo>
                    <a:pt x="9716" y="14754"/>
                    <a:pt x="11394" y="14187"/>
                    <a:pt x="12768" y="13040"/>
                  </a:cubicBezTo>
                  <a:lnTo>
                    <a:pt x="12786" y="13028"/>
                  </a:lnTo>
                  <a:cubicBezTo>
                    <a:pt x="12876" y="12956"/>
                    <a:pt x="12960" y="12878"/>
                    <a:pt x="13044" y="12800"/>
                  </a:cubicBezTo>
                  <a:lnTo>
                    <a:pt x="13092" y="12758"/>
                  </a:lnTo>
                  <a:lnTo>
                    <a:pt x="13158" y="12692"/>
                  </a:lnTo>
                  <a:lnTo>
                    <a:pt x="13200" y="12650"/>
                  </a:lnTo>
                  <a:lnTo>
                    <a:pt x="13260" y="12591"/>
                  </a:lnTo>
                  <a:cubicBezTo>
                    <a:pt x="13326" y="12531"/>
                    <a:pt x="13386" y="12465"/>
                    <a:pt x="13446" y="12399"/>
                  </a:cubicBezTo>
                  <a:lnTo>
                    <a:pt x="13452" y="12393"/>
                  </a:lnTo>
                  <a:cubicBezTo>
                    <a:pt x="16149" y="9485"/>
                    <a:pt x="16065" y="4966"/>
                    <a:pt x="13260" y="2160"/>
                  </a:cubicBezTo>
                  <a:cubicBezTo>
                    <a:pt x="13164" y="2059"/>
                    <a:pt x="13062" y="1963"/>
                    <a:pt x="12954" y="1873"/>
                  </a:cubicBezTo>
                  <a:lnTo>
                    <a:pt x="12948" y="1867"/>
                  </a:lnTo>
                  <a:cubicBezTo>
                    <a:pt x="11558" y="630"/>
                    <a:pt x="9803" y="0"/>
                    <a:pt x="804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252;p60">
              <a:extLst>
                <a:ext uri="{FF2B5EF4-FFF2-40B4-BE49-F238E27FC236}">
                  <a16:creationId xmlns:a16="http://schemas.microsoft.com/office/drawing/2014/main" id="{CC800637-E4BF-7462-3238-0BBAAB3A937A}"/>
                </a:ext>
              </a:extLst>
            </p:cNvPr>
            <p:cNvSpPr/>
            <p:nvPr/>
          </p:nvSpPr>
          <p:spPr>
            <a:xfrm>
              <a:off x="1740299" y="1849113"/>
              <a:ext cx="403750" cy="368850"/>
            </a:xfrm>
            <a:custGeom>
              <a:avLst/>
              <a:gdLst/>
              <a:ahLst/>
              <a:cxnLst/>
              <a:rect l="l" t="t" r="r" b="b"/>
              <a:pathLst>
                <a:path w="16150" h="14754" extrusionOk="0">
                  <a:moveTo>
                    <a:pt x="9585" y="9288"/>
                  </a:moveTo>
                  <a:lnTo>
                    <a:pt x="9717" y="9989"/>
                  </a:lnTo>
                  <a:cubicBezTo>
                    <a:pt x="9723" y="10031"/>
                    <a:pt x="9747" y="10073"/>
                    <a:pt x="9777" y="10109"/>
                  </a:cubicBezTo>
                  <a:lnTo>
                    <a:pt x="10718" y="10972"/>
                  </a:lnTo>
                  <a:cubicBezTo>
                    <a:pt x="10293" y="11290"/>
                    <a:pt x="9813" y="11530"/>
                    <a:pt x="9298" y="11679"/>
                  </a:cubicBezTo>
                  <a:lnTo>
                    <a:pt x="8962" y="10972"/>
                  </a:lnTo>
                  <a:lnTo>
                    <a:pt x="9585" y="9288"/>
                  </a:lnTo>
                  <a:close/>
                  <a:moveTo>
                    <a:pt x="8037" y="432"/>
                  </a:moveTo>
                  <a:cubicBezTo>
                    <a:pt x="9661" y="432"/>
                    <a:pt x="11276" y="999"/>
                    <a:pt x="12571" y="2112"/>
                  </a:cubicBezTo>
                  <a:lnTo>
                    <a:pt x="12343" y="3473"/>
                  </a:lnTo>
                  <a:cubicBezTo>
                    <a:pt x="12331" y="3545"/>
                    <a:pt x="12355" y="3617"/>
                    <a:pt x="12409" y="3665"/>
                  </a:cubicBezTo>
                  <a:lnTo>
                    <a:pt x="12978" y="4192"/>
                  </a:lnTo>
                  <a:lnTo>
                    <a:pt x="12613" y="4948"/>
                  </a:lnTo>
                  <a:cubicBezTo>
                    <a:pt x="12535" y="5092"/>
                    <a:pt x="12636" y="5265"/>
                    <a:pt x="12804" y="5265"/>
                  </a:cubicBezTo>
                  <a:cubicBezTo>
                    <a:pt x="12882" y="5265"/>
                    <a:pt x="12960" y="5218"/>
                    <a:pt x="12996" y="5146"/>
                  </a:cubicBezTo>
                  <a:lnTo>
                    <a:pt x="13434" y="4240"/>
                  </a:lnTo>
                  <a:cubicBezTo>
                    <a:pt x="13476" y="4157"/>
                    <a:pt x="13458" y="4055"/>
                    <a:pt x="13392" y="3989"/>
                  </a:cubicBezTo>
                  <a:lnTo>
                    <a:pt x="12786" y="3431"/>
                  </a:lnTo>
                  <a:lnTo>
                    <a:pt x="12948" y="2460"/>
                  </a:lnTo>
                  <a:cubicBezTo>
                    <a:pt x="15513" y="5019"/>
                    <a:pt x="15682" y="9130"/>
                    <a:pt x="13322" y="11887"/>
                  </a:cubicBezTo>
                  <a:lnTo>
                    <a:pt x="13322" y="11887"/>
                  </a:lnTo>
                  <a:lnTo>
                    <a:pt x="11384" y="11008"/>
                  </a:lnTo>
                  <a:lnTo>
                    <a:pt x="11366" y="10990"/>
                  </a:lnTo>
                  <a:cubicBezTo>
                    <a:pt x="12990" y="9503"/>
                    <a:pt x="13422" y="7112"/>
                    <a:pt x="12427" y="5146"/>
                  </a:cubicBezTo>
                  <a:cubicBezTo>
                    <a:pt x="12387" y="5071"/>
                    <a:pt x="12310" y="5026"/>
                    <a:pt x="12227" y="5026"/>
                  </a:cubicBezTo>
                  <a:cubicBezTo>
                    <a:pt x="12210" y="5026"/>
                    <a:pt x="12193" y="5028"/>
                    <a:pt x="12175" y="5032"/>
                  </a:cubicBezTo>
                  <a:cubicBezTo>
                    <a:pt x="12043" y="5062"/>
                    <a:pt x="11977" y="5212"/>
                    <a:pt x="12037" y="5337"/>
                  </a:cubicBezTo>
                  <a:cubicBezTo>
                    <a:pt x="12954" y="7142"/>
                    <a:pt x="12553" y="9336"/>
                    <a:pt x="11048" y="10696"/>
                  </a:cubicBezTo>
                  <a:lnTo>
                    <a:pt x="10125" y="9839"/>
                  </a:lnTo>
                  <a:lnTo>
                    <a:pt x="9861" y="8442"/>
                  </a:lnTo>
                  <a:cubicBezTo>
                    <a:pt x="9839" y="8327"/>
                    <a:pt x="9744" y="8266"/>
                    <a:pt x="9649" y="8266"/>
                  </a:cubicBezTo>
                  <a:cubicBezTo>
                    <a:pt x="9566" y="8266"/>
                    <a:pt x="9484" y="8312"/>
                    <a:pt x="9447" y="8406"/>
                  </a:cubicBezTo>
                  <a:lnTo>
                    <a:pt x="8524" y="10912"/>
                  </a:lnTo>
                  <a:cubicBezTo>
                    <a:pt x="8500" y="10966"/>
                    <a:pt x="8506" y="11026"/>
                    <a:pt x="8530" y="11080"/>
                  </a:cubicBezTo>
                  <a:lnTo>
                    <a:pt x="8866" y="11787"/>
                  </a:lnTo>
                  <a:cubicBezTo>
                    <a:pt x="8592" y="11838"/>
                    <a:pt x="8316" y="11863"/>
                    <a:pt x="8043" y="11863"/>
                  </a:cubicBezTo>
                  <a:cubicBezTo>
                    <a:pt x="6898" y="11863"/>
                    <a:pt x="5786" y="11426"/>
                    <a:pt x="4940" y="10618"/>
                  </a:cubicBezTo>
                  <a:cubicBezTo>
                    <a:pt x="4874" y="10552"/>
                    <a:pt x="4808" y="10487"/>
                    <a:pt x="4742" y="10415"/>
                  </a:cubicBezTo>
                  <a:lnTo>
                    <a:pt x="4952" y="10325"/>
                  </a:lnTo>
                  <a:cubicBezTo>
                    <a:pt x="5048" y="10283"/>
                    <a:pt x="5102" y="10187"/>
                    <a:pt x="5084" y="10085"/>
                  </a:cubicBezTo>
                  <a:cubicBezTo>
                    <a:pt x="5065" y="9977"/>
                    <a:pt x="4973" y="9906"/>
                    <a:pt x="4870" y="9906"/>
                  </a:cubicBezTo>
                  <a:cubicBezTo>
                    <a:pt x="4842" y="9906"/>
                    <a:pt x="4813" y="9911"/>
                    <a:pt x="4784" y="9923"/>
                  </a:cubicBezTo>
                  <a:lnTo>
                    <a:pt x="4448" y="10067"/>
                  </a:lnTo>
                  <a:cubicBezTo>
                    <a:pt x="3909" y="9354"/>
                    <a:pt x="3597" y="8490"/>
                    <a:pt x="3561" y="7591"/>
                  </a:cubicBezTo>
                  <a:cubicBezTo>
                    <a:pt x="3552" y="7452"/>
                    <a:pt x="3448" y="7384"/>
                    <a:pt x="3344" y="7384"/>
                  </a:cubicBezTo>
                  <a:cubicBezTo>
                    <a:pt x="3233" y="7384"/>
                    <a:pt x="3123" y="7461"/>
                    <a:pt x="3129" y="7609"/>
                  </a:cubicBezTo>
                  <a:cubicBezTo>
                    <a:pt x="3171" y="8556"/>
                    <a:pt x="3489" y="9473"/>
                    <a:pt x="4047" y="10241"/>
                  </a:cubicBezTo>
                  <a:lnTo>
                    <a:pt x="3579" y="10439"/>
                  </a:lnTo>
                  <a:cubicBezTo>
                    <a:pt x="3501" y="10475"/>
                    <a:pt x="3447" y="10552"/>
                    <a:pt x="3447" y="10636"/>
                  </a:cubicBezTo>
                  <a:lnTo>
                    <a:pt x="3447" y="11482"/>
                  </a:lnTo>
                  <a:lnTo>
                    <a:pt x="2824" y="11961"/>
                  </a:lnTo>
                  <a:cubicBezTo>
                    <a:pt x="648" y="9485"/>
                    <a:pt x="510" y="5823"/>
                    <a:pt x="2500" y="3191"/>
                  </a:cubicBezTo>
                  <a:lnTo>
                    <a:pt x="2500" y="3191"/>
                  </a:lnTo>
                  <a:lnTo>
                    <a:pt x="3213" y="3683"/>
                  </a:lnTo>
                  <a:lnTo>
                    <a:pt x="4119" y="4420"/>
                  </a:lnTo>
                  <a:cubicBezTo>
                    <a:pt x="3633" y="5062"/>
                    <a:pt x="3309" y="5817"/>
                    <a:pt x="3183" y="6614"/>
                  </a:cubicBezTo>
                  <a:cubicBezTo>
                    <a:pt x="3160" y="6771"/>
                    <a:pt x="3282" y="6861"/>
                    <a:pt x="3402" y="6861"/>
                  </a:cubicBezTo>
                  <a:cubicBezTo>
                    <a:pt x="3497" y="6861"/>
                    <a:pt x="3590" y="6805"/>
                    <a:pt x="3609" y="6680"/>
                  </a:cubicBezTo>
                  <a:cubicBezTo>
                    <a:pt x="3723" y="5955"/>
                    <a:pt x="4011" y="5277"/>
                    <a:pt x="4448" y="4690"/>
                  </a:cubicBezTo>
                  <a:lnTo>
                    <a:pt x="5054" y="5188"/>
                  </a:lnTo>
                  <a:lnTo>
                    <a:pt x="5773" y="6686"/>
                  </a:lnTo>
                  <a:cubicBezTo>
                    <a:pt x="5791" y="6728"/>
                    <a:pt x="5827" y="6764"/>
                    <a:pt x="5869" y="6782"/>
                  </a:cubicBezTo>
                  <a:lnTo>
                    <a:pt x="7487" y="7567"/>
                  </a:lnTo>
                  <a:cubicBezTo>
                    <a:pt x="7493" y="7573"/>
                    <a:pt x="7505" y="7573"/>
                    <a:pt x="7517" y="7579"/>
                  </a:cubicBezTo>
                  <a:lnTo>
                    <a:pt x="7523" y="7579"/>
                  </a:lnTo>
                  <a:lnTo>
                    <a:pt x="7553" y="7585"/>
                  </a:lnTo>
                  <a:lnTo>
                    <a:pt x="7595" y="7585"/>
                  </a:lnTo>
                  <a:lnTo>
                    <a:pt x="7625" y="7579"/>
                  </a:lnTo>
                  <a:cubicBezTo>
                    <a:pt x="7637" y="7579"/>
                    <a:pt x="7643" y="7573"/>
                    <a:pt x="7655" y="7573"/>
                  </a:cubicBezTo>
                  <a:lnTo>
                    <a:pt x="7661" y="7573"/>
                  </a:lnTo>
                  <a:lnTo>
                    <a:pt x="7691" y="7555"/>
                  </a:lnTo>
                  <a:cubicBezTo>
                    <a:pt x="7697" y="7549"/>
                    <a:pt x="7709" y="7543"/>
                    <a:pt x="7715" y="7537"/>
                  </a:cubicBezTo>
                  <a:lnTo>
                    <a:pt x="7721" y="7531"/>
                  </a:lnTo>
                  <a:cubicBezTo>
                    <a:pt x="7727" y="7525"/>
                    <a:pt x="7739" y="7519"/>
                    <a:pt x="7745" y="7507"/>
                  </a:cubicBezTo>
                  <a:cubicBezTo>
                    <a:pt x="7805" y="7429"/>
                    <a:pt x="7805" y="7322"/>
                    <a:pt x="7745" y="7238"/>
                  </a:cubicBezTo>
                  <a:lnTo>
                    <a:pt x="6954" y="6249"/>
                  </a:lnTo>
                  <a:lnTo>
                    <a:pt x="5935" y="4318"/>
                  </a:lnTo>
                  <a:cubicBezTo>
                    <a:pt x="5929" y="4300"/>
                    <a:pt x="5923" y="4288"/>
                    <a:pt x="5911" y="4282"/>
                  </a:cubicBezTo>
                  <a:lnTo>
                    <a:pt x="5443" y="3719"/>
                  </a:lnTo>
                  <a:cubicBezTo>
                    <a:pt x="6231" y="3160"/>
                    <a:pt x="7140" y="2890"/>
                    <a:pt x="8042" y="2890"/>
                  </a:cubicBezTo>
                  <a:cubicBezTo>
                    <a:pt x="9382" y="2890"/>
                    <a:pt x="10706" y="3488"/>
                    <a:pt x="11587" y="4624"/>
                  </a:cubicBezTo>
                  <a:cubicBezTo>
                    <a:pt x="11635" y="4690"/>
                    <a:pt x="11696" y="4717"/>
                    <a:pt x="11756" y="4717"/>
                  </a:cubicBezTo>
                  <a:cubicBezTo>
                    <a:pt x="11914" y="4717"/>
                    <a:pt x="12063" y="4526"/>
                    <a:pt x="11923" y="4360"/>
                  </a:cubicBezTo>
                  <a:cubicBezTo>
                    <a:pt x="10959" y="3118"/>
                    <a:pt x="9510" y="2462"/>
                    <a:pt x="8042" y="2462"/>
                  </a:cubicBezTo>
                  <a:cubicBezTo>
                    <a:pt x="7046" y="2462"/>
                    <a:pt x="6041" y="2764"/>
                    <a:pt x="5174" y="3389"/>
                  </a:cubicBezTo>
                  <a:lnTo>
                    <a:pt x="4838" y="2982"/>
                  </a:lnTo>
                  <a:lnTo>
                    <a:pt x="4202" y="1585"/>
                  </a:lnTo>
                  <a:cubicBezTo>
                    <a:pt x="5371" y="813"/>
                    <a:pt x="6707" y="432"/>
                    <a:pt x="8037" y="432"/>
                  </a:cubicBezTo>
                  <a:close/>
                  <a:moveTo>
                    <a:pt x="11042" y="11278"/>
                  </a:moveTo>
                  <a:lnTo>
                    <a:pt x="11120" y="11350"/>
                  </a:lnTo>
                  <a:cubicBezTo>
                    <a:pt x="11132" y="11368"/>
                    <a:pt x="11156" y="11380"/>
                    <a:pt x="11174" y="11392"/>
                  </a:cubicBezTo>
                  <a:lnTo>
                    <a:pt x="13020" y="12231"/>
                  </a:lnTo>
                  <a:lnTo>
                    <a:pt x="13014" y="12231"/>
                  </a:lnTo>
                  <a:lnTo>
                    <a:pt x="12876" y="12369"/>
                  </a:lnTo>
                  <a:lnTo>
                    <a:pt x="12864" y="12381"/>
                  </a:lnTo>
                  <a:cubicBezTo>
                    <a:pt x="12756" y="12483"/>
                    <a:pt x="12654" y="12579"/>
                    <a:pt x="12541" y="12668"/>
                  </a:cubicBezTo>
                  <a:cubicBezTo>
                    <a:pt x="11827" y="13280"/>
                    <a:pt x="10994" y="13741"/>
                    <a:pt x="10095" y="14017"/>
                  </a:cubicBezTo>
                  <a:lnTo>
                    <a:pt x="9867" y="12878"/>
                  </a:lnTo>
                  <a:cubicBezTo>
                    <a:pt x="9861" y="12860"/>
                    <a:pt x="9861" y="12842"/>
                    <a:pt x="9849" y="12830"/>
                  </a:cubicBezTo>
                  <a:lnTo>
                    <a:pt x="9489" y="12081"/>
                  </a:lnTo>
                  <a:cubicBezTo>
                    <a:pt x="10053" y="11907"/>
                    <a:pt x="10574" y="11631"/>
                    <a:pt x="11042" y="11278"/>
                  </a:cubicBezTo>
                  <a:close/>
                  <a:moveTo>
                    <a:pt x="4322" y="10588"/>
                  </a:moveTo>
                  <a:cubicBezTo>
                    <a:pt x="4424" y="10708"/>
                    <a:pt x="4526" y="10822"/>
                    <a:pt x="4640" y="10924"/>
                  </a:cubicBezTo>
                  <a:cubicBezTo>
                    <a:pt x="5565" y="11811"/>
                    <a:pt x="6786" y="12289"/>
                    <a:pt x="8042" y="12289"/>
                  </a:cubicBezTo>
                  <a:cubicBezTo>
                    <a:pt x="8382" y="12289"/>
                    <a:pt x="8724" y="12254"/>
                    <a:pt x="9064" y="12183"/>
                  </a:cubicBezTo>
                  <a:lnTo>
                    <a:pt x="9447" y="12986"/>
                  </a:lnTo>
                  <a:lnTo>
                    <a:pt x="9669" y="14131"/>
                  </a:lnTo>
                  <a:cubicBezTo>
                    <a:pt x="9136" y="14257"/>
                    <a:pt x="8590" y="14323"/>
                    <a:pt x="8045" y="14323"/>
                  </a:cubicBezTo>
                  <a:cubicBezTo>
                    <a:pt x="8037" y="14323"/>
                    <a:pt x="8030" y="14323"/>
                    <a:pt x="8022" y="14323"/>
                  </a:cubicBezTo>
                  <a:cubicBezTo>
                    <a:pt x="6178" y="14323"/>
                    <a:pt x="4419" y="13586"/>
                    <a:pt x="3123" y="12279"/>
                  </a:cubicBezTo>
                  <a:lnTo>
                    <a:pt x="3795" y="11751"/>
                  </a:lnTo>
                  <a:cubicBezTo>
                    <a:pt x="3849" y="11715"/>
                    <a:pt x="3879" y="11649"/>
                    <a:pt x="3879" y="11583"/>
                  </a:cubicBezTo>
                  <a:lnTo>
                    <a:pt x="3879" y="10780"/>
                  </a:lnTo>
                  <a:lnTo>
                    <a:pt x="4322" y="10588"/>
                  </a:lnTo>
                  <a:close/>
                  <a:moveTo>
                    <a:pt x="8040" y="0"/>
                  </a:moveTo>
                  <a:cubicBezTo>
                    <a:pt x="6567" y="0"/>
                    <a:pt x="5088" y="440"/>
                    <a:pt x="3813" y="1333"/>
                  </a:cubicBezTo>
                  <a:cubicBezTo>
                    <a:pt x="3729" y="1393"/>
                    <a:pt x="3699" y="1501"/>
                    <a:pt x="3741" y="1597"/>
                  </a:cubicBezTo>
                  <a:lnTo>
                    <a:pt x="4460" y="3185"/>
                  </a:lnTo>
                  <a:cubicBezTo>
                    <a:pt x="4466" y="3203"/>
                    <a:pt x="4478" y="3221"/>
                    <a:pt x="4490" y="3233"/>
                  </a:cubicBezTo>
                  <a:lnTo>
                    <a:pt x="5569" y="4540"/>
                  </a:lnTo>
                  <a:lnTo>
                    <a:pt x="6594" y="6476"/>
                  </a:lnTo>
                  <a:cubicBezTo>
                    <a:pt x="6594" y="6482"/>
                    <a:pt x="6606" y="6494"/>
                    <a:pt x="6612" y="6506"/>
                  </a:cubicBezTo>
                  <a:lnTo>
                    <a:pt x="6822" y="6770"/>
                  </a:lnTo>
                  <a:lnTo>
                    <a:pt x="6127" y="6434"/>
                  </a:lnTo>
                  <a:lnTo>
                    <a:pt x="5425" y="4960"/>
                  </a:lnTo>
                  <a:cubicBezTo>
                    <a:pt x="5413" y="4930"/>
                    <a:pt x="5389" y="4906"/>
                    <a:pt x="5365" y="4882"/>
                  </a:cubicBezTo>
                  <a:lnTo>
                    <a:pt x="4556" y="4216"/>
                  </a:lnTo>
                  <a:lnTo>
                    <a:pt x="3483" y="3341"/>
                  </a:lnTo>
                  <a:lnTo>
                    <a:pt x="3465" y="3329"/>
                  </a:lnTo>
                  <a:lnTo>
                    <a:pt x="2578" y="2724"/>
                  </a:lnTo>
                  <a:cubicBezTo>
                    <a:pt x="2539" y="2697"/>
                    <a:pt x="2495" y="2684"/>
                    <a:pt x="2452" y="2684"/>
                  </a:cubicBezTo>
                  <a:cubicBezTo>
                    <a:pt x="2389" y="2684"/>
                    <a:pt x="2327" y="2712"/>
                    <a:pt x="2284" y="2766"/>
                  </a:cubicBezTo>
                  <a:cubicBezTo>
                    <a:pt x="0" y="5619"/>
                    <a:pt x="150" y="9719"/>
                    <a:pt x="2638" y="12399"/>
                  </a:cubicBezTo>
                  <a:cubicBezTo>
                    <a:pt x="2644" y="12399"/>
                    <a:pt x="2644" y="12405"/>
                    <a:pt x="2650" y="12411"/>
                  </a:cubicBezTo>
                  <a:cubicBezTo>
                    <a:pt x="2710" y="12471"/>
                    <a:pt x="2764" y="12531"/>
                    <a:pt x="2830" y="12591"/>
                  </a:cubicBezTo>
                  <a:cubicBezTo>
                    <a:pt x="4262" y="14026"/>
                    <a:pt x="6150" y="14754"/>
                    <a:pt x="8044" y="14754"/>
                  </a:cubicBezTo>
                  <a:cubicBezTo>
                    <a:pt x="9716" y="14754"/>
                    <a:pt x="11394" y="14187"/>
                    <a:pt x="12768" y="13040"/>
                  </a:cubicBezTo>
                  <a:lnTo>
                    <a:pt x="12786" y="13028"/>
                  </a:lnTo>
                  <a:cubicBezTo>
                    <a:pt x="12876" y="12956"/>
                    <a:pt x="12960" y="12878"/>
                    <a:pt x="13044" y="12800"/>
                  </a:cubicBezTo>
                  <a:lnTo>
                    <a:pt x="13092" y="12758"/>
                  </a:lnTo>
                  <a:lnTo>
                    <a:pt x="13158" y="12692"/>
                  </a:lnTo>
                  <a:lnTo>
                    <a:pt x="13200" y="12650"/>
                  </a:lnTo>
                  <a:lnTo>
                    <a:pt x="13260" y="12591"/>
                  </a:lnTo>
                  <a:cubicBezTo>
                    <a:pt x="13326" y="12531"/>
                    <a:pt x="13386" y="12465"/>
                    <a:pt x="13446" y="12399"/>
                  </a:cubicBezTo>
                  <a:lnTo>
                    <a:pt x="13452" y="12393"/>
                  </a:lnTo>
                  <a:cubicBezTo>
                    <a:pt x="16149" y="9485"/>
                    <a:pt x="16065" y="4966"/>
                    <a:pt x="13260" y="2160"/>
                  </a:cubicBezTo>
                  <a:cubicBezTo>
                    <a:pt x="13164" y="2059"/>
                    <a:pt x="13062" y="1963"/>
                    <a:pt x="12954" y="1873"/>
                  </a:cubicBezTo>
                  <a:lnTo>
                    <a:pt x="12948" y="1867"/>
                  </a:lnTo>
                  <a:cubicBezTo>
                    <a:pt x="11558" y="630"/>
                    <a:pt x="9803" y="0"/>
                    <a:pt x="804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6E7CC00F-8D2F-96E8-5AD5-83D6D1A0A98D}"/>
              </a:ext>
            </a:extLst>
          </p:cNvPr>
          <p:cNvGrpSpPr/>
          <p:nvPr/>
        </p:nvGrpSpPr>
        <p:grpSpPr>
          <a:xfrm>
            <a:off x="6967709" y="996821"/>
            <a:ext cx="1783429" cy="1219845"/>
            <a:chOff x="545264" y="3257542"/>
            <a:chExt cx="1783429" cy="1219845"/>
          </a:xfrm>
        </p:grpSpPr>
        <p:sp>
          <p:nvSpPr>
            <p:cNvPr id="43" name="Google Shape;259;p31">
              <a:extLst>
                <a:ext uri="{FF2B5EF4-FFF2-40B4-BE49-F238E27FC236}">
                  <a16:creationId xmlns:a16="http://schemas.microsoft.com/office/drawing/2014/main" id="{F29C5437-7EC2-DD68-862A-C7742645498D}"/>
                </a:ext>
              </a:extLst>
            </p:cNvPr>
            <p:cNvSpPr/>
            <p:nvPr/>
          </p:nvSpPr>
          <p:spPr>
            <a:xfrm>
              <a:off x="545264" y="3269889"/>
              <a:ext cx="245700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4" name="Google Shape;274;p31">
              <a:extLst>
                <a:ext uri="{FF2B5EF4-FFF2-40B4-BE49-F238E27FC236}">
                  <a16:creationId xmlns:a16="http://schemas.microsoft.com/office/drawing/2014/main" id="{ACE6B8CC-B64E-2800-20FA-E1C2C51ACC55}"/>
                </a:ext>
              </a:extLst>
            </p:cNvPr>
            <p:cNvSpPr/>
            <p:nvPr/>
          </p:nvSpPr>
          <p:spPr>
            <a:xfrm>
              <a:off x="545264" y="3449196"/>
              <a:ext cx="245700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5" name="Google Shape;275;p31">
              <a:extLst>
                <a:ext uri="{FF2B5EF4-FFF2-40B4-BE49-F238E27FC236}">
                  <a16:creationId xmlns:a16="http://schemas.microsoft.com/office/drawing/2014/main" id="{81E61670-1663-00FF-1910-24C526DA86EB}"/>
                </a:ext>
              </a:extLst>
            </p:cNvPr>
            <p:cNvSpPr/>
            <p:nvPr/>
          </p:nvSpPr>
          <p:spPr>
            <a:xfrm>
              <a:off x="831908" y="3661821"/>
              <a:ext cx="245700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6" name="Google Shape;276;p31">
              <a:extLst>
                <a:ext uri="{FF2B5EF4-FFF2-40B4-BE49-F238E27FC236}">
                  <a16:creationId xmlns:a16="http://schemas.microsoft.com/office/drawing/2014/main" id="{044FB8EF-8E15-1F1F-60F1-483770AC4450}"/>
                </a:ext>
              </a:extLst>
            </p:cNvPr>
            <p:cNvSpPr/>
            <p:nvPr/>
          </p:nvSpPr>
          <p:spPr>
            <a:xfrm>
              <a:off x="1191882" y="3661821"/>
              <a:ext cx="289125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7" name="Google Shape;277;p31">
              <a:extLst>
                <a:ext uri="{FF2B5EF4-FFF2-40B4-BE49-F238E27FC236}">
                  <a16:creationId xmlns:a16="http://schemas.microsoft.com/office/drawing/2014/main" id="{F2FAFFEB-CB1F-E889-4FC5-D86ED4E53493}"/>
                </a:ext>
              </a:extLst>
            </p:cNvPr>
            <p:cNvSpPr/>
            <p:nvPr/>
          </p:nvSpPr>
          <p:spPr>
            <a:xfrm>
              <a:off x="1555231" y="3661821"/>
              <a:ext cx="365175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8" name="Google Shape;278;p31">
              <a:extLst>
                <a:ext uri="{FF2B5EF4-FFF2-40B4-BE49-F238E27FC236}">
                  <a16:creationId xmlns:a16="http://schemas.microsoft.com/office/drawing/2014/main" id="{5B913729-68C0-16F5-4152-9AAFAFE6F598}"/>
                </a:ext>
              </a:extLst>
            </p:cNvPr>
            <p:cNvSpPr/>
            <p:nvPr/>
          </p:nvSpPr>
          <p:spPr>
            <a:xfrm>
              <a:off x="1969031" y="3661821"/>
              <a:ext cx="133200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9" name="Google Shape;279;p31">
              <a:extLst>
                <a:ext uri="{FF2B5EF4-FFF2-40B4-BE49-F238E27FC236}">
                  <a16:creationId xmlns:a16="http://schemas.microsoft.com/office/drawing/2014/main" id="{DD13983D-1631-2FFA-6AD8-13A7A253E560}"/>
                </a:ext>
              </a:extLst>
            </p:cNvPr>
            <p:cNvSpPr/>
            <p:nvPr/>
          </p:nvSpPr>
          <p:spPr>
            <a:xfrm>
              <a:off x="831908" y="3818214"/>
              <a:ext cx="245700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0" name="Google Shape;280;p31">
              <a:extLst>
                <a:ext uri="{FF2B5EF4-FFF2-40B4-BE49-F238E27FC236}">
                  <a16:creationId xmlns:a16="http://schemas.microsoft.com/office/drawing/2014/main" id="{365ECF5A-1218-362C-DC0E-A2E95B828F1B}"/>
                </a:ext>
              </a:extLst>
            </p:cNvPr>
            <p:cNvSpPr/>
            <p:nvPr/>
          </p:nvSpPr>
          <p:spPr>
            <a:xfrm>
              <a:off x="1191882" y="3818214"/>
              <a:ext cx="460125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1" name="Google Shape;281;p31">
              <a:extLst>
                <a:ext uri="{FF2B5EF4-FFF2-40B4-BE49-F238E27FC236}">
                  <a16:creationId xmlns:a16="http://schemas.microsoft.com/office/drawing/2014/main" id="{D5FAE033-986A-4EFE-184D-DF84ACF34D26}"/>
                </a:ext>
              </a:extLst>
            </p:cNvPr>
            <p:cNvSpPr/>
            <p:nvPr/>
          </p:nvSpPr>
          <p:spPr>
            <a:xfrm>
              <a:off x="1712622" y="3818214"/>
              <a:ext cx="195525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2" name="Google Shape;290;p31">
              <a:extLst>
                <a:ext uri="{FF2B5EF4-FFF2-40B4-BE49-F238E27FC236}">
                  <a16:creationId xmlns:a16="http://schemas.microsoft.com/office/drawing/2014/main" id="{420642B8-EE3E-0F59-38E2-48D8A429D7C8}"/>
                </a:ext>
              </a:extLst>
            </p:cNvPr>
            <p:cNvSpPr/>
            <p:nvPr/>
          </p:nvSpPr>
          <p:spPr>
            <a:xfrm>
              <a:off x="1969202" y="3819761"/>
              <a:ext cx="349200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3" name="Google Shape;291;p31">
              <a:extLst>
                <a:ext uri="{FF2B5EF4-FFF2-40B4-BE49-F238E27FC236}">
                  <a16:creationId xmlns:a16="http://schemas.microsoft.com/office/drawing/2014/main" id="{0A40CC09-0491-6325-97AC-D9213BC37F6B}"/>
                </a:ext>
              </a:extLst>
            </p:cNvPr>
            <p:cNvSpPr/>
            <p:nvPr/>
          </p:nvSpPr>
          <p:spPr>
            <a:xfrm>
              <a:off x="861124" y="3430117"/>
              <a:ext cx="474975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4" name="Google Shape;292;p31">
              <a:extLst>
                <a:ext uri="{FF2B5EF4-FFF2-40B4-BE49-F238E27FC236}">
                  <a16:creationId xmlns:a16="http://schemas.microsoft.com/office/drawing/2014/main" id="{8D5A657F-F39A-0D9C-1914-5E5B8F84158D}"/>
                </a:ext>
              </a:extLst>
            </p:cNvPr>
            <p:cNvSpPr/>
            <p:nvPr/>
          </p:nvSpPr>
          <p:spPr>
            <a:xfrm>
              <a:off x="861124" y="3257542"/>
              <a:ext cx="474975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5" name="Google Shape;275;p31">
              <a:extLst>
                <a:ext uri="{FF2B5EF4-FFF2-40B4-BE49-F238E27FC236}">
                  <a16:creationId xmlns:a16="http://schemas.microsoft.com/office/drawing/2014/main" id="{F124C8C9-47A3-83C5-4AD3-BC162E3FD320}"/>
                </a:ext>
              </a:extLst>
            </p:cNvPr>
            <p:cNvSpPr/>
            <p:nvPr/>
          </p:nvSpPr>
          <p:spPr>
            <a:xfrm rot="10800000" flipH="1">
              <a:off x="842199" y="4366462"/>
              <a:ext cx="245700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6" name="Google Shape;276;p31">
              <a:extLst>
                <a:ext uri="{FF2B5EF4-FFF2-40B4-BE49-F238E27FC236}">
                  <a16:creationId xmlns:a16="http://schemas.microsoft.com/office/drawing/2014/main" id="{E0E62A28-19B4-1240-C754-5653D13EE990}"/>
                </a:ext>
              </a:extLst>
            </p:cNvPr>
            <p:cNvSpPr/>
            <p:nvPr/>
          </p:nvSpPr>
          <p:spPr>
            <a:xfrm rot="10800000" flipH="1">
              <a:off x="1202173" y="4366462"/>
              <a:ext cx="289125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7" name="Google Shape;277;p31">
              <a:extLst>
                <a:ext uri="{FF2B5EF4-FFF2-40B4-BE49-F238E27FC236}">
                  <a16:creationId xmlns:a16="http://schemas.microsoft.com/office/drawing/2014/main" id="{A7F8C1FD-736F-623F-5520-BCD1E76A214F}"/>
                </a:ext>
              </a:extLst>
            </p:cNvPr>
            <p:cNvSpPr/>
            <p:nvPr/>
          </p:nvSpPr>
          <p:spPr>
            <a:xfrm rot="10800000" flipH="1">
              <a:off x="1565522" y="4366462"/>
              <a:ext cx="365175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8" name="Google Shape;278;p31">
              <a:extLst>
                <a:ext uri="{FF2B5EF4-FFF2-40B4-BE49-F238E27FC236}">
                  <a16:creationId xmlns:a16="http://schemas.microsoft.com/office/drawing/2014/main" id="{EAE25834-2C30-96E3-3465-4903572A5995}"/>
                </a:ext>
              </a:extLst>
            </p:cNvPr>
            <p:cNvSpPr/>
            <p:nvPr/>
          </p:nvSpPr>
          <p:spPr>
            <a:xfrm rot="10800000" flipH="1">
              <a:off x="1979322" y="4366462"/>
              <a:ext cx="133200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9" name="Google Shape;279;p31">
              <a:extLst>
                <a:ext uri="{FF2B5EF4-FFF2-40B4-BE49-F238E27FC236}">
                  <a16:creationId xmlns:a16="http://schemas.microsoft.com/office/drawing/2014/main" id="{AC30C6A0-17CA-8925-42CB-57515F8A9FC9}"/>
                </a:ext>
              </a:extLst>
            </p:cNvPr>
            <p:cNvSpPr/>
            <p:nvPr/>
          </p:nvSpPr>
          <p:spPr>
            <a:xfrm rot="10800000" flipH="1">
              <a:off x="842199" y="4210068"/>
              <a:ext cx="245700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0" name="Google Shape;280;p31">
              <a:extLst>
                <a:ext uri="{FF2B5EF4-FFF2-40B4-BE49-F238E27FC236}">
                  <a16:creationId xmlns:a16="http://schemas.microsoft.com/office/drawing/2014/main" id="{967F0D95-43AE-469B-5F14-3E6EE5BDCB36}"/>
                </a:ext>
              </a:extLst>
            </p:cNvPr>
            <p:cNvSpPr/>
            <p:nvPr/>
          </p:nvSpPr>
          <p:spPr>
            <a:xfrm rot="10800000" flipH="1">
              <a:off x="1202173" y="4210068"/>
              <a:ext cx="460125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1" name="Google Shape;281;p31">
              <a:extLst>
                <a:ext uri="{FF2B5EF4-FFF2-40B4-BE49-F238E27FC236}">
                  <a16:creationId xmlns:a16="http://schemas.microsoft.com/office/drawing/2014/main" id="{AD770FE2-57AE-111F-29C6-EF46795DC28F}"/>
                </a:ext>
              </a:extLst>
            </p:cNvPr>
            <p:cNvSpPr/>
            <p:nvPr/>
          </p:nvSpPr>
          <p:spPr>
            <a:xfrm rot="10800000" flipH="1">
              <a:off x="1722913" y="4210068"/>
              <a:ext cx="195525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2" name="Google Shape;290;p31">
              <a:extLst>
                <a:ext uri="{FF2B5EF4-FFF2-40B4-BE49-F238E27FC236}">
                  <a16:creationId xmlns:a16="http://schemas.microsoft.com/office/drawing/2014/main" id="{919698B8-0C69-ACA5-23E3-B3AD7E1C0FDE}"/>
                </a:ext>
              </a:extLst>
            </p:cNvPr>
            <p:cNvSpPr/>
            <p:nvPr/>
          </p:nvSpPr>
          <p:spPr>
            <a:xfrm rot="10800000" flipH="1">
              <a:off x="1979493" y="4208522"/>
              <a:ext cx="349200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409" name="Google Shape;2364;p51">
            <a:extLst>
              <a:ext uri="{FF2B5EF4-FFF2-40B4-BE49-F238E27FC236}">
                <a16:creationId xmlns:a16="http://schemas.microsoft.com/office/drawing/2014/main" id="{68F06E0F-40BC-6974-4204-E37D96BEE987}"/>
              </a:ext>
            </a:extLst>
          </p:cNvPr>
          <p:cNvGrpSpPr/>
          <p:nvPr/>
        </p:nvGrpSpPr>
        <p:grpSpPr>
          <a:xfrm rot="16722506">
            <a:off x="621526" y="705074"/>
            <a:ext cx="624338" cy="500956"/>
            <a:chOff x="7694900" y="1959325"/>
            <a:chExt cx="928675" cy="745150"/>
          </a:xfrm>
          <a:solidFill>
            <a:schemeClr val="tx2">
              <a:lumMod val="2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cxnSp>
          <p:nvCxnSpPr>
            <p:cNvPr id="1410" name="Google Shape;2365;p51">
              <a:extLst>
                <a:ext uri="{FF2B5EF4-FFF2-40B4-BE49-F238E27FC236}">
                  <a16:creationId xmlns:a16="http://schemas.microsoft.com/office/drawing/2014/main" id="{C8B495F9-A37C-EA92-1334-8A8BA50A107C}"/>
                </a:ext>
              </a:extLst>
            </p:cNvPr>
            <p:cNvCxnSpPr/>
            <p:nvPr/>
          </p:nvCxnSpPr>
          <p:spPr>
            <a:xfrm rot="10800000" flipH="1">
              <a:off x="8174500" y="2010650"/>
              <a:ext cx="255000" cy="377400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411" name="Google Shape;2366;p51">
              <a:extLst>
                <a:ext uri="{FF2B5EF4-FFF2-40B4-BE49-F238E27FC236}">
                  <a16:creationId xmlns:a16="http://schemas.microsoft.com/office/drawing/2014/main" id="{094904B5-B857-EDDE-45C3-37FAF90B50E6}"/>
                </a:ext>
              </a:extLst>
            </p:cNvPr>
            <p:cNvCxnSpPr/>
            <p:nvPr/>
          </p:nvCxnSpPr>
          <p:spPr>
            <a:xfrm rot="10800000">
              <a:off x="7990800" y="1959325"/>
              <a:ext cx="10200" cy="357300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412" name="Google Shape;2367;p51">
              <a:extLst>
                <a:ext uri="{FF2B5EF4-FFF2-40B4-BE49-F238E27FC236}">
                  <a16:creationId xmlns:a16="http://schemas.microsoft.com/office/drawing/2014/main" id="{A89CC7BE-6C05-A1CF-32FA-5A3009073235}"/>
                </a:ext>
              </a:extLst>
            </p:cNvPr>
            <p:cNvCxnSpPr/>
            <p:nvPr/>
          </p:nvCxnSpPr>
          <p:spPr>
            <a:xfrm rot="10800000" flipH="1">
              <a:off x="8266350" y="2418725"/>
              <a:ext cx="316500" cy="91800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413" name="Google Shape;2368;p51">
              <a:extLst>
                <a:ext uri="{FF2B5EF4-FFF2-40B4-BE49-F238E27FC236}">
                  <a16:creationId xmlns:a16="http://schemas.microsoft.com/office/drawing/2014/main" id="{752DFF7E-B838-88FE-5DEA-F3ADA3D682BD}"/>
                </a:ext>
              </a:extLst>
            </p:cNvPr>
            <p:cNvCxnSpPr/>
            <p:nvPr/>
          </p:nvCxnSpPr>
          <p:spPr>
            <a:xfrm rot="10800000">
              <a:off x="7694900" y="2010600"/>
              <a:ext cx="91800" cy="255000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414" name="Google Shape;2369;p51">
              <a:extLst>
                <a:ext uri="{FF2B5EF4-FFF2-40B4-BE49-F238E27FC236}">
                  <a16:creationId xmlns:a16="http://schemas.microsoft.com/office/drawing/2014/main" id="{50977BBF-54B7-26B3-403E-C555B17DBD38}"/>
                </a:ext>
              </a:extLst>
            </p:cNvPr>
            <p:cNvCxnSpPr/>
            <p:nvPr/>
          </p:nvCxnSpPr>
          <p:spPr>
            <a:xfrm>
              <a:off x="8347875" y="2642675"/>
              <a:ext cx="275700" cy="61800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1415" name="Google Shape;2370;p51">
            <a:extLst>
              <a:ext uri="{FF2B5EF4-FFF2-40B4-BE49-F238E27FC236}">
                <a16:creationId xmlns:a16="http://schemas.microsoft.com/office/drawing/2014/main" id="{3F1A01A0-1990-1B09-9379-2546352D14E4}"/>
              </a:ext>
            </a:extLst>
          </p:cNvPr>
          <p:cNvGrpSpPr/>
          <p:nvPr/>
        </p:nvGrpSpPr>
        <p:grpSpPr>
          <a:xfrm rot="6141870">
            <a:off x="7623514" y="4136584"/>
            <a:ext cx="551874" cy="442812"/>
            <a:chOff x="7694900" y="1959325"/>
            <a:chExt cx="928675" cy="745150"/>
          </a:xfrm>
          <a:solidFill>
            <a:schemeClr val="tx2">
              <a:lumMod val="2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cxnSp>
          <p:nvCxnSpPr>
            <p:cNvPr id="1418" name="Google Shape;2371;p51">
              <a:extLst>
                <a:ext uri="{FF2B5EF4-FFF2-40B4-BE49-F238E27FC236}">
                  <a16:creationId xmlns:a16="http://schemas.microsoft.com/office/drawing/2014/main" id="{48A4E86F-A9AA-2BB6-ACEB-F7025F2E4190}"/>
                </a:ext>
              </a:extLst>
            </p:cNvPr>
            <p:cNvCxnSpPr/>
            <p:nvPr/>
          </p:nvCxnSpPr>
          <p:spPr>
            <a:xfrm rot="10800000" flipH="1">
              <a:off x="8174500" y="2010650"/>
              <a:ext cx="255000" cy="377400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419" name="Google Shape;2372;p51">
              <a:extLst>
                <a:ext uri="{FF2B5EF4-FFF2-40B4-BE49-F238E27FC236}">
                  <a16:creationId xmlns:a16="http://schemas.microsoft.com/office/drawing/2014/main" id="{E6F18CC0-1592-6A08-8F10-C03E5DDB2944}"/>
                </a:ext>
              </a:extLst>
            </p:cNvPr>
            <p:cNvCxnSpPr/>
            <p:nvPr/>
          </p:nvCxnSpPr>
          <p:spPr>
            <a:xfrm rot="10800000">
              <a:off x="7990800" y="1959325"/>
              <a:ext cx="10200" cy="357300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420" name="Google Shape;2373;p51">
              <a:extLst>
                <a:ext uri="{FF2B5EF4-FFF2-40B4-BE49-F238E27FC236}">
                  <a16:creationId xmlns:a16="http://schemas.microsoft.com/office/drawing/2014/main" id="{C87BDB97-E13D-AD32-E98E-036232B5BF7C}"/>
                </a:ext>
              </a:extLst>
            </p:cNvPr>
            <p:cNvCxnSpPr/>
            <p:nvPr/>
          </p:nvCxnSpPr>
          <p:spPr>
            <a:xfrm rot="10800000" flipH="1">
              <a:off x="8266350" y="2418725"/>
              <a:ext cx="316500" cy="91800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421" name="Google Shape;2374;p51">
              <a:extLst>
                <a:ext uri="{FF2B5EF4-FFF2-40B4-BE49-F238E27FC236}">
                  <a16:creationId xmlns:a16="http://schemas.microsoft.com/office/drawing/2014/main" id="{00124908-E152-FD76-93D7-9C0D2E853102}"/>
                </a:ext>
              </a:extLst>
            </p:cNvPr>
            <p:cNvCxnSpPr/>
            <p:nvPr/>
          </p:nvCxnSpPr>
          <p:spPr>
            <a:xfrm rot="10800000">
              <a:off x="7694900" y="2010600"/>
              <a:ext cx="91800" cy="255000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422" name="Google Shape;2375;p51">
              <a:extLst>
                <a:ext uri="{FF2B5EF4-FFF2-40B4-BE49-F238E27FC236}">
                  <a16:creationId xmlns:a16="http://schemas.microsoft.com/office/drawing/2014/main" id="{03DB1570-0284-4D77-F783-1E8AEF6086E5}"/>
                </a:ext>
              </a:extLst>
            </p:cNvPr>
            <p:cNvCxnSpPr/>
            <p:nvPr/>
          </p:nvCxnSpPr>
          <p:spPr>
            <a:xfrm>
              <a:off x="8347875" y="2642675"/>
              <a:ext cx="275700" cy="61800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C96A10EB-7BC6-C313-DE85-4340291F6D87}"/>
              </a:ext>
            </a:extLst>
          </p:cNvPr>
          <p:cNvCxnSpPr>
            <a:cxnSpLocks/>
          </p:cNvCxnSpPr>
          <p:nvPr/>
        </p:nvCxnSpPr>
        <p:spPr>
          <a:xfrm flipV="1">
            <a:off x="8863584" y="-704783"/>
            <a:ext cx="0" cy="1727565"/>
          </a:xfrm>
          <a:prstGeom prst="straightConnector1">
            <a:avLst/>
          </a:prstGeom>
          <a:ln w="57150">
            <a:solidFill>
              <a:srgbClr val="A85753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Google Shape;1203;p43">
            <a:extLst>
              <a:ext uri="{FF2B5EF4-FFF2-40B4-BE49-F238E27FC236}">
                <a16:creationId xmlns:a16="http://schemas.microsoft.com/office/drawing/2014/main" id="{00767A01-E343-7AD7-3198-58EE7C27D689}"/>
              </a:ext>
            </a:extLst>
          </p:cNvPr>
          <p:cNvSpPr txBox="1">
            <a:spLocks/>
          </p:cNvSpPr>
          <p:nvPr/>
        </p:nvSpPr>
        <p:spPr>
          <a:xfrm>
            <a:off x="8081099" y="62465"/>
            <a:ext cx="453867" cy="183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Font typeface="Patrick Hand"/>
              <a:buNone/>
              <a:defRPr sz="3200" b="1" i="0" u="none" strike="noStrike" cap="none">
                <a:solidFill>
                  <a:schemeClr val="accent5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sz="1800" dirty="0">
                <a:uFill>
                  <a:noFill/>
                </a:uFill>
                <a:hlinkClick r:id="" action="ppaction://hlinkshowjump?jump=nextslide"/>
              </a:rPr>
              <a:t>14 </a:t>
            </a:r>
            <a:r>
              <a:rPr lang="en-US" sz="1800" dirty="0">
                <a:solidFill>
                  <a:schemeClr val="accent2"/>
                </a:solidFill>
                <a:uFill>
                  <a:noFill/>
                </a:uFill>
                <a:hlinkClick r:id="" action="ppaction://hlinkshowjump?jump=nextslid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&gt;&gt;</a:t>
            </a:r>
            <a:endParaRPr lang="en-US" sz="18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0162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push dir="u"/>
      </p:transition>
    </mc:Choice>
    <mc:Fallback xmlns=""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Shape 1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0" name="Google Shape;1580;p51"/>
          <p:cNvSpPr/>
          <p:nvPr/>
        </p:nvSpPr>
        <p:spPr>
          <a:xfrm rot="19576236" flipH="1">
            <a:off x="2440624" y="2093856"/>
            <a:ext cx="994887" cy="942227"/>
          </a:xfrm>
          <a:custGeom>
            <a:avLst/>
            <a:gdLst/>
            <a:ahLst/>
            <a:cxnLst/>
            <a:rect l="l" t="t" r="r" b="b"/>
            <a:pathLst>
              <a:path w="8381" h="9262" extrusionOk="0">
                <a:moveTo>
                  <a:pt x="4431" y="0"/>
                </a:moveTo>
                <a:cubicBezTo>
                  <a:pt x="4060" y="0"/>
                  <a:pt x="3680" y="67"/>
                  <a:pt x="3302" y="203"/>
                </a:cubicBezTo>
                <a:cubicBezTo>
                  <a:pt x="2213" y="598"/>
                  <a:pt x="1645" y="1452"/>
                  <a:pt x="1256" y="2468"/>
                </a:cubicBezTo>
                <a:cubicBezTo>
                  <a:pt x="1113" y="2843"/>
                  <a:pt x="941" y="3195"/>
                  <a:pt x="705" y="3520"/>
                </a:cubicBezTo>
                <a:cubicBezTo>
                  <a:pt x="151" y="4285"/>
                  <a:pt x="1" y="5128"/>
                  <a:pt x="214" y="6044"/>
                </a:cubicBezTo>
                <a:cubicBezTo>
                  <a:pt x="609" y="7752"/>
                  <a:pt x="2004" y="8960"/>
                  <a:pt x="3857" y="9219"/>
                </a:cubicBezTo>
                <a:cubicBezTo>
                  <a:pt x="4055" y="9247"/>
                  <a:pt x="4251" y="9262"/>
                  <a:pt x="4443" y="9262"/>
                </a:cubicBezTo>
                <a:cubicBezTo>
                  <a:pt x="5009" y="9262"/>
                  <a:pt x="5547" y="9133"/>
                  <a:pt x="6065" y="8831"/>
                </a:cubicBezTo>
                <a:cubicBezTo>
                  <a:pt x="7675" y="7897"/>
                  <a:pt x="8360" y="6466"/>
                  <a:pt x="8363" y="4909"/>
                </a:cubicBezTo>
                <a:cubicBezTo>
                  <a:pt x="8380" y="3919"/>
                  <a:pt x="8253" y="3218"/>
                  <a:pt x="7825" y="2600"/>
                </a:cubicBezTo>
                <a:cubicBezTo>
                  <a:pt x="7507" y="2145"/>
                  <a:pt x="7191" y="1691"/>
                  <a:pt x="6859" y="1245"/>
                </a:cubicBezTo>
                <a:cubicBezTo>
                  <a:pt x="6249" y="430"/>
                  <a:pt x="5372" y="0"/>
                  <a:pt x="4431" y="0"/>
                </a:cubicBezTo>
                <a:close/>
              </a:path>
            </a:pathLst>
          </a:custGeom>
          <a:solidFill>
            <a:schemeClr val="dk1">
              <a:alpha val="674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6" name="Google Shape;1586;p51"/>
          <p:cNvSpPr txBox="1">
            <a:spLocks noGrp="1"/>
          </p:cNvSpPr>
          <p:nvPr>
            <p:ph type="ctrTitle" idx="4294967295"/>
          </p:nvPr>
        </p:nvSpPr>
        <p:spPr>
          <a:xfrm>
            <a:off x="4657559" y="4738825"/>
            <a:ext cx="982800" cy="183000"/>
          </a:xfrm>
          <a:prstGeom prst="rect">
            <a:avLst/>
          </a:prstGeom>
          <a:solidFill>
            <a:srgbClr val="DDF1CC"/>
          </a:solidFill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uFill>
                  <a:noFill/>
                </a:uFill>
                <a:hlinkClick r:id="" action="ppaction://hlinkshowjump?jump=nextslide"/>
              </a:rPr>
              <a:t>Next </a:t>
            </a:r>
            <a:r>
              <a:rPr lang="en" sz="1800">
                <a:solidFill>
                  <a:schemeClr val="accent2"/>
                </a:solidFill>
                <a:uFill>
                  <a:noFill/>
                </a:uFill>
                <a:hlinkClick r:id="" action="ppaction://hlinkshowjump?jump=nextslid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&gt;&gt;</a:t>
            </a:r>
            <a:endParaRPr sz="1800">
              <a:solidFill>
                <a:schemeClr val="accent2"/>
              </a:solidFill>
            </a:endParaRPr>
          </a:p>
        </p:txBody>
      </p:sp>
      <p:sp>
        <p:nvSpPr>
          <p:cNvPr id="1587" name="Google Shape;1587;p51"/>
          <p:cNvSpPr txBox="1">
            <a:spLocks noGrp="1"/>
          </p:cNvSpPr>
          <p:nvPr>
            <p:ph type="ctrTitle" idx="4294967295"/>
          </p:nvPr>
        </p:nvSpPr>
        <p:spPr>
          <a:xfrm>
            <a:off x="3503641" y="4738825"/>
            <a:ext cx="982800" cy="183000"/>
          </a:xfrm>
          <a:prstGeom prst="rect">
            <a:avLst/>
          </a:prstGeom>
          <a:solidFill>
            <a:srgbClr val="DDF1CC"/>
          </a:solidFill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accent2"/>
                </a:solidFill>
                <a:uFill>
                  <a:noFill/>
                </a:uFill>
                <a:hlinkClick r:id="" action="ppaction://hlinkshowjump?jump=previousslid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&lt;&lt;</a:t>
            </a:r>
            <a:r>
              <a:rPr lang="en" sz="1800" dirty="0">
                <a:uFill>
                  <a:noFill/>
                </a:uFill>
                <a:hlinkClick r:id="" action="ppaction://hlinkshowjump?jump=previousslide"/>
              </a:rPr>
              <a:t> Previous</a:t>
            </a:r>
            <a:endParaRPr sz="1800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5B520657-A6C2-3717-3D50-C41F1C1F9F34}"/>
              </a:ext>
            </a:extLst>
          </p:cNvPr>
          <p:cNvSpPr/>
          <p:nvPr/>
        </p:nvSpPr>
        <p:spPr>
          <a:xfrm>
            <a:off x="3394030" y="1770638"/>
            <a:ext cx="4524791" cy="1785104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lIns="91440" tIns="45720" rIns="91440" bIns="45720">
            <a:spAutoFit/>
          </a:bodyPr>
          <a:lstStyle/>
          <a:p>
            <a:pPr algn="l"/>
            <a:r>
              <a:rPr lang="en-US" sz="5500" b="1" dirty="0">
                <a:solidFill>
                  <a:srgbClr val="A85753"/>
                </a:solidFill>
                <a:effectLst>
                  <a:innerShdw blurRad="63500" dist="50800" dir="10800000">
                    <a:prstClr val="black">
                      <a:alpha val="50000"/>
                    </a:prstClr>
                  </a:innerShdw>
                </a:effectLst>
                <a:latin typeface="Patrick Hand" panose="00000500000000000000" pitchFamily="2" charset="0"/>
              </a:rPr>
              <a:t>TASK DISTRIBUTION</a:t>
            </a:r>
          </a:p>
        </p:txBody>
      </p:sp>
      <p:sp>
        <p:nvSpPr>
          <p:cNvPr id="51" name="Google Shape;1580;p51">
            <a:extLst>
              <a:ext uri="{FF2B5EF4-FFF2-40B4-BE49-F238E27FC236}">
                <a16:creationId xmlns:a16="http://schemas.microsoft.com/office/drawing/2014/main" id="{53ED8915-4F49-A223-5133-9FCAE1671ED4}"/>
              </a:ext>
            </a:extLst>
          </p:cNvPr>
          <p:cNvSpPr/>
          <p:nvPr/>
        </p:nvSpPr>
        <p:spPr>
          <a:xfrm rot="15041085" flipH="1" flipV="1">
            <a:off x="3940524" y="435236"/>
            <a:ext cx="2321969" cy="4119602"/>
          </a:xfrm>
          <a:custGeom>
            <a:avLst/>
            <a:gdLst/>
            <a:ahLst/>
            <a:cxnLst/>
            <a:rect l="l" t="t" r="r" b="b"/>
            <a:pathLst>
              <a:path w="8381" h="9262" extrusionOk="0">
                <a:moveTo>
                  <a:pt x="4431" y="0"/>
                </a:moveTo>
                <a:cubicBezTo>
                  <a:pt x="4060" y="0"/>
                  <a:pt x="3680" y="67"/>
                  <a:pt x="3302" y="203"/>
                </a:cubicBezTo>
                <a:cubicBezTo>
                  <a:pt x="2213" y="598"/>
                  <a:pt x="1645" y="1452"/>
                  <a:pt x="1256" y="2468"/>
                </a:cubicBezTo>
                <a:cubicBezTo>
                  <a:pt x="1113" y="2843"/>
                  <a:pt x="941" y="3195"/>
                  <a:pt x="705" y="3520"/>
                </a:cubicBezTo>
                <a:cubicBezTo>
                  <a:pt x="151" y="4285"/>
                  <a:pt x="1" y="5128"/>
                  <a:pt x="214" y="6044"/>
                </a:cubicBezTo>
                <a:cubicBezTo>
                  <a:pt x="609" y="7752"/>
                  <a:pt x="2004" y="8960"/>
                  <a:pt x="3857" y="9219"/>
                </a:cubicBezTo>
                <a:cubicBezTo>
                  <a:pt x="4055" y="9247"/>
                  <a:pt x="4251" y="9262"/>
                  <a:pt x="4443" y="9262"/>
                </a:cubicBezTo>
                <a:cubicBezTo>
                  <a:pt x="5009" y="9262"/>
                  <a:pt x="5547" y="9133"/>
                  <a:pt x="6065" y="8831"/>
                </a:cubicBezTo>
                <a:cubicBezTo>
                  <a:pt x="7675" y="7897"/>
                  <a:pt x="8360" y="6466"/>
                  <a:pt x="8363" y="4909"/>
                </a:cubicBezTo>
                <a:cubicBezTo>
                  <a:pt x="8380" y="3919"/>
                  <a:pt x="8253" y="3218"/>
                  <a:pt x="7825" y="2600"/>
                </a:cubicBezTo>
                <a:cubicBezTo>
                  <a:pt x="7507" y="2145"/>
                  <a:pt x="7191" y="1691"/>
                  <a:pt x="6859" y="1245"/>
                </a:cubicBezTo>
                <a:cubicBezTo>
                  <a:pt x="6249" y="430"/>
                  <a:pt x="5372" y="0"/>
                  <a:pt x="4431" y="0"/>
                </a:cubicBezTo>
                <a:close/>
              </a:path>
            </a:pathLst>
          </a:custGeom>
          <a:solidFill>
            <a:schemeClr val="dk1">
              <a:alpha val="674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2" name="Google Shape;1250;p60">
            <a:extLst>
              <a:ext uri="{FF2B5EF4-FFF2-40B4-BE49-F238E27FC236}">
                <a16:creationId xmlns:a16="http://schemas.microsoft.com/office/drawing/2014/main" id="{ECD04B9E-AE11-E742-B679-614C115FBEA5}"/>
              </a:ext>
            </a:extLst>
          </p:cNvPr>
          <p:cNvGrpSpPr/>
          <p:nvPr/>
        </p:nvGrpSpPr>
        <p:grpSpPr>
          <a:xfrm>
            <a:off x="2606298" y="2304057"/>
            <a:ext cx="584764" cy="535386"/>
            <a:chOff x="1740299" y="1849113"/>
            <a:chExt cx="413335" cy="378434"/>
          </a:xfrm>
          <a:solidFill>
            <a:schemeClr val="accent5"/>
          </a:solidFill>
        </p:grpSpPr>
        <p:sp>
          <p:nvSpPr>
            <p:cNvPr id="53" name="Google Shape;1251;p60">
              <a:extLst>
                <a:ext uri="{FF2B5EF4-FFF2-40B4-BE49-F238E27FC236}">
                  <a16:creationId xmlns:a16="http://schemas.microsoft.com/office/drawing/2014/main" id="{ABF43A8F-6A00-61FE-7104-D11EE9259771}"/>
                </a:ext>
              </a:extLst>
            </p:cNvPr>
            <p:cNvSpPr/>
            <p:nvPr/>
          </p:nvSpPr>
          <p:spPr>
            <a:xfrm>
              <a:off x="1749884" y="1858697"/>
              <a:ext cx="403750" cy="368850"/>
            </a:xfrm>
            <a:custGeom>
              <a:avLst/>
              <a:gdLst/>
              <a:ahLst/>
              <a:cxnLst/>
              <a:rect l="l" t="t" r="r" b="b"/>
              <a:pathLst>
                <a:path w="16150" h="14754" extrusionOk="0">
                  <a:moveTo>
                    <a:pt x="9585" y="9288"/>
                  </a:moveTo>
                  <a:lnTo>
                    <a:pt x="9717" y="9989"/>
                  </a:lnTo>
                  <a:cubicBezTo>
                    <a:pt x="9723" y="10031"/>
                    <a:pt x="9747" y="10073"/>
                    <a:pt x="9777" y="10109"/>
                  </a:cubicBezTo>
                  <a:lnTo>
                    <a:pt x="10718" y="10972"/>
                  </a:lnTo>
                  <a:cubicBezTo>
                    <a:pt x="10293" y="11290"/>
                    <a:pt x="9813" y="11530"/>
                    <a:pt x="9298" y="11679"/>
                  </a:cubicBezTo>
                  <a:lnTo>
                    <a:pt x="8962" y="10972"/>
                  </a:lnTo>
                  <a:lnTo>
                    <a:pt x="9585" y="9288"/>
                  </a:lnTo>
                  <a:close/>
                  <a:moveTo>
                    <a:pt x="8037" y="432"/>
                  </a:moveTo>
                  <a:cubicBezTo>
                    <a:pt x="9661" y="432"/>
                    <a:pt x="11276" y="999"/>
                    <a:pt x="12571" y="2112"/>
                  </a:cubicBezTo>
                  <a:lnTo>
                    <a:pt x="12343" y="3473"/>
                  </a:lnTo>
                  <a:cubicBezTo>
                    <a:pt x="12331" y="3545"/>
                    <a:pt x="12355" y="3617"/>
                    <a:pt x="12409" y="3665"/>
                  </a:cubicBezTo>
                  <a:lnTo>
                    <a:pt x="12978" y="4192"/>
                  </a:lnTo>
                  <a:lnTo>
                    <a:pt x="12613" y="4948"/>
                  </a:lnTo>
                  <a:cubicBezTo>
                    <a:pt x="12535" y="5092"/>
                    <a:pt x="12636" y="5265"/>
                    <a:pt x="12804" y="5265"/>
                  </a:cubicBezTo>
                  <a:cubicBezTo>
                    <a:pt x="12882" y="5265"/>
                    <a:pt x="12960" y="5218"/>
                    <a:pt x="12996" y="5146"/>
                  </a:cubicBezTo>
                  <a:lnTo>
                    <a:pt x="13434" y="4240"/>
                  </a:lnTo>
                  <a:cubicBezTo>
                    <a:pt x="13476" y="4157"/>
                    <a:pt x="13458" y="4055"/>
                    <a:pt x="13392" y="3989"/>
                  </a:cubicBezTo>
                  <a:lnTo>
                    <a:pt x="12786" y="3431"/>
                  </a:lnTo>
                  <a:lnTo>
                    <a:pt x="12948" y="2460"/>
                  </a:lnTo>
                  <a:cubicBezTo>
                    <a:pt x="15513" y="5019"/>
                    <a:pt x="15682" y="9130"/>
                    <a:pt x="13322" y="11887"/>
                  </a:cubicBezTo>
                  <a:lnTo>
                    <a:pt x="13322" y="11887"/>
                  </a:lnTo>
                  <a:lnTo>
                    <a:pt x="11384" y="11008"/>
                  </a:lnTo>
                  <a:lnTo>
                    <a:pt x="11366" y="10990"/>
                  </a:lnTo>
                  <a:cubicBezTo>
                    <a:pt x="12990" y="9503"/>
                    <a:pt x="13422" y="7112"/>
                    <a:pt x="12427" y="5146"/>
                  </a:cubicBezTo>
                  <a:cubicBezTo>
                    <a:pt x="12387" y="5071"/>
                    <a:pt x="12310" y="5026"/>
                    <a:pt x="12227" y="5026"/>
                  </a:cubicBezTo>
                  <a:cubicBezTo>
                    <a:pt x="12210" y="5026"/>
                    <a:pt x="12193" y="5028"/>
                    <a:pt x="12175" y="5032"/>
                  </a:cubicBezTo>
                  <a:cubicBezTo>
                    <a:pt x="12043" y="5062"/>
                    <a:pt x="11977" y="5212"/>
                    <a:pt x="12037" y="5337"/>
                  </a:cubicBezTo>
                  <a:cubicBezTo>
                    <a:pt x="12954" y="7142"/>
                    <a:pt x="12553" y="9336"/>
                    <a:pt x="11048" y="10696"/>
                  </a:cubicBezTo>
                  <a:lnTo>
                    <a:pt x="10125" y="9839"/>
                  </a:lnTo>
                  <a:lnTo>
                    <a:pt x="9861" y="8442"/>
                  </a:lnTo>
                  <a:cubicBezTo>
                    <a:pt x="9839" y="8327"/>
                    <a:pt x="9744" y="8266"/>
                    <a:pt x="9649" y="8266"/>
                  </a:cubicBezTo>
                  <a:cubicBezTo>
                    <a:pt x="9566" y="8266"/>
                    <a:pt x="9484" y="8312"/>
                    <a:pt x="9447" y="8406"/>
                  </a:cubicBezTo>
                  <a:lnTo>
                    <a:pt x="8524" y="10912"/>
                  </a:lnTo>
                  <a:cubicBezTo>
                    <a:pt x="8500" y="10966"/>
                    <a:pt x="8506" y="11026"/>
                    <a:pt x="8530" y="11080"/>
                  </a:cubicBezTo>
                  <a:lnTo>
                    <a:pt x="8866" y="11787"/>
                  </a:lnTo>
                  <a:cubicBezTo>
                    <a:pt x="8592" y="11838"/>
                    <a:pt x="8316" y="11863"/>
                    <a:pt x="8043" y="11863"/>
                  </a:cubicBezTo>
                  <a:cubicBezTo>
                    <a:pt x="6898" y="11863"/>
                    <a:pt x="5786" y="11426"/>
                    <a:pt x="4940" y="10618"/>
                  </a:cubicBezTo>
                  <a:cubicBezTo>
                    <a:pt x="4874" y="10552"/>
                    <a:pt x="4808" y="10487"/>
                    <a:pt x="4742" y="10415"/>
                  </a:cubicBezTo>
                  <a:lnTo>
                    <a:pt x="4952" y="10325"/>
                  </a:lnTo>
                  <a:cubicBezTo>
                    <a:pt x="5048" y="10283"/>
                    <a:pt x="5102" y="10187"/>
                    <a:pt x="5084" y="10085"/>
                  </a:cubicBezTo>
                  <a:cubicBezTo>
                    <a:pt x="5065" y="9977"/>
                    <a:pt x="4973" y="9906"/>
                    <a:pt x="4870" y="9906"/>
                  </a:cubicBezTo>
                  <a:cubicBezTo>
                    <a:pt x="4842" y="9906"/>
                    <a:pt x="4813" y="9911"/>
                    <a:pt x="4784" y="9923"/>
                  </a:cubicBezTo>
                  <a:lnTo>
                    <a:pt x="4448" y="10067"/>
                  </a:lnTo>
                  <a:cubicBezTo>
                    <a:pt x="3909" y="9354"/>
                    <a:pt x="3597" y="8490"/>
                    <a:pt x="3561" y="7591"/>
                  </a:cubicBezTo>
                  <a:cubicBezTo>
                    <a:pt x="3552" y="7452"/>
                    <a:pt x="3448" y="7384"/>
                    <a:pt x="3344" y="7384"/>
                  </a:cubicBezTo>
                  <a:cubicBezTo>
                    <a:pt x="3233" y="7384"/>
                    <a:pt x="3123" y="7461"/>
                    <a:pt x="3129" y="7609"/>
                  </a:cubicBezTo>
                  <a:cubicBezTo>
                    <a:pt x="3171" y="8556"/>
                    <a:pt x="3489" y="9473"/>
                    <a:pt x="4047" y="10241"/>
                  </a:cubicBezTo>
                  <a:lnTo>
                    <a:pt x="3579" y="10439"/>
                  </a:lnTo>
                  <a:cubicBezTo>
                    <a:pt x="3501" y="10475"/>
                    <a:pt x="3447" y="10552"/>
                    <a:pt x="3447" y="10636"/>
                  </a:cubicBezTo>
                  <a:lnTo>
                    <a:pt x="3447" y="11482"/>
                  </a:lnTo>
                  <a:lnTo>
                    <a:pt x="2824" y="11961"/>
                  </a:lnTo>
                  <a:cubicBezTo>
                    <a:pt x="648" y="9485"/>
                    <a:pt x="510" y="5823"/>
                    <a:pt x="2500" y="3191"/>
                  </a:cubicBezTo>
                  <a:lnTo>
                    <a:pt x="2500" y="3191"/>
                  </a:lnTo>
                  <a:lnTo>
                    <a:pt x="3213" y="3683"/>
                  </a:lnTo>
                  <a:lnTo>
                    <a:pt x="4119" y="4420"/>
                  </a:lnTo>
                  <a:cubicBezTo>
                    <a:pt x="3633" y="5062"/>
                    <a:pt x="3309" y="5817"/>
                    <a:pt x="3183" y="6614"/>
                  </a:cubicBezTo>
                  <a:cubicBezTo>
                    <a:pt x="3160" y="6771"/>
                    <a:pt x="3282" y="6861"/>
                    <a:pt x="3402" y="6861"/>
                  </a:cubicBezTo>
                  <a:cubicBezTo>
                    <a:pt x="3497" y="6861"/>
                    <a:pt x="3590" y="6805"/>
                    <a:pt x="3609" y="6680"/>
                  </a:cubicBezTo>
                  <a:cubicBezTo>
                    <a:pt x="3723" y="5955"/>
                    <a:pt x="4011" y="5277"/>
                    <a:pt x="4448" y="4690"/>
                  </a:cubicBezTo>
                  <a:lnTo>
                    <a:pt x="5054" y="5188"/>
                  </a:lnTo>
                  <a:lnTo>
                    <a:pt x="5773" y="6686"/>
                  </a:lnTo>
                  <a:cubicBezTo>
                    <a:pt x="5791" y="6728"/>
                    <a:pt x="5827" y="6764"/>
                    <a:pt x="5869" y="6782"/>
                  </a:cubicBezTo>
                  <a:lnTo>
                    <a:pt x="7487" y="7567"/>
                  </a:lnTo>
                  <a:cubicBezTo>
                    <a:pt x="7493" y="7573"/>
                    <a:pt x="7505" y="7573"/>
                    <a:pt x="7517" y="7579"/>
                  </a:cubicBezTo>
                  <a:lnTo>
                    <a:pt x="7523" y="7579"/>
                  </a:lnTo>
                  <a:lnTo>
                    <a:pt x="7553" y="7585"/>
                  </a:lnTo>
                  <a:lnTo>
                    <a:pt x="7595" y="7585"/>
                  </a:lnTo>
                  <a:lnTo>
                    <a:pt x="7625" y="7579"/>
                  </a:lnTo>
                  <a:cubicBezTo>
                    <a:pt x="7637" y="7579"/>
                    <a:pt x="7643" y="7573"/>
                    <a:pt x="7655" y="7573"/>
                  </a:cubicBezTo>
                  <a:lnTo>
                    <a:pt x="7661" y="7573"/>
                  </a:lnTo>
                  <a:lnTo>
                    <a:pt x="7691" y="7555"/>
                  </a:lnTo>
                  <a:cubicBezTo>
                    <a:pt x="7697" y="7549"/>
                    <a:pt x="7709" y="7543"/>
                    <a:pt x="7715" y="7537"/>
                  </a:cubicBezTo>
                  <a:lnTo>
                    <a:pt x="7721" y="7531"/>
                  </a:lnTo>
                  <a:cubicBezTo>
                    <a:pt x="7727" y="7525"/>
                    <a:pt x="7739" y="7519"/>
                    <a:pt x="7745" y="7507"/>
                  </a:cubicBezTo>
                  <a:cubicBezTo>
                    <a:pt x="7805" y="7429"/>
                    <a:pt x="7805" y="7322"/>
                    <a:pt x="7745" y="7238"/>
                  </a:cubicBezTo>
                  <a:lnTo>
                    <a:pt x="6954" y="6249"/>
                  </a:lnTo>
                  <a:lnTo>
                    <a:pt x="5935" y="4318"/>
                  </a:lnTo>
                  <a:cubicBezTo>
                    <a:pt x="5929" y="4300"/>
                    <a:pt x="5923" y="4288"/>
                    <a:pt x="5911" y="4282"/>
                  </a:cubicBezTo>
                  <a:lnTo>
                    <a:pt x="5443" y="3719"/>
                  </a:lnTo>
                  <a:cubicBezTo>
                    <a:pt x="6231" y="3160"/>
                    <a:pt x="7140" y="2890"/>
                    <a:pt x="8042" y="2890"/>
                  </a:cubicBezTo>
                  <a:cubicBezTo>
                    <a:pt x="9382" y="2890"/>
                    <a:pt x="10706" y="3488"/>
                    <a:pt x="11587" y="4624"/>
                  </a:cubicBezTo>
                  <a:cubicBezTo>
                    <a:pt x="11635" y="4690"/>
                    <a:pt x="11696" y="4717"/>
                    <a:pt x="11756" y="4717"/>
                  </a:cubicBezTo>
                  <a:cubicBezTo>
                    <a:pt x="11914" y="4717"/>
                    <a:pt x="12063" y="4526"/>
                    <a:pt x="11923" y="4360"/>
                  </a:cubicBezTo>
                  <a:cubicBezTo>
                    <a:pt x="10959" y="3118"/>
                    <a:pt x="9510" y="2462"/>
                    <a:pt x="8042" y="2462"/>
                  </a:cubicBezTo>
                  <a:cubicBezTo>
                    <a:pt x="7046" y="2462"/>
                    <a:pt x="6041" y="2764"/>
                    <a:pt x="5174" y="3389"/>
                  </a:cubicBezTo>
                  <a:lnTo>
                    <a:pt x="4838" y="2982"/>
                  </a:lnTo>
                  <a:lnTo>
                    <a:pt x="4202" y="1585"/>
                  </a:lnTo>
                  <a:cubicBezTo>
                    <a:pt x="5371" y="813"/>
                    <a:pt x="6707" y="432"/>
                    <a:pt x="8037" y="432"/>
                  </a:cubicBezTo>
                  <a:close/>
                  <a:moveTo>
                    <a:pt x="11042" y="11278"/>
                  </a:moveTo>
                  <a:lnTo>
                    <a:pt x="11120" y="11350"/>
                  </a:lnTo>
                  <a:cubicBezTo>
                    <a:pt x="11132" y="11368"/>
                    <a:pt x="11156" y="11380"/>
                    <a:pt x="11174" y="11392"/>
                  </a:cubicBezTo>
                  <a:lnTo>
                    <a:pt x="13020" y="12231"/>
                  </a:lnTo>
                  <a:lnTo>
                    <a:pt x="13014" y="12231"/>
                  </a:lnTo>
                  <a:lnTo>
                    <a:pt x="12876" y="12369"/>
                  </a:lnTo>
                  <a:lnTo>
                    <a:pt x="12864" y="12381"/>
                  </a:lnTo>
                  <a:cubicBezTo>
                    <a:pt x="12756" y="12483"/>
                    <a:pt x="12654" y="12579"/>
                    <a:pt x="12541" y="12668"/>
                  </a:cubicBezTo>
                  <a:cubicBezTo>
                    <a:pt x="11827" y="13280"/>
                    <a:pt x="10994" y="13741"/>
                    <a:pt x="10095" y="14017"/>
                  </a:cubicBezTo>
                  <a:lnTo>
                    <a:pt x="9867" y="12878"/>
                  </a:lnTo>
                  <a:cubicBezTo>
                    <a:pt x="9861" y="12860"/>
                    <a:pt x="9861" y="12842"/>
                    <a:pt x="9849" y="12830"/>
                  </a:cubicBezTo>
                  <a:lnTo>
                    <a:pt x="9489" y="12081"/>
                  </a:lnTo>
                  <a:cubicBezTo>
                    <a:pt x="10053" y="11907"/>
                    <a:pt x="10574" y="11631"/>
                    <a:pt x="11042" y="11278"/>
                  </a:cubicBezTo>
                  <a:close/>
                  <a:moveTo>
                    <a:pt x="4322" y="10588"/>
                  </a:moveTo>
                  <a:cubicBezTo>
                    <a:pt x="4424" y="10708"/>
                    <a:pt x="4526" y="10822"/>
                    <a:pt x="4640" y="10924"/>
                  </a:cubicBezTo>
                  <a:cubicBezTo>
                    <a:pt x="5565" y="11811"/>
                    <a:pt x="6786" y="12289"/>
                    <a:pt x="8042" y="12289"/>
                  </a:cubicBezTo>
                  <a:cubicBezTo>
                    <a:pt x="8382" y="12289"/>
                    <a:pt x="8724" y="12254"/>
                    <a:pt x="9064" y="12183"/>
                  </a:cubicBezTo>
                  <a:lnTo>
                    <a:pt x="9447" y="12986"/>
                  </a:lnTo>
                  <a:lnTo>
                    <a:pt x="9669" y="14131"/>
                  </a:lnTo>
                  <a:cubicBezTo>
                    <a:pt x="9136" y="14257"/>
                    <a:pt x="8590" y="14323"/>
                    <a:pt x="8045" y="14323"/>
                  </a:cubicBezTo>
                  <a:cubicBezTo>
                    <a:pt x="8037" y="14323"/>
                    <a:pt x="8030" y="14323"/>
                    <a:pt x="8022" y="14323"/>
                  </a:cubicBezTo>
                  <a:cubicBezTo>
                    <a:pt x="6178" y="14323"/>
                    <a:pt x="4419" y="13586"/>
                    <a:pt x="3123" y="12279"/>
                  </a:cubicBezTo>
                  <a:lnTo>
                    <a:pt x="3795" y="11751"/>
                  </a:lnTo>
                  <a:cubicBezTo>
                    <a:pt x="3849" y="11715"/>
                    <a:pt x="3879" y="11649"/>
                    <a:pt x="3879" y="11583"/>
                  </a:cubicBezTo>
                  <a:lnTo>
                    <a:pt x="3879" y="10780"/>
                  </a:lnTo>
                  <a:lnTo>
                    <a:pt x="4322" y="10588"/>
                  </a:lnTo>
                  <a:close/>
                  <a:moveTo>
                    <a:pt x="8040" y="0"/>
                  </a:moveTo>
                  <a:cubicBezTo>
                    <a:pt x="6567" y="0"/>
                    <a:pt x="5088" y="440"/>
                    <a:pt x="3813" y="1333"/>
                  </a:cubicBezTo>
                  <a:cubicBezTo>
                    <a:pt x="3729" y="1393"/>
                    <a:pt x="3699" y="1501"/>
                    <a:pt x="3741" y="1597"/>
                  </a:cubicBezTo>
                  <a:lnTo>
                    <a:pt x="4460" y="3185"/>
                  </a:lnTo>
                  <a:cubicBezTo>
                    <a:pt x="4466" y="3203"/>
                    <a:pt x="4478" y="3221"/>
                    <a:pt x="4490" y="3233"/>
                  </a:cubicBezTo>
                  <a:lnTo>
                    <a:pt x="5569" y="4540"/>
                  </a:lnTo>
                  <a:lnTo>
                    <a:pt x="6594" y="6476"/>
                  </a:lnTo>
                  <a:cubicBezTo>
                    <a:pt x="6594" y="6482"/>
                    <a:pt x="6606" y="6494"/>
                    <a:pt x="6612" y="6506"/>
                  </a:cubicBezTo>
                  <a:lnTo>
                    <a:pt x="6822" y="6770"/>
                  </a:lnTo>
                  <a:lnTo>
                    <a:pt x="6127" y="6434"/>
                  </a:lnTo>
                  <a:lnTo>
                    <a:pt x="5425" y="4960"/>
                  </a:lnTo>
                  <a:cubicBezTo>
                    <a:pt x="5413" y="4930"/>
                    <a:pt x="5389" y="4906"/>
                    <a:pt x="5365" y="4882"/>
                  </a:cubicBezTo>
                  <a:lnTo>
                    <a:pt x="4556" y="4216"/>
                  </a:lnTo>
                  <a:lnTo>
                    <a:pt x="3483" y="3341"/>
                  </a:lnTo>
                  <a:lnTo>
                    <a:pt x="3465" y="3329"/>
                  </a:lnTo>
                  <a:lnTo>
                    <a:pt x="2578" y="2724"/>
                  </a:lnTo>
                  <a:cubicBezTo>
                    <a:pt x="2539" y="2697"/>
                    <a:pt x="2495" y="2684"/>
                    <a:pt x="2452" y="2684"/>
                  </a:cubicBezTo>
                  <a:cubicBezTo>
                    <a:pt x="2389" y="2684"/>
                    <a:pt x="2327" y="2712"/>
                    <a:pt x="2284" y="2766"/>
                  </a:cubicBezTo>
                  <a:cubicBezTo>
                    <a:pt x="0" y="5619"/>
                    <a:pt x="150" y="9719"/>
                    <a:pt x="2638" y="12399"/>
                  </a:cubicBezTo>
                  <a:cubicBezTo>
                    <a:pt x="2644" y="12399"/>
                    <a:pt x="2644" y="12405"/>
                    <a:pt x="2650" y="12411"/>
                  </a:cubicBezTo>
                  <a:cubicBezTo>
                    <a:pt x="2710" y="12471"/>
                    <a:pt x="2764" y="12531"/>
                    <a:pt x="2830" y="12591"/>
                  </a:cubicBezTo>
                  <a:cubicBezTo>
                    <a:pt x="4262" y="14026"/>
                    <a:pt x="6150" y="14754"/>
                    <a:pt x="8044" y="14754"/>
                  </a:cubicBezTo>
                  <a:cubicBezTo>
                    <a:pt x="9716" y="14754"/>
                    <a:pt x="11394" y="14187"/>
                    <a:pt x="12768" y="13040"/>
                  </a:cubicBezTo>
                  <a:lnTo>
                    <a:pt x="12786" y="13028"/>
                  </a:lnTo>
                  <a:cubicBezTo>
                    <a:pt x="12876" y="12956"/>
                    <a:pt x="12960" y="12878"/>
                    <a:pt x="13044" y="12800"/>
                  </a:cubicBezTo>
                  <a:lnTo>
                    <a:pt x="13092" y="12758"/>
                  </a:lnTo>
                  <a:lnTo>
                    <a:pt x="13158" y="12692"/>
                  </a:lnTo>
                  <a:lnTo>
                    <a:pt x="13200" y="12650"/>
                  </a:lnTo>
                  <a:lnTo>
                    <a:pt x="13260" y="12591"/>
                  </a:lnTo>
                  <a:cubicBezTo>
                    <a:pt x="13326" y="12531"/>
                    <a:pt x="13386" y="12465"/>
                    <a:pt x="13446" y="12399"/>
                  </a:cubicBezTo>
                  <a:lnTo>
                    <a:pt x="13452" y="12393"/>
                  </a:lnTo>
                  <a:cubicBezTo>
                    <a:pt x="16149" y="9485"/>
                    <a:pt x="16065" y="4966"/>
                    <a:pt x="13260" y="2160"/>
                  </a:cubicBezTo>
                  <a:cubicBezTo>
                    <a:pt x="13164" y="2059"/>
                    <a:pt x="13062" y="1963"/>
                    <a:pt x="12954" y="1873"/>
                  </a:cubicBezTo>
                  <a:lnTo>
                    <a:pt x="12948" y="1867"/>
                  </a:lnTo>
                  <a:cubicBezTo>
                    <a:pt x="11558" y="630"/>
                    <a:pt x="9803" y="0"/>
                    <a:pt x="8040" y="0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0">
              <a:scrgbClr r="0" g="0" b="0"/>
            </a:lnRef>
            <a:fillRef idx="1001">
              <a:schemeClr val="dk1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54" name="Google Shape;1252;p60">
              <a:extLst>
                <a:ext uri="{FF2B5EF4-FFF2-40B4-BE49-F238E27FC236}">
                  <a16:creationId xmlns:a16="http://schemas.microsoft.com/office/drawing/2014/main" id="{3387FD83-CAC8-0B9B-0026-B47017E5BD68}"/>
                </a:ext>
              </a:extLst>
            </p:cNvPr>
            <p:cNvSpPr/>
            <p:nvPr/>
          </p:nvSpPr>
          <p:spPr>
            <a:xfrm>
              <a:off x="1740299" y="1849113"/>
              <a:ext cx="403750" cy="368850"/>
            </a:xfrm>
            <a:custGeom>
              <a:avLst/>
              <a:gdLst/>
              <a:ahLst/>
              <a:cxnLst/>
              <a:rect l="l" t="t" r="r" b="b"/>
              <a:pathLst>
                <a:path w="16150" h="14754" extrusionOk="0">
                  <a:moveTo>
                    <a:pt x="9585" y="9288"/>
                  </a:moveTo>
                  <a:lnTo>
                    <a:pt x="9717" y="9989"/>
                  </a:lnTo>
                  <a:cubicBezTo>
                    <a:pt x="9723" y="10031"/>
                    <a:pt x="9747" y="10073"/>
                    <a:pt x="9777" y="10109"/>
                  </a:cubicBezTo>
                  <a:lnTo>
                    <a:pt x="10718" y="10972"/>
                  </a:lnTo>
                  <a:cubicBezTo>
                    <a:pt x="10293" y="11290"/>
                    <a:pt x="9813" y="11530"/>
                    <a:pt x="9298" y="11679"/>
                  </a:cubicBezTo>
                  <a:lnTo>
                    <a:pt x="8962" y="10972"/>
                  </a:lnTo>
                  <a:lnTo>
                    <a:pt x="9585" y="9288"/>
                  </a:lnTo>
                  <a:close/>
                  <a:moveTo>
                    <a:pt x="8037" y="432"/>
                  </a:moveTo>
                  <a:cubicBezTo>
                    <a:pt x="9661" y="432"/>
                    <a:pt x="11276" y="999"/>
                    <a:pt x="12571" y="2112"/>
                  </a:cubicBezTo>
                  <a:lnTo>
                    <a:pt x="12343" y="3473"/>
                  </a:lnTo>
                  <a:cubicBezTo>
                    <a:pt x="12331" y="3545"/>
                    <a:pt x="12355" y="3617"/>
                    <a:pt x="12409" y="3665"/>
                  </a:cubicBezTo>
                  <a:lnTo>
                    <a:pt x="12978" y="4192"/>
                  </a:lnTo>
                  <a:lnTo>
                    <a:pt x="12613" y="4948"/>
                  </a:lnTo>
                  <a:cubicBezTo>
                    <a:pt x="12535" y="5092"/>
                    <a:pt x="12636" y="5265"/>
                    <a:pt x="12804" y="5265"/>
                  </a:cubicBezTo>
                  <a:cubicBezTo>
                    <a:pt x="12882" y="5265"/>
                    <a:pt x="12960" y="5218"/>
                    <a:pt x="12996" y="5146"/>
                  </a:cubicBezTo>
                  <a:lnTo>
                    <a:pt x="13434" y="4240"/>
                  </a:lnTo>
                  <a:cubicBezTo>
                    <a:pt x="13476" y="4157"/>
                    <a:pt x="13458" y="4055"/>
                    <a:pt x="13392" y="3989"/>
                  </a:cubicBezTo>
                  <a:lnTo>
                    <a:pt x="12786" y="3431"/>
                  </a:lnTo>
                  <a:lnTo>
                    <a:pt x="12948" y="2460"/>
                  </a:lnTo>
                  <a:cubicBezTo>
                    <a:pt x="15513" y="5019"/>
                    <a:pt x="15682" y="9130"/>
                    <a:pt x="13322" y="11887"/>
                  </a:cubicBezTo>
                  <a:lnTo>
                    <a:pt x="13322" y="11887"/>
                  </a:lnTo>
                  <a:lnTo>
                    <a:pt x="11384" y="11008"/>
                  </a:lnTo>
                  <a:lnTo>
                    <a:pt x="11366" y="10990"/>
                  </a:lnTo>
                  <a:cubicBezTo>
                    <a:pt x="12990" y="9503"/>
                    <a:pt x="13422" y="7112"/>
                    <a:pt x="12427" y="5146"/>
                  </a:cubicBezTo>
                  <a:cubicBezTo>
                    <a:pt x="12387" y="5071"/>
                    <a:pt x="12310" y="5026"/>
                    <a:pt x="12227" y="5026"/>
                  </a:cubicBezTo>
                  <a:cubicBezTo>
                    <a:pt x="12210" y="5026"/>
                    <a:pt x="12193" y="5028"/>
                    <a:pt x="12175" y="5032"/>
                  </a:cubicBezTo>
                  <a:cubicBezTo>
                    <a:pt x="12043" y="5062"/>
                    <a:pt x="11977" y="5212"/>
                    <a:pt x="12037" y="5337"/>
                  </a:cubicBezTo>
                  <a:cubicBezTo>
                    <a:pt x="12954" y="7142"/>
                    <a:pt x="12553" y="9336"/>
                    <a:pt x="11048" y="10696"/>
                  </a:cubicBezTo>
                  <a:lnTo>
                    <a:pt x="10125" y="9839"/>
                  </a:lnTo>
                  <a:lnTo>
                    <a:pt x="9861" y="8442"/>
                  </a:lnTo>
                  <a:cubicBezTo>
                    <a:pt x="9839" y="8327"/>
                    <a:pt x="9744" y="8266"/>
                    <a:pt x="9649" y="8266"/>
                  </a:cubicBezTo>
                  <a:cubicBezTo>
                    <a:pt x="9566" y="8266"/>
                    <a:pt x="9484" y="8312"/>
                    <a:pt x="9447" y="8406"/>
                  </a:cubicBezTo>
                  <a:lnTo>
                    <a:pt x="8524" y="10912"/>
                  </a:lnTo>
                  <a:cubicBezTo>
                    <a:pt x="8500" y="10966"/>
                    <a:pt x="8506" y="11026"/>
                    <a:pt x="8530" y="11080"/>
                  </a:cubicBezTo>
                  <a:lnTo>
                    <a:pt x="8866" y="11787"/>
                  </a:lnTo>
                  <a:cubicBezTo>
                    <a:pt x="8592" y="11838"/>
                    <a:pt x="8316" y="11863"/>
                    <a:pt x="8043" y="11863"/>
                  </a:cubicBezTo>
                  <a:cubicBezTo>
                    <a:pt x="6898" y="11863"/>
                    <a:pt x="5786" y="11426"/>
                    <a:pt x="4940" y="10618"/>
                  </a:cubicBezTo>
                  <a:cubicBezTo>
                    <a:pt x="4874" y="10552"/>
                    <a:pt x="4808" y="10487"/>
                    <a:pt x="4742" y="10415"/>
                  </a:cubicBezTo>
                  <a:lnTo>
                    <a:pt x="4952" y="10325"/>
                  </a:lnTo>
                  <a:cubicBezTo>
                    <a:pt x="5048" y="10283"/>
                    <a:pt x="5102" y="10187"/>
                    <a:pt x="5084" y="10085"/>
                  </a:cubicBezTo>
                  <a:cubicBezTo>
                    <a:pt x="5065" y="9977"/>
                    <a:pt x="4973" y="9906"/>
                    <a:pt x="4870" y="9906"/>
                  </a:cubicBezTo>
                  <a:cubicBezTo>
                    <a:pt x="4842" y="9906"/>
                    <a:pt x="4813" y="9911"/>
                    <a:pt x="4784" y="9923"/>
                  </a:cubicBezTo>
                  <a:lnTo>
                    <a:pt x="4448" y="10067"/>
                  </a:lnTo>
                  <a:cubicBezTo>
                    <a:pt x="3909" y="9354"/>
                    <a:pt x="3597" y="8490"/>
                    <a:pt x="3561" y="7591"/>
                  </a:cubicBezTo>
                  <a:cubicBezTo>
                    <a:pt x="3552" y="7452"/>
                    <a:pt x="3448" y="7384"/>
                    <a:pt x="3344" y="7384"/>
                  </a:cubicBezTo>
                  <a:cubicBezTo>
                    <a:pt x="3233" y="7384"/>
                    <a:pt x="3123" y="7461"/>
                    <a:pt x="3129" y="7609"/>
                  </a:cubicBezTo>
                  <a:cubicBezTo>
                    <a:pt x="3171" y="8556"/>
                    <a:pt x="3489" y="9473"/>
                    <a:pt x="4047" y="10241"/>
                  </a:cubicBezTo>
                  <a:lnTo>
                    <a:pt x="3579" y="10439"/>
                  </a:lnTo>
                  <a:cubicBezTo>
                    <a:pt x="3501" y="10475"/>
                    <a:pt x="3447" y="10552"/>
                    <a:pt x="3447" y="10636"/>
                  </a:cubicBezTo>
                  <a:lnTo>
                    <a:pt x="3447" y="11482"/>
                  </a:lnTo>
                  <a:lnTo>
                    <a:pt x="2824" y="11961"/>
                  </a:lnTo>
                  <a:cubicBezTo>
                    <a:pt x="648" y="9485"/>
                    <a:pt x="510" y="5823"/>
                    <a:pt x="2500" y="3191"/>
                  </a:cubicBezTo>
                  <a:lnTo>
                    <a:pt x="2500" y="3191"/>
                  </a:lnTo>
                  <a:lnTo>
                    <a:pt x="3213" y="3683"/>
                  </a:lnTo>
                  <a:lnTo>
                    <a:pt x="4119" y="4420"/>
                  </a:lnTo>
                  <a:cubicBezTo>
                    <a:pt x="3633" y="5062"/>
                    <a:pt x="3309" y="5817"/>
                    <a:pt x="3183" y="6614"/>
                  </a:cubicBezTo>
                  <a:cubicBezTo>
                    <a:pt x="3160" y="6771"/>
                    <a:pt x="3282" y="6861"/>
                    <a:pt x="3402" y="6861"/>
                  </a:cubicBezTo>
                  <a:cubicBezTo>
                    <a:pt x="3497" y="6861"/>
                    <a:pt x="3590" y="6805"/>
                    <a:pt x="3609" y="6680"/>
                  </a:cubicBezTo>
                  <a:cubicBezTo>
                    <a:pt x="3723" y="5955"/>
                    <a:pt x="4011" y="5277"/>
                    <a:pt x="4448" y="4690"/>
                  </a:cubicBezTo>
                  <a:lnTo>
                    <a:pt x="5054" y="5188"/>
                  </a:lnTo>
                  <a:lnTo>
                    <a:pt x="5773" y="6686"/>
                  </a:lnTo>
                  <a:cubicBezTo>
                    <a:pt x="5791" y="6728"/>
                    <a:pt x="5827" y="6764"/>
                    <a:pt x="5869" y="6782"/>
                  </a:cubicBezTo>
                  <a:lnTo>
                    <a:pt x="7487" y="7567"/>
                  </a:lnTo>
                  <a:cubicBezTo>
                    <a:pt x="7493" y="7573"/>
                    <a:pt x="7505" y="7573"/>
                    <a:pt x="7517" y="7579"/>
                  </a:cubicBezTo>
                  <a:lnTo>
                    <a:pt x="7523" y="7579"/>
                  </a:lnTo>
                  <a:lnTo>
                    <a:pt x="7553" y="7585"/>
                  </a:lnTo>
                  <a:lnTo>
                    <a:pt x="7595" y="7585"/>
                  </a:lnTo>
                  <a:lnTo>
                    <a:pt x="7625" y="7579"/>
                  </a:lnTo>
                  <a:cubicBezTo>
                    <a:pt x="7637" y="7579"/>
                    <a:pt x="7643" y="7573"/>
                    <a:pt x="7655" y="7573"/>
                  </a:cubicBezTo>
                  <a:lnTo>
                    <a:pt x="7661" y="7573"/>
                  </a:lnTo>
                  <a:lnTo>
                    <a:pt x="7691" y="7555"/>
                  </a:lnTo>
                  <a:cubicBezTo>
                    <a:pt x="7697" y="7549"/>
                    <a:pt x="7709" y="7543"/>
                    <a:pt x="7715" y="7537"/>
                  </a:cubicBezTo>
                  <a:lnTo>
                    <a:pt x="7721" y="7531"/>
                  </a:lnTo>
                  <a:cubicBezTo>
                    <a:pt x="7727" y="7525"/>
                    <a:pt x="7739" y="7519"/>
                    <a:pt x="7745" y="7507"/>
                  </a:cubicBezTo>
                  <a:cubicBezTo>
                    <a:pt x="7805" y="7429"/>
                    <a:pt x="7805" y="7322"/>
                    <a:pt x="7745" y="7238"/>
                  </a:cubicBezTo>
                  <a:lnTo>
                    <a:pt x="6954" y="6249"/>
                  </a:lnTo>
                  <a:lnTo>
                    <a:pt x="5935" y="4318"/>
                  </a:lnTo>
                  <a:cubicBezTo>
                    <a:pt x="5929" y="4300"/>
                    <a:pt x="5923" y="4288"/>
                    <a:pt x="5911" y="4282"/>
                  </a:cubicBezTo>
                  <a:lnTo>
                    <a:pt x="5443" y="3719"/>
                  </a:lnTo>
                  <a:cubicBezTo>
                    <a:pt x="6231" y="3160"/>
                    <a:pt x="7140" y="2890"/>
                    <a:pt x="8042" y="2890"/>
                  </a:cubicBezTo>
                  <a:cubicBezTo>
                    <a:pt x="9382" y="2890"/>
                    <a:pt x="10706" y="3488"/>
                    <a:pt x="11587" y="4624"/>
                  </a:cubicBezTo>
                  <a:cubicBezTo>
                    <a:pt x="11635" y="4690"/>
                    <a:pt x="11696" y="4717"/>
                    <a:pt x="11756" y="4717"/>
                  </a:cubicBezTo>
                  <a:cubicBezTo>
                    <a:pt x="11914" y="4717"/>
                    <a:pt x="12063" y="4526"/>
                    <a:pt x="11923" y="4360"/>
                  </a:cubicBezTo>
                  <a:cubicBezTo>
                    <a:pt x="10959" y="3118"/>
                    <a:pt x="9510" y="2462"/>
                    <a:pt x="8042" y="2462"/>
                  </a:cubicBezTo>
                  <a:cubicBezTo>
                    <a:pt x="7046" y="2462"/>
                    <a:pt x="6041" y="2764"/>
                    <a:pt x="5174" y="3389"/>
                  </a:cubicBezTo>
                  <a:lnTo>
                    <a:pt x="4838" y="2982"/>
                  </a:lnTo>
                  <a:lnTo>
                    <a:pt x="4202" y="1585"/>
                  </a:lnTo>
                  <a:cubicBezTo>
                    <a:pt x="5371" y="813"/>
                    <a:pt x="6707" y="432"/>
                    <a:pt x="8037" y="432"/>
                  </a:cubicBezTo>
                  <a:close/>
                  <a:moveTo>
                    <a:pt x="11042" y="11278"/>
                  </a:moveTo>
                  <a:lnTo>
                    <a:pt x="11120" y="11350"/>
                  </a:lnTo>
                  <a:cubicBezTo>
                    <a:pt x="11132" y="11368"/>
                    <a:pt x="11156" y="11380"/>
                    <a:pt x="11174" y="11392"/>
                  </a:cubicBezTo>
                  <a:lnTo>
                    <a:pt x="13020" y="12231"/>
                  </a:lnTo>
                  <a:lnTo>
                    <a:pt x="13014" y="12231"/>
                  </a:lnTo>
                  <a:lnTo>
                    <a:pt x="12876" y="12369"/>
                  </a:lnTo>
                  <a:lnTo>
                    <a:pt x="12864" y="12381"/>
                  </a:lnTo>
                  <a:cubicBezTo>
                    <a:pt x="12756" y="12483"/>
                    <a:pt x="12654" y="12579"/>
                    <a:pt x="12541" y="12668"/>
                  </a:cubicBezTo>
                  <a:cubicBezTo>
                    <a:pt x="11827" y="13280"/>
                    <a:pt x="10994" y="13741"/>
                    <a:pt x="10095" y="14017"/>
                  </a:cubicBezTo>
                  <a:lnTo>
                    <a:pt x="9867" y="12878"/>
                  </a:lnTo>
                  <a:cubicBezTo>
                    <a:pt x="9861" y="12860"/>
                    <a:pt x="9861" y="12842"/>
                    <a:pt x="9849" y="12830"/>
                  </a:cubicBezTo>
                  <a:lnTo>
                    <a:pt x="9489" y="12081"/>
                  </a:lnTo>
                  <a:cubicBezTo>
                    <a:pt x="10053" y="11907"/>
                    <a:pt x="10574" y="11631"/>
                    <a:pt x="11042" y="11278"/>
                  </a:cubicBezTo>
                  <a:close/>
                  <a:moveTo>
                    <a:pt x="4322" y="10588"/>
                  </a:moveTo>
                  <a:cubicBezTo>
                    <a:pt x="4424" y="10708"/>
                    <a:pt x="4526" y="10822"/>
                    <a:pt x="4640" y="10924"/>
                  </a:cubicBezTo>
                  <a:cubicBezTo>
                    <a:pt x="5565" y="11811"/>
                    <a:pt x="6786" y="12289"/>
                    <a:pt x="8042" y="12289"/>
                  </a:cubicBezTo>
                  <a:cubicBezTo>
                    <a:pt x="8382" y="12289"/>
                    <a:pt x="8724" y="12254"/>
                    <a:pt x="9064" y="12183"/>
                  </a:cubicBezTo>
                  <a:lnTo>
                    <a:pt x="9447" y="12986"/>
                  </a:lnTo>
                  <a:lnTo>
                    <a:pt x="9669" y="14131"/>
                  </a:lnTo>
                  <a:cubicBezTo>
                    <a:pt x="9136" y="14257"/>
                    <a:pt x="8590" y="14323"/>
                    <a:pt x="8045" y="14323"/>
                  </a:cubicBezTo>
                  <a:cubicBezTo>
                    <a:pt x="8037" y="14323"/>
                    <a:pt x="8030" y="14323"/>
                    <a:pt x="8022" y="14323"/>
                  </a:cubicBezTo>
                  <a:cubicBezTo>
                    <a:pt x="6178" y="14323"/>
                    <a:pt x="4419" y="13586"/>
                    <a:pt x="3123" y="12279"/>
                  </a:cubicBezTo>
                  <a:lnTo>
                    <a:pt x="3795" y="11751"/>
                  </a:lnTo>
                  <a:cubicBezTo>
                    <a:pt x="3849" y="11715"/>
                    <a:pt x="3879" y="11649"/>
                    <a:pt x="3879" y="11583"/>
                  </a:cubicBezTo>
                  <a:lnTo>
                    <a:pt x="3879" y="10780"/>
                  </a:lnTo>
                  <a:lnTo>
                    <a:pt x="4322" y="10588"/>
                  </a:lnTo>
                  <a:close/>
                  <a:moveTo>
                    <a:pt x="8040" y="0"/>
                  </a:moveTo>
                  <a:cubicBezTo>
                    <a:pt x="6567" y="0"/>
                    <a:pt x="5088" y="440"/>
                    <a:pt x="3813" y="1333"/>
                  </a:cubicBezTo>
                  <a:cubicBezTo>
                    <a:pt x="3729" y="1393"/>
                    <a:pt x="3699" y="1501"/>
                    <a:pt x="3741" y="1597"/>
                  </a:cubicBezTo>
                  <a:lnTo>
                    <a:pt x="4460" y="3185"/>
                  </a:lnTo>
                  <a:cubicBezTo>
                    <a:pt x="4466" y="3203"/>
                    <a:pt x="4478" y="3221"/>
                    <a:pt x="4490" y="3233"/>
                  </a:cubicBezTo>
                  <a:lnTo>
                    <a:pt x="5569" y="4540"/>
                  </a:lnTo>
                  <a:lnTo>
                    <a:pt x="6594" y="6476"/>
                  </a:lnTo>
                  <a:cubicBezTo>
                    <a:pt x="6594" y="6482"/>
                    <a:pt x="6606" y="6494"/>
                    <a:pt x="6612" y="6506"/>
                  </a:cubicBezTo>
                  <a:lnTo>
                    <a:pt x="6822" y="6770"/>
                  </a:lnTo>
                  <a:lnTo>
                    <a:pt x="6127" y="6434"/>
                  </a:lnTo>
                  <a:lnTo>
                    <a:pt x="5425" y="4960"/>
                  </a:lnTo>
                  <a:cubicBezTo>
                    <a:pt x="5413" y="4930"/>
                    <a:pt x="5389" y="4906"/>
                    <a:pt x="5365" y="4882"/>
                  </a:cubicBezTo>
                  <a:lnTo>
                    <a:pt x="4556" y="4216"/>
                  </a:lnTo>
                  <a:lnTo>
                    <a:pt x="3483" y="3341"/>
                  </a:lnTo>
                  <a:lnTo>
                    <a:pt x="3465" y="3329"/>
                  </a:lnTo>
                  <a:lnTo>
                    <a:pt x="2578" y="2724"/>
                  </a:lnTo>
                  <a:cubicBezTo>
                    <a:pt x="2539" y="2697"/>
                    <a:pt x="2495" y="2684"/>
                    <a:pt x="2452" y="2684"/>
                  </a:cubicBezTo>
                  <a:cubicBezTo>
                    <a:pt x="2389" y="2684"/>
                    <a:pt x="2327" y="2712"/>
                    <a:pt x="2284" y="2766"/>
                  </a:cubicBezTo>
                  <a:cubicBezTo>
                    <a:pt x="0" y="5619"/>
                    <a:pt x="150" y="9719"/>
                    <a:pt x="2638" y="12399"/>
                  </a:cubicBezTo>
                  <a:cubicBezTo>
                    <a:pt x="2644" y="12399"/>
                    <a:pt x="2644" y="12405"/>
                    <a:pt x="2650" y="12411"/>
                  </a:cubicBezTo>
                  <a:cubicBezTo>
                    <a:pt x="2710" y="12471"/>
                    <a:pt x="2764" y="12531"/>
                    <a:pt x="2830" y="12591"/>
                  </a:cubicBezTo>
                  <a:cubicBezTo>
                    <a:pt x="4262" y="14026"/>
                    <a:pt x="6150" y="14754"/>
                    <a:pt x="8044" y="14754"/>
                  </a:cubicBezTo>
                  <a:cubicBezTo>
                    <a:pt x="9716" y="14754"/>
                    <a:pt x="11394" y="14187"/>
                    <a:pt x="12768" y="13040"/>
                  </a:cubicBezTo>
                  <a:lnTo>
                    <a:pt x="12786" y="13028"/>
                  </a:lnTo>
                  <a:cubicBezTo>
                    <a:pt x="12876" y="12956"/>
                    <a:pt x="12960" y="12878"/>
                    <a:pt x="13044" y="12800"/>
                  </a:cubicBezTo>
                  <a:lnTo>
                    <a:pt x="13092" y="12758"/>
                  </a:lnTo>
                  <a:lnTo>
                    <a:pt x="13158" y="12692"/>
                  </a:lnTo>
                  <a:lnTo>
                    <a:pt x="13200" y="12650"/>
                  </a:lnTo>
                  <a:lnTo>
                    <a:pt x="13260" y="12591"/>
                  </a:lnTo>
                  <a:cubicBezTo>
                    <a:pt x="13326" y="12531"/>
                    <a:pt x="13386" y="12465"/>
                    <a:pt x="13446" y="12399"/>
                  </a:cubicBezTo>
                  <a:lnTo>
                    <a:pt x="13452" y="12393"/>
                  </a:lnTo>
                  <a:cubicBezTo>
                    <a:pt x="16149" y="9485"/>
                    <a:pt x="16065" y="4966"/>
                    <a:pt x="13260" y="2160"/>
                  </a:cubicBezTo>
                  <a:cubicBezTo>
                    <a:pt x="13164" y="2059"/>
                    <a:pt x="13062" y="1963"/>
                    <a:pt x="12954" y="1873"/>
                  </a:cubicBezTo>
                  <a:lnTo>
                    <a:pt x="12948" y="1867"/>
                  </a:lnTo>
                  <a:cubicBezTo>
                    <a:pt x="11558" y="630"/>
                    <a:pt x="9803" y="0"/>
                    <a:pt x="8040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0">
              <a:scrgbClr r="0" g="0" b="0"/>
            </a:lnRef>
            <a:fillRef idx="1001">
              <a:schemeClr val="dk1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</p:grpSp>
      <p:sp>
        <p:nvSpPr>
          <p:cNvPr id="57" name="Rectangle 56">
            <a:extLst>
              <a:ext uri="{FF2B5EF4-FFF2-40B4-BE49-F238E27FC236}">
                <a16:creationId xmlns:a16="http://schemas.microsoft.com/office/drawing/2014/main" id="{9E308118-4726-A291-0866-EB15A5FB6384}"/>
              </a:ext>
            </a:extLst>
          </p:cNvPr>
          <p:cNvSpPr/>
          <p:nvPr/>
        </p:nvSpPr>
        <p:spPr>
          <a:xfrm>
            <a:off x="3806406" y="461973"/>
            <a:ext cx="1531188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b="1" dirty="0">
                <a:ln w="0"/>
                <a:solidFill>
                  <a:schemeClr val="tx1"/>
                </a:solidFill>
                <a:latin typeface="Quicksand" panose="020B0604020202020204" charset="0"/>
              </a:rPr>
              <a:t>FLAVORDASH</a:t>
            </a:r>
            <a:endParaRPr lang="en-US" sz="1600" b="1" cap="none" spc="0" dirty="0">
              <a:ln w="0"/>
              <a:solidFill>
                <a:schemeClr val="tx1"/>
              </a:solidFill>
              <a:latin typeface="Quicksand" panose="020B0604020202020204" charset="0"/>
            </a:endParaRPr>
          </a:p>
        </p:txBody>
      </p:sp>
      <p:sp>
        <p:nvSpPr>
          <p:cNvPr id="58" name="Google Shape;1456;p49">
            <a:extLst>
              <a:ext uri="{FF2B5EF4-FFF2-40B4-BE49-F238E27FC236}">
                <a16:creationId xmlns:a16="http://schemas.microsoft.com/office/drawing/2014/main" id="{7E80F6D6-B7F5-9C23-0B4F-70B4DBCD341C}"/>
              </a:ext>
            </a:extLst>
          </p:cNvPr>
          <p:cNvSpPr/>
          <p:nvPr/>
        </p:nvSpPr>
        <p:spPr>
          <a:xfrm>
            <a:off x="3599784" y="767004"/>
            <a:ext cx="2040575" cy="67046"/>
          </a:xfrm>
          <a:custGeom>
            <a:avLst/>
            <a:gdLst/>
            <a:ahLst/>
            <a:cxnLst/>
            <a:rect l="l" t="t" r="r" b="b"/>
            <a:pathLst>
              <a:path w="81623" h="7078" extrusionOk="0">
                <a:moveTo>
                  <a:pt x="31634" y="0"/>
                </a:moveTo>
                <a:lnTo>
                  <a:pt x="29668" y="18"/>
                </a:lnTo>
                <a:lnTo>
                  <a:pt x="27685" y="36"/>
                </a:lnTo>
                <a:lnTo>
                  <a:pt x="25719" y="90"/>
                </a:lnTo>
                <a:lnTo>
                  <a:pt x="23735" y="161"/>
                </a:lnTo>
                <a:lnTo>
                  <a:pt x="21769" y="250"/>
                </a:lnTo>
                <a:lnTo>
                  <a:pt x="19803" y="340"/>
                </a:lnTo>
                <a:lnTo>
                  <a:pt x="17837" y="483"/>
                </a:lnTo>
                <a:lnTo>
                  <a:pt x="16729" y="554"/>
                </a:lnTo>
                <a:lnTo>
                  <a:pt x="15639" y="661"/>
                </a:lnTo>
                <a:lnTo>
                  <a:pt x="14549" y="769"/>
                </a:lnTo>
                <a:lnTo>
                  <a:pt x="13459" y="876"/>
                </a:lnTo>
                <a:lnTo>
                  <a:pt x="12386" y="1019"/>
                </a:lnTo>
                <a:lnTo>
                  <a:pt x="11296" y="1162"/>
                </a:lnTo>
                <a:lnTo>
                  <a:pt x="10224" y="1341"/>
                </a:lnTo>
                <a:lnTo>
                  <a:pt x="9151" y="1519"/>
                </a:lnTo>
                <a:lnTo>
                  <a:pt x="8079" y="1716"/>
                </a:lnTo>
                <a:lnTo>
                  <a:pt x="7007" y="1930"/>
                </a:lnTo>
                <a:lnTo>
                  <a:pt x="5934" y="2163"/>
                </a:lnTo>
                <a:lnTo>
                  <a:pt x="4880" y="2413"/>
                </a:lnTo>
                <a:lnTo>
                  <a:pt x="3826" y="2681"/>
                </a:lnTo>
                <a:lnTo>
                  <a:pt x="2771" y="2985"/>
                </a:lnTo>
                <a:lnTo>
                  <a:pt x="1717" y="3289"/>
                </a:lnTo>
                <a:lnTo>
                  <a:pt x="662" y="3628"/>
                </a:lnTo>
                <a:lnTo>
                  <a:pt x="573" y="3664"/>
                </a:lnTo>
                <a:lnTo>
                  <a:pt x="501" y="3718"/>
                </a:lnTo>
                <a:lnTo>
                  <a:pt x="412" y="3789"/>
                </a:lnTo>
                <a:lnTo>
                  <a:pt x="340" y="3878"/>
                </a:lnTo>
                <a:lnTo>
                  <a:pt x="287" y="3968"/>
                </a:lnTo>
                <a:lnTo>
                  <a:pt x="233" y="4075"/>
                </a:lnTo>
                <a:lnTo>
                  <a:pt x="144" y="4307"/>
                </a:lnTo>
                <a:lnTo>
                  <a:pt x="72" y="4575"/>
                </a:lnTo>
                <a:lnTo>
                  <a:pt x="37" y="4861"/>
                </a:lnTo>
                <a:lnTo>
                  <a:pt x="1" y="5165"/>
                </a:lnTo>
                <a:lnTo>
                  <a:pt x="19" y="5469"/>
                </a:lnTo>
                <a:lnTo>
                  <a:pt x="37" y="5755"/>
                </a:lnTo>
                <a:lnTo>
                  <a:pt x="90" y="6041"/>
                </a:lnTo>
                <a:lnTo>
                  <a:pt x="162" y="6291"/>
                </a:lnTo>
                <a:lnTo>
                  <a:pt x="233" y="6523"/>
                </a:lnTo>
                <a:lnTo>
                  <a:pt x="340" y="6684"/>
                </a:lnTo>
                <a:lnTo>
                  <a:pt x="394" y="6756"/>
                </a:lnTo>
                <a:lnTo>
                  <a:pt x="466" y="6827"/>
                </a:lnTo>
                <a:lnTo>
                  <a:pt x="519" y="6863"/>
                </a:lnTo>
                <a:lnTo>
                  <a:pt x="591" y="6881"/>
                </a:lnTo>
                <a:lnTo>
                  <a:pt x="680" y="6899"/>
                </a:lnTo>
                <a:lnTo>
                  <a:pt x="752" y="6881"/>
                </a:lnTo>
                <a:lnTo>
                  <a:pt x="1681" y="6631"/>
                </a:lnTo>
                <a:lnTo>
                  <a:pt x="2610" y="6416"/>
                </a:lnTo>
                <a:lnTo>
                  <a:pt x="3540" y="6202"/>
                </a:lnTo>
                <a:lnTo>
                  <a:pt x="4487" y="5987"/>
                </a:lnTo>
                <a:lnTo>
                  <a:pt x="5416" y="5809"/>
                </a:lnTo>
                <a:lnTo>
                  <a:pt x="6363" y="5630"/>
                </a:lnTo>
                <a:lnTo>
                  <a:pt x="7311" y="5469"/>
                </a:lnTo>
                <a:lnTo>
                  <a:pt x="8258" y="5326"/>
                </a:lnTo>
                <a:lnTo>
                  <a:pt x="9205" y="5183"/>
                </a:lnTo>
                <a:lnTo>
                  <a:pt x="10134" y="5058"/>
                </a:lnTo>
                <a:lnTo>
                  <a:pt x="12047" y="4826"/>
                </a:lnTo>
                <a:lnTo>
                  <a:pt x="13941" y="4629"/>
                </a:lnTo>
                <a:lnTo>
                  <a:pt x="15853" y="4486"/>
                </a:lnTo>
                <a:lnTo>
                  <a:pt x="17766" y="4361"/>
                </a:lnTo>
                <a:lnTo>
                  <a:pt x="19660" y="4272"/>
                </a:lnTo>
                <a:lnTo>
                  <a:pt x="21590" y="4200"/>
                </a:lnTo>
                <a:lnTo>
                  <a:pt x="23503" y="4164"/>
                </a:lnTo>
                <a:lnTo>
                  <a:pt x="25415" y="4129"/>
                </a:lnTo>
                <a:lnTo>
                  <a:pt x="27327" y="4111"/>
                </a:lnTo>
                <a:lnTo>
                  <a:pt x="31152" y="4111"/>
                </a:lnTo>
                <a:lnTo>
                  <a:pt x="33136" y="4129"/>
                </a:lnTo>
                <a:lnTo>
                  <a:pt x="35119" y="4146"/>
                </a:lnTo>
                <a:lnTo>
                  <a:pt x="37103" y="4182"/>
                </a:lnTo>
                <a:lnTo>
                  <a:pt x="39087" y="4218"/>
                </a:lnTo>
                <a:lnTo>
                  <a:pt x="41071" y="4272"/>
                </a:lnTo>
                <a:lnTo>
                  <a:pt x="43055" y="4343"/>
                </a:lnTo>
                <a:lnTo>
                  <a:pt x="45038" y="4415"/>
                </a:lnTo>
                <a:lnTo>
                  <a:pt x="47022" y="4504"/>
                </a:lnTo>
                <a:lnTo>
                  <a:pt x="49006" y="4593"/>
                </a:lnTo>
                <a:lnTo>
                  <a:pt x="50972" y="4701"/>
                </a:lnTo>
                <a:lnTo>
                  <a:pt x="52956" y="4826"/>
                </a:lnTo>
                <a:lnTo>
                  <a:pt x="54939" y="4951"/>
                </a:lnTo>
                <a:lnTo>
                  <a:pt x="56905" y="5094"/>
                </a:lnTo>
                <a:lnTo>
                  <a:pt x="58889" y="5255"/>
                </a:lnTo>
                <a:lnTo>
                  <a:pt x="60873" y="5415"/>
                </a:lnTo>
                <a:lnTo>
                  <a:pt x="62839" y="5594"/>
                </a:lnTo>
                <a:lnTo>
                  <a:pt x="67325" y="6005"/>
                </a:lnTo>
                <a:lnTo>
                  <a:pt x="69577" y="6220"/>
                </a:lnTo>
                <a:lnTo>
                  <a:pt x="71811" y="6452"/>
                </a:lnTo>
                <a:lnTo>
                  <a:pt x="72954" y="6577"/>
                </a:lnTo>
                <a:lnTo>
                  <a:pt x="74098" y="6720"/>
                </a:lnTo>
                <a:lnTo>
                  <a:pt x="75260" y="6863"/>
                </a:lnTo>
                <a:lnTo>
                  <a:pt x="76439" y="6970"/>
                </a:lnTo>
                <a:lnTo>
                  <a:pt x="77029" y="7024"/>
                </a:lnTo>
                <a:lnTo>
                  <a:pt x="77601" y="7042"/>
                </a:lnTo>
                <a:lnTo>
                  <a:pt x="78191" y="7078"/>
                </a:lnTo>
                <a:lnTo>
                  <a:pt x="78781" y="7078"/>
                </a:lnTo>
                <a:lnTo>
                  <a:pt x="79353" y="7060"/>
                </a:lnTo>
                <a:lnTo>
                  <a:pt x="79925" y="7024"/>
                </a:lnTo>
                <a:lnTo>
                  <a:pt x="80496" y="6970"/>
                </a:lnTo>
                <a:lnTo>
                  <a:pt x="81050" y="6881"/>
                </a:lnTo>
                <a:lnTo>
                  <a:pt x="81122" y="6863"/>
                </a:lnTo>
                <a:lnTo>
                  <a:pt x="81193" y="6827"/>
                </a:lnTo>
                <a:lnTo>
                  <a:pt x="81247" y="6792"/>
                </a:lnTo>
                <a:lnTo>
                  <a:pt x="81301" y="6738"/>
                </a:lnTo>
                <a:lnTo>
                  <a:pt x="81408" y="6613"/>
                </a:lnTo>
                <a:lnTo>
                  <a:pt x="81479" y="6470"/>
                </a:lnTo>
                <a:lnTo>
                  <a:pt x="81551" y="6291"/>
                </a:lnTo>
                <a:lnTo>
                  <a:pt x="81587" y="6095"/>
                </a:lnTo>
                <a:lnTo>
                  <a:pt x="81622" y="5880"/>
                </a:lnTo>
                <a:lnTo>
                  <a:pt x="81622" y="5666"/>
                </a:lnTo>
                <a:lnTo>
                  <a:pt x="81622" y="5433"/>
                </a:lnTo>
                <a:lnTo>
                  <a:pt x="81604" y="5219"/>
                </a:lnTo>
                <a:lnTo>
                  <a:pt x="81551" y="5004"/>
                </a:lnTo>
                <a:lnTo>
                  <a:pt x="81497" y="4826"/>
                </a:lnTo>
                <a:lnTo>
                  <a:pt x="81444" y="4647"/>
                </a:lnTo>
                <a:lnTo>
                  <a:pt x="81354" y="4504"/>
                </a:lnTo>
                <a:lnTo>
                  <a:pt x="81247" y="4397"/>
                </a:lnTo>
                <a:lnTo>
                  <a:pt x="81140" y="4325"/>
                </a:lnTo>
                <a:lnTo>
                  <a:pt x="80693" y="4129"/>
                </a:lnTo>
                <a:lnTo>
                  <a:pt x="80246" y="3950"/>
                </a:lnTo>
                <a:lnTo>
                  <a:pt x="79782" y="3789"/>
                </a:lnTo>
                <a:lnTo>
                  <a:pt x="79317" y="3646"/>
                </a:lnTo>
                <a:lnTo>
                  <a:pt x="78852" y="3521"/>
                </a:lnTo>
                <a:lnTo>
                  <a:pt x="78388" y="3414"/>
                </a:lnTo>
                <a:lnTo>
                  <a:pt x="77422" y="3199"/>
                </a:lnTo>
                <a:lnTo>
                  <a:pt x="76457" y="3021"/>
                </a:lnTo>
                <a:lnTo>
                  <a:pt x="75492" y="2878"/>
                </a:lnTo>
                <a:lnTo>
                  <a:pt x="73562" y="2609"/>
                </a:lnTo>
                <a:lnTo>
                  <a:pt x="71560" y="2324"/>
                </a:lnTo>
                <a:lnTo>
                  <a:pt x="69559" y="2073"/>
                </a:lnTo>
                <a:lnTo>
                  <a:pt x="67539" y="1841"/>
                </a:lnTo>
                <a:lnTo>
                  <a:pt x="65520" y="1644"/>
                </a:lnTo>
                <a:lnTo>
                  <a:pt x="63518" y="1448"/>
                </a:lnTo>
                <a:lnTo>
                  <a:pt x="61498" y="1269"/>
                </a:lnTo>
                <a:lnTo>
                  <a:pt x="59479" y="1108"/>
                </a:lnTo>
                <a:lnTo>
                  <a:pt x="57477" y="965"/>
                </a:lnTo>
                <a:lnTo>
                  <a:pt x="55458" y="822"/>
                </a:lnTo>
                <a:lnTo>
                  <a:pt x="53438" y="697"/>
                </a:lnTo>
                <a:lnTo>
                  <a:pt x="49399" y="483"/>
                </a:lnTo>
                <a:lnTo>
                  <a:pt x="45467" y="304"/>
                </a:lnTo>
                <a:lnTo>
                  <a:pt x="41518" y="161"/>
                </a:lnTo>
                <a:lnTo>
                  <a:pt x="39534" y="107"/>
                </a:lnTo>
                <a:lnTo>
                  <a:pt x="37568" y="54"/>
                </a:lnTo>
                <a:lnTo>
                  <a:pt x="35584" y="18"/>
                </a:lnTo>
                <a:lnTo>
                  <a:pt x="33618" y="0"/>
                </a:lnTo>
                <a:close/>
              </a:path>
            </a:pathLst>
          </a:custGeom>
          <a:solidFill>
            <a:srgbClr val="D2E5C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" name="Google Shape;2364;p51">
            <a:extLst>
              <a:ext uri="{FF2B5EF4-FFF2-40B4-BE49-F238E27FC236}">
                <a16:creationId xmlns:a16="http://schemas.microsoft.com/office/drawing/2014/main" id="{7FD87C10-6133-4455-050D-187F40D35D4C}"/>
              </a:ext>
            </a:extLst>
          </p:cNvPr>
          <p:cNvGrpSpPr/>
          <p:nvPr/>
        </p:nvGrpSpPr>
        <p:grpSpPr>
          <a:xfrm rot="11226017">
            <a:off x="1804194" y="2892154"/>
            <a:ext cx="1332940" cy="1069524"/>
            <a:chOff x="7694900" y="1959325"/>
            <a:chExt cx="928675" cy="745150"/>
          </a:xfrm>
          <a:solidFill>
            <a:schemeClr val="tx2">
              <a:lumMod val="2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cxnSp>
          <p:nvCxnSpPr>
            <p:cNvPr id="3" name="Google Shape;2365;p51">
              <a:extLst>
                <a:ext uri="{FF2B5EF4-FFF2-40B4-BE49-F238E27FC236}">
                  <a16:creationId xmlns:a16="http://schemas.microsoft.com/office/drawing/2014/main" id="{43A861CA-9EA0-CA44-67CD-71EDC2A21622}"/>
                </a:ext>
              </a:extLst>
            </p:cNvPr>
            <p:cNvCxnSpPr/>
            <p:nvPr/>
          </p:nvCxnSpPr>
          <p:spPr>
            <a:xfrm rot="10800000" flipH="1">
              <a:off x="8174500" y="2010650"/>
              <a:ext cx="255000" cy="377400"/>
            </a:xfrm>
            <a:prstGeom prst="straightConnector1">
              <a:avLst/>
            </a:prstGeom>
            <a:ln>
              <a:solidFill>
                <a:srgbClr val="416C1E"/>
              </a:solidFill>
              <a:headEnd type="none" w="med" len="med"/>
              <a:tailEnd type="none" w="med" len="med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" name="Google Shape;2366;p51">
              <a:extLst>
                <a:ext uri="{FF2B5EF4-FFF2-40B4-BE49-F238E27FC236}">
                  <a16:creationId xmlns:a16="http://schemas.microsoft.com/office/drawing/2014/main" id="{FFE50028-45D3-AD48-9BC7-898B6433A363}"/>
                </a:ext>
              </a:extLst>
            </p:cNvPr>
            <p:cNvCxnSpPr/>
            <p:nvPr/>
          </p:nvCxnSpPr>
          <p:spPr>
            <a:xfrm rot="10800000">
              <a:off x="7990800" y="1959325"/>
              <a:ext cx="10200" cy="357300"/>
            </a:xfrm>
            <a:prstGeom prst="straightConnector1">
              <a:avLst/>
            </a:prstGeom>
            <a:ln>
              <a:solidFill>
                <a:srgbClr val="416C1E"/>
              </a:solidFill>
              <a:headEnd type="none" w="med" len="med"/>
              <a:tailEnd type="none" w="med" len="med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" name="Google Shape;2367;p51">
              <a:extLst>
                <a:ext uri="{FF2B5EF4-FFF2-40B4-BE49-F238E27FC236}">
                  <a16:creationId xmlns:a16="http://schemas.microsoft.com/office/drawing/2014/main" id="{2370F479-92EB-B754-BFE3-3729746F56DA}"/>
                </a:ext>
              </a:extLst>
            </p:cNvPr>
            <p:cNvCxnSpPr/>
            <p:nvPr/>
          </p:nvCxnSpPr>
          <p:spPr>
            <a:xfrm rot="10800000" flipH="1">
              <a:off x="8266350" y="2418725"/>
              <a:ext cx="316500" cy="91800"/>
            </a:xfrm>
            <a:prstGeom prst="straightConnector1">
              <a:avLst/>
            </a:prstGeom>
            <a:ln>
              <a:solidFill>
                <a:srgbClr val="416C1E"/>
              </a:solidFill>
              <a:headEnd type="none" w="med" len="med"/>
              <a:tailEnd type="none" w="med" len="med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" name="Google Shape;2368;p51">
              <a:extLst>
                <a:ext uri="{FF2B5EF4-FFF2-40B4-BE49-F238E27FC236}">
                  <a16:creationId xmlns:a16="http://schemas.microsoft.com/office/drawing/2014/main" id="{5A91353E-ABE7-6D20-6AC1-7BB55DCBB582}"/>
                </a:ext>
              </a:extLst>
            </p:cNvPr>
            <p:cNvCxnSpPr/>
            <p:nvPr/>
          </p:nvCxnSpPr>
          <p:spPr>
            <a:xfrm rot="10800000">
              <a:off x="7694900" y="2010600"/>
              <a:ext cx="91800" cy="255000"/>
            </a:xfrm>
            <a:prstGeom prst="straightConnector1">
              <a:avLst/>
            </a:prstGeom>
            <a:ln>
              <a:solidFill>
                <a:srgbClr val="416C1E"/>
              </a:solidFill>
              <a:headEnd type="none" w="med" len="med"/>
              <a:tailEnd type="none" w="med" len="med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" name="Google Shape;2369;p51">
              <a:extLst>
                <a:ext uri="{FF2B5EF4-FFF2-40B4-BE49-F238E27FC236}">
                  <a16:creationId xmlns:a16="http://schemas.microsoft.com/office/drawing/2014/main" id="{58AD31A4-E197-3E61-E99A-E61DCB770446}"/>
                </a:ext>
              </a:extLst>
            </p:cNvPr>
            <p:cNvCxnSpPr/>
            <p:nvPr/>
          </p:nvCxnSpPr>
          <p:spPr>
            <a:xfrm>
              <a:off x="8347875" y="2642675"/>
              <a:ext cx="275700" cy="61800"/>
            </a:xfrm>
            <a:prstGeom prst="straightConnector1">
              <a:avLst/>
            </a:prstGeom>
            <a:ln>
              <a:solidFill>
                <a:srgbClr val="416C1E"/>
              </a:solidFill>
              <a:headEnd type="none" w="med" len="med"/>
              <a:tailEnd type="none" w="med" len="med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8" name="Google Shape;2370;p51">
            <a:extLst>
              <a:ext uri="{FF2B5EF4-FFF2-40B4-BE49-F238E27FC236}">
                <a16:creationId xmlns:a16="http://schemas.microsoft.com/office/drawing/2014/main" id="{13BDB4C9-F085-B4D5-2838-A5462EDC2505}"/>
              </a:ext>
            </a:extLst>
          </p:cNvPr>
          <p:cNvGrpSpPr/>
          <p:nvPr/>
        </p:nvGrpSpPr>
        <p:grpSpPr>
          <a:xfrm rot="1128025">
            <a:off x="6554085" y="931640"/>
            <a:ext cx="1178232" cy="945390"/>
            <a:chOff x="7694900" y="1959325"/>
            <a:chExt cx="928675" cy="745150"/>
          </a:xfrm>
          <a:solidFill>
            <a:schemeClr val="tx2">
              <a:lumMod val="2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cxnSp>
          <p:nvCxnSpPr>
            <p:cNvPr id="9" name="Google Shape;2371;p51">
              <a:extLst>
                <a:ext uri="{FF2B5EF4-FFF2-40B4-BE49-F238E27FC236}">
                  <a16:creationId xmlns:a16="http://schemas.microsoft.com/office/drawing/2014/main" id="{2DD35B72-B8F6-7398-A3DF-BECEE0152F9A}"/>
                </a:ext>
              </a:extLst>
            </p:cNvPr>
            <p:cNvCxnSpPr/>
            <p:nvPr/>
          </p:nvCxnSpPr>
          <p:spPr>
            <a:xfrm rot="10800000" flipH="1">
              <a:off x="8174500" y="2010650"/>
              <a:ext cx="255000" cy="377400"/>
            </a:xfrm>
            <a:prstGeom prst="straightConnector1">
              <a:avLst/>
            </a:prstGeom>
            <a:ln>
              <a:solidFill>
                <a:srgbClr val="416C1E"/>
              </a:solidFill>
              <a:headEnd type="none" w="med" len="med"/>
              <a:tailEnd type="none" w="med" len="med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0" name="Google Shape;2372;p51">
              <a:extLst>
                <a:ext uri="{FF2B5EF4-FFF2-40B4-BE49-F238E27FC236}">
                  <a16:creationId xmlns:a16="http://schemas.microsoft.com/office/drawing/2014/main" id="{D7443CA7-6BBC-6785-7F17-61889CC0EA0F}"/>
                </a:ext>
              </a:extLst>
            </p:cNvPr>
            <p:cNvCxnSpPr/>
            <p:nvPr/>
          </p:nvCxnSpPr>
          <p:spPr>
            <a:xfrm rot="10800000">
              <a:off x="7990800" y="1959325"/>
              <a:ext cx="10200" cy="357300"/>
            </a:xfrm>
            <a:prstGeom prst="straightConnector1">
              <a:avLst/>
            </a:prstGeom>
            <a:ln>
              <a:solidFill>
                <a:srgbClr val="416C1E"/>
              </a:solidFill>
              <a:headEnd type="none" w="med" len="med"/>
              <a:tailEnd type="none" w="med" len="med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1" name="Google Shape;2373;p51">
              <a:extLst>
                <a:ext uri="{FF2B5EF4-FFF2-40B4-BE49-F238E27FC236}">
                  <a16:creationId xmlns:a16="http://schemas.microsoft.com/office/drawing/2014/main" id="{BEA48ADC-522D-A972-E1D1-0391A01B9D96}"/>
                </a:ext>
              </a:extLst>
            </p:cNvPr>
            <p:cNvCxnSpPr/>
            <p:nvPr/>
          </p:nvCxnSpPr>
          <p:spPr>
            <a:xfrm rot="10800000" flipH="1">
              <a:off x="8266350" y="2418725"/>
              <a:ext cx="316500" cy="91800"/>
            </a:xfrm>
            <a:prstGeom prst="straightConnector1">
              <a:avLst/>
            </a:prstGeom>
            <a:ln>
              <a:solidFill>
                <a:srgbClr val="416C1E"/>
              </a:solidFill>
              <a:headEnd type="none" w="med" len="med"/>
              <a:tailEnd type="none" w="med" len="med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2" name="Google Shape;2374;p51">
              <a:extLst>
                <a:ext uri="{FF2B5EF4-FFF2-40B4-BE49-F238E27FC236}">
                  <a16:creationId xmlns:a16="http://schemas.microsoft.com/office/drawing/2014/main" id="{6A8E3730-026F-634E-0CCB-13EF4E39B256}"/>
                </a:ext>
              </a:extLst>
            </p:cNvPr>
            <p:cNvCxnSpPr/>
            <p:nvPr/>
          </p:nvCxnSpPr>
          <p:spPr>
            <a:xfrm rot="10800000">
              <a:off x="7694900" y="2010600"/>
              <a:ext cx="91800" cy="255000"/>
            </a:xfrm>
            <a:prstGeom prst="straightConnector1">
              <a:avLst/>
            </a:prstGeom>
            <a:ln>
              <a:solidFill>
                <a:srgbClr val="416C1E"/>
              </a:solidFill>
              <a:headEnd type="none" w="med" len="med"/>
              <a:tailEnd type="none" w="med" len="med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" name="Google Shape;2375;p51">
              <a:extLst>
                <a:ext uri="{FF2B5EF4-FFF2-40B4-BE49-F238E27FC236}">
                  <a16:creationId xmlns:a16="http://schemas.microsoft.com/office/drawing/2014/main" id="{B66B170C-EF3D-7A8E-644E-7AF10C933213}"/>
                </a:ext>
              </a:extLst>
            </p:cNvPr>
            <p:cNvCxnSpPr/>
            <p:nvPr/>
          </p:nvCxnSpPr>
          <p:spPr>
            <a:xfrm>
              <a:off x="8347875" y="2642675"/>
              <a:ext cx="275700" cy="61800"/>
            </a:xfrm>
            <a:prstGeom prst="straightConnector1">
              <a:avLst/>
            </a:prstGeom>
            <a:ln>
              <a:solidFill>
                <a:srgbClr val="416C1E"/>
              </a:solidFill>
              <a:headEnd type="none" w="med" len="med"/>
              <a:tailEnd type="none" w="med" len="med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A5565D51-0BB6-E9D5-BED3-D7E72AC71D9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3">
                <a:lumMod val="75000"/>
                <a:tint val="45000"/>
                <a:satMod val="400000"/>
              </a:schemeClr>
            </a:duotone>
            <a:alphaModFix amt="21000"/>
          </a:blip>
          <a:srcRect b="13126"/>
          <a:stretch/>
        </p:blipFill>
        <p:spPr>
          <a:xfrm>
            <a:off x="422163" y="749852"/>
            <a:ext cx="1981168" cy="172112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C7B8D65-923F-FA4B-3DFD-F0B2D2F985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tx1">
                <a:lumMod val="60000"/>
                <a:lumOff val="40000"/>
                <a:tint val="45000"/>
                <a:satMod val="400000"/>
              </a:schemeClr>
            </a:duotone>
            <a:alphaModFix amt="18000"/>
          </a:blip>
          <a:srcRect b="14011"/>
          <a:stretch/>
        </p:blipFill>
        <p:spPr>
          <a:xfrm>
            <a:off x="7368860" y="2950810"/>
            <a:ext cx="1602388" cy="1377881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0635563-21FA-F231-F4DF-34DF934BA1F0}"/>
              </a:ext>
            </a:extLst>
          </p:cNvPr>
          <p:cNvCxnSpPr>
            <a:cxnSpLocks/>
          </p:cNvCxnSpPr>
          <p:nvPr/>
        </p:nvCxnSpPr>
        <p:spPr>
          <a:xfrm>
            <a:off x="8717280" y="2578529"/>
            <a:ext cx="1175064" cy="0"/>
          </a:xfrm>
          <a:prstGeom prst="straightConnector1">
            <a:avLst/>
          </a:prstGeom>
          <a:ln w="57150">
            <a:solidFill>
              <a:schemeClr val="tx1">
                <a:lumMod val="60000"/>
                <a:lumOff val="40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Google Shape;1203;p43">
            <a:extLst>
              <a:ext uri="{FF2B5EF4-FFF2-40B4-BE49-F238E27FC236}">
                <a16:creationId xmlns:a16="http://schemas.microsoft.com/office/drawing/2014/main" id="{018340C8-4420-2EFE-5930-E26D2B32E1D5}"/>
              </a:ext>
            </a:extLst>
          </p:cNvPr>
          <p:cNvSpPr txBox="1">
            <a:spLocks/>
          </p:cNvSpPr>
          <p:nvPr/>
        </p:nvSpPr>
        <p:spPr>
          <a:xfrm>
            <a:off x="8081099" y="62465"/>
            <a:ext cx="453867" cy="183000"/>
          </a:xfrm>
          <a:prstGeom prst="rect">
            <a:avLst/>
          </a:prstGeom>
          <a:solidFill>
            <a:srgbClr val="DDF1CC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Font typeface="Patrick Hand"/>
              <a:buNone/>
              <a:defRPr sz="3200" b="1" i="0" u="none" strike="noStrike" cap="none">
                <a:solidFill>
                  <a:schemeClr val="accent5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sz="1800" dirty="0">
                <a:uFill>
                  <a:noFill/>
                </a:uFill>
                <a:hlinkClick r:id="" action="ppaction://hlinkshowjump?jump=nextslide"/>
              </a:rPr>
              <a:t>15 </a:t>
            </a:r>
            <a:r>
              <a:rPr lang="en-US" sz="1800" dirty="0">
                <a:solidFill>
                  <a:schemeClr val="accent2"/>
                </a:solidFill>
                <a:uFill>
                  <a:noFill/>
                </a:uFill>
                <a:hlinkClick r:id="" action="ppaction://hlinkshowjump?jump=nextslid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&gt;&gt;</a:t>
            </a:r>
            <a:endParaRPr lang="en-US" sz="1800" dirty="0">
              <a:solidFill>
                <a:schemeClr val="accent2"/>
              </a:solidFill>
            </a:endParaRPr>
          </a:p>
        </p:txBody>
      </p:sp>
    </p:spTree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build="p"/>
      <p:bldP spid="5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Shape 1566">
          <a:extLst>
            <a:ext uri="{FF2B5EF4-FFF2-40B4-BE49-F238E27FC236}">
              <a16:creationId xmlns:a16="http://schemas.microsoft.com/office/drawing/2014/main" id="{DE001665-9AAD-A316-E8BF-FAAF39ED79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6" name="Google Shape;1586;p51">
            <a:extLst>
              <a:ext uri="{FF2B5EF4-FFF2-40B4-BE49-F238E27FC236}">
                <a16:creationId xmlns:a16="http://schemas.microsoft.com/office/drawing/2014/main" id="{73E202AA-2A20-D3E1-FC75-F7A21B23AB00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4718519" y="4799785"/>
            <a:ext cx="982800" cy="183000"/>
          </a:xfrm>
          <a:prstGeom prst="rect">
            <a:avLst/>
          </a:prstGeom>
          <a:solidFill>
            <a:srgbClr val="DDF1CC"/>
          </a:solidFill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uFill>
                  <a:noFill/>
                </a:uFill>
                <a:hlinkClick r:id="" action="ppaction://hlinkshowjump?jump=nextslide"/>
              </a:rPr>
              <a:t>Next </a:t>
            </a:r>
            <a:r>
              <a:rPr lang="en" sz="1800">
                <a:solidFill>
                  <a:schemeClr val="accent2"/>
                </a:solidFill>
                <a:uFill>
                  <a:noFill/>
                </a:uFill>
                <a:hlinkClick r:id="" action="ppaction://hlinkshowjump?jump=nextslid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&gt;&gt;</a:t>
            </a:r>
            <a:endParaRPr sz="1800">
              <a:solidFill>
                <a:schemeClr val="accent2"/>
              </a:solidFill>
            </a:endParaRPr>
          </a:p>
        </p:txBody>
      </p:sp>
      <p:sp>
        <p:nvSpPr>
          <p:cNvPr id="1587" name="Google Shape;1587;p51">
            <a:extLst>
              <a:ext uri="{FF2B5EF4-FFF2-40B4-BE49-F238E27FC236}">
                <a16:creationId xmlns:a16="http://schemas.microsoft.com/office/drawing/2014/main" id="{636BE11F-3AC9-F317-31EE-C2EF07D42E4D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3564601" y="4799785"/>
            <a:ext cx="982800" cy="183000"/>
          </a:xfrm>
          <a:prstGeom prst="rect">
            <a:avLst/>
          </a:prstGeom>
          <a:solidFill>
            <a:srgbClr val="DDF1CC"/>
          </a:solidFill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accent2"/>
                </a:solidFill>
                <a:uFill>
                  <a:noFill/>
                </a:uFill>
                <a:hlinkClick r:id="" action="ppaction://hlinkshowjump?jump=previousslid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&lt;&lt;</a:t>
            </a:r>
            <a:r>
              <a:rPr lang="en" sz="1800" dirty="0">
                <a:uFill>
                  <a:noFill/>
                </a:uFill>
                <a:hlinkClick r:id="" action="ppaction://hlinkshowjump?jump=previousslide"/>
              </a:rPr>
              <a:t> Previous</a:t>
            </a:r>
            <a:endParaRPr sz="1800" dirty="0"/>
          </a:p>
        </p:txBody>
      </p:sp>
      <p:sp>
        <p:nvSpPr>
          <p:cNvPr id="58" name="Google Shape;1456;p49">
            <a:extLst>
              <a:ext uri="{FF2B5EF4-FFF2-40B4-BE49-F238E27FC236}">
                <a16:creationId xmlns:a16="http://schemas.microsoft.com/office/drawing/2014/main" id="{DA4AEAB7-2A3A-FE10-AED1-3CE2B74C2FB6}"/>
              </a:ext>
            </a:extLst>
          </p:cNvPr>
          <p:cNvSpPr/>
          <p:nvPr/>
        </p:nvSpPr>
        <p:spPr>
          <a:xfrm>
            <a:off x="3613372" y="830072"/>
            <a:ext cx="2040575" cy="67046"/>
          </a:xfrm>
          <a:custGeom>
            <a:avLst/>
            <a:gdLst/>
            <a:ahLst/>
            <a:cxnLst/>
            <a:rect l="l" t="t" r="r" b="b"/>
            <a:pathLst>
              <a:path w="81623" h="7078" extrusionOk="0">
                <a:moveTo>
                  <a:pt x="31634" y="0"/>
                </a:moveTo>
                <a:lnTo>
                  <a:pt x="29668" y="18"/>
                </a:lnTo>
                <a:lnTo>
                  <a:pt x="27685" y="36"/>
                </a:lnTo>
                <a:lnTo>
                  <a:pt x="25719" y="90"/>
                </a:lnTo>
                <a:lnTo>
                  <a:pt x="23735" y="161"/>
                </a:lnTo>
                <a:lnTo>
                  <a:pt x="21769" y="250"/>
                </a:lnTo>
                <a:lnTo>
                  <a:pt x="19803" y="340"/>
                </a:lnTo>
                <a:lnTo>
                  <a:pt x="17837" y="483"/>
                </a:lnTo>
                <a:lnTo>
                  <a:pt x="16729" y="554"/>
                </a:lnTo>
                <a:lnTo>
                  <a:pt x="15639" y="661"/>
                </a:lnTo>
                <a:lnTo>
                  <a:pt x="14549" y="769"/>
                </a:lnTo>
                <a:lnTo>
                  <a:pt x="13459" y="876"/>
                </a:lnTo>
                <a:lnTo>
                  <a:pt x="12386" y="1019"/>
                </a:lnTo>
                <a:lnTo>
                  <a:pt x="11296" y="1162"/>
                </a:lnTo>
                <a:lnTo>
                  <a:pt x="10224" y="1341"/>
                </a:lnTo>
                <a:lnTo>
                  <a:pt x="9151" y="1519"/>
                </a:lnTo>
                <a:lnTo>
                  <a:pt x="8079" y="1716"/>
                </a:lnTo>
                <a:lnTo>
                  <a:pt x="7007" y="1930"/>
                </a:lnTo>
                <a:lnTo>
                  <a:pt x="5934" y="2163"/>
                </a:lnTo>
                <a:lnTo>
                  <a:pt x="4880" y="2413"/>
                </a:lnTo>
                <a:lnTo>
                  <a:pt x="3826" y="2681"/>
                </a:lnTo>
                <a:lnTo>
                  <a:pt x="2771" y="2985"/>
                </a:lnTo>
                <a:lnTo>
                  <a:pt x="1717" y="3289"/>
                </a:lnTo>
                <a:lnTo>
                  <a:pt x="662" y="3628"/>
                </a:lnTo>
                <a:lnTo>
                  <a:pt x="573" y="3664"/>
                </a:lnTo>
                <a:lnTo>
                  <a:pt x="501" y="3718"/>
                </a:lnTo>
                <a:lnTo>
                  <a:pt x="412" y="3789"/>
                </a:lnTo>
                <a:lnTo>
                  <a:pt x="340" y="3878"/>
                </a:lnTo>
                <a:lnTo>
                  <a:pt x="287" y="3968"/>
                </a:lnTo>
                <a:lnTo>
                  <a:pt x="233" y="4075"/>
                </a:lnTo>
                <a:lnTo>
                  <a:pt x="144" y="4307"/>
                </a:lnTo>
                <a:lnTo>
                  <a:pt x="72" y="4575"/>
                </a:lnTo>
                <a:lnTo>
                  <a:pt x="37" y="4861"/>
                </a:lnTo>
                <a:lnTo>
                  <a:pt x="1" y="5165"/>
                </a:lnTo>
                <a:lnTo>
                  <a:pt x="19" y="5469"/>
                </a:lnTo>
                <a:lnTo>
                  <a:pt x="37" y="5755"/>
                </a:lnTo>
                <a:lnTo>
                  <a:pt x="90" y="6041"/>
                </a:lnTo>
                <a:lnTo>
                  <a:pt x="162" y="6291"/>
                </a:lnTo>
                <a:lnTo>
                  <a:pt x="233" y="6523"/>
                </a:lnTo>
                <a:lnTo>
                  <a:pt x="340" y="6684"/>
                </a:lnTo>
                <a:lnTo>
                  <a:pt x="394" y="6756"/>
                </a:lnTo>
                <a:lnTo>
                  <a:pt x="466" y="6827"/>
                </a:lnTo>
                <a:lnTo>
                  <a:pt x="519" y="6863"/>
                </a:lnTo>
                <a:lnTo>
                  <a:pt x="591" y="6881"/>
                </a:lnTo>
                <a:lnTo>
                  <a:pt x="680" y="6899"/>
                </a:lnTo>
                <a:lnTo>
                  <a:pt x="752" y="6881"/>
                </a:lnTo>
                <a:lnTo>
                  <a:pt x="1681" y="6631"/>
                </a:lnTo>
                <a:lnTo>
                  <a:pt x="2610" y="6416"/>
                </a:lnTo>
                <a:lnTo>
                  <a:pt x="3540" y="6202"/>
                </a:lnTo>
                <a:lnTo>
                  <a:pt x="4487" y="5987"/>
                </a:lnTo>
                <a:lnTo>
                  <a:pt x="5416" y="5809"/>
                </a:lnTo>
                <a:lnTo>
                  <a:pt x="6363" y="5630"/>
                </a:lnTo>
                <a:lnTo>
                  <a:pt x="7311" y="5469"/>
                </a:lnTo>
                <a:lnTo>
                  <a:pt x="8258" y="5326"/>
                </a:lnTo>
                <a:lnTo>
                  <a:pt x="9205" y="5183"/>
                </a:lnTo>
                <a:lnTo>
                  <a:pt x="10134" y="5058"/>
                </a:lnTo>
                <a:lnTo>
                  <a:pt x="12047" y="4826"/>
                </a:lnTo>
                <a:lnTo>
                  <a:pt x="13941" y="4629"/>
                </a:lnTo>
                <a:lnTo>
                  <a:pt x="15853" y="4486"/>
                </a:lnTo>
                <a:lnTo>
                  <a:pt x="17766" y="4361"/>
                </a:lnTo>
                <a:lnTo>
                  <a:pt x="19660" y="4272"/>
                </a:lnTo>
                <a:lnTo>
                  <a:pt x="21590" y="4200"/>
                </a:lnTo>
                <a:lnTo>
                  <a:pt x="23503" y="4164"/>
                </a:lnTo>
                <a:lnTo>
                  <a:pt x="25415" y="4129"/>
                </a:lnTo>
                <a:lnTo>
                  <a:pt x="27327" y="4111"/>
                </a:lnTo>
                <a:lnTo>
                  <a:pt x="31152" y="4111"/>
                </a:lnTo>
                <a:lnTo>
                  <a:pt x="33136" y="4129"/>
                </a:lnTo>
                <a:lnTo>
                  <a:pt x="35119" y="4146"/>
                </a:lnTo>
                <a:lnTo>
                  <a:pt x="37103" y="4182"/>
                </a:lnTo>
                <a:lnTo>
                  <a:pt x="39087" y="4218"/>
                </a:lnTo>
                <a:lnTo>
                  <a:pt x="41071" y="4272"/>
                </a:lnTo>
                <a:lnTo>
                  <a:pt x="43055" y="4343"/>
                </a:lnTo>
                <a:lnTo>
                  <a:pt x="45038" y="4415"/>
                </a:lnTo>
                <a:lnTo>
                  <a:pt x="47022" y="4504"/>
                </a:lnTo>
                <a:lnTo>
                  <a:pt x="49006" y="4593"/>
                </a:lnTo>
                <a:lnTo>
                  <a:pt x="50972" y="4701"/>
                </a:lnTo>
                <a:lnTo>
                  <a:pt x="52956" y="4826"/>
                </a:lnTo>
                <a:lnTo>
                  <a:pt x="54939" y="4951"/>
                </a:lnTo>
                <a:lnTo>
                  <a:pt x="56905" y="5094"/>
                </a:lnTo>
                <a:lnTo>
                  <a:pt x="58889" y="5255"/>
                </a:lnTo>
                <a:lnTo>
                  <a:pt x="60873" y="5415"/>
                </a:lnTo>
                <a:lnTo>
                  <a:pt x="62839" y="5594"/>
                </a:lnTo>
                <a:lnTo>
                  <a:pt x="67325" y="6005"/>
                </a:lnTo>
                <a:lnTo>
                  <a:pt x="69577" y="6220"/>
                </a:lnTo>
                <a:lnTo>
                  <a:pt x="71811" y="6452"/>
                </a:lnTo>
                <a:lnTo>
                  <a:pt x="72954" y="6577"/>
                </a:lnTo>
                <a:lnTo>
                  <a:pt x="74098" y="6720"/>
                </a:lnTo>
                <a:lnTo>
                  <a:pt x="75260" y="6863"/>
                </a:lnTo>
                <a:lnTo>
                  <a:pt x="76439" y="6970"/>
                </a:lnTo>
                <a:lnTo>
                  <a:pt x="77029" y="7024"/>
                </a:lnTo>
                <a:lnTo>
                  <a:pt x="77601" y="7042"/>
                </a:lnTo>
                <a:lnTo>
                  <a:pt x="78191" y="7078"/>
                </a:lnTo>
                <a:lnTo>
                  <a:pt x="78781" y="7078"/>
                </a:lnTo>
                <a:lnTo>
                  <a:pt x="79353" y="7060"/>
                </a:lnTo>
                <a:lnTo>
                  <a:pt x="79925" y="7024"/>
                </a:lnTo>
                <a:lnTo>
                  <a:pt x="80496" y="6970"/>
                </a:lnTo>
                <a:lnTo>
                  <a:pt x="81050" y="6881"/>
                </a:lnTo>
                <a:lnTo>
                  <a:pt x="81122" y="6863"/>
                </a:lnTo>
                <a:lnTo>
                  <a:pt x="81193" y="6827"/>
                </a:lnTo>
                <a:lnTo>
                  <a:pt x="81247" y="6792"/>
                </a:lnTo>
                <a:lnTo>
                  <a:pt x="81301" y="6738"/>
                </a:lnTo>
                <a:lnTo>
                  <a:pt x="81408" y="6613"/>
                </a:lnTo>
                <a:lnTo>
                  <a:pt x="81479" y="6470"/>
                </a:lnTo>
                <a:lnTo>
                  <a:pt x="81551" y="6291"/>
                </a:lnTo>
                <a:lnTo>
                  <a:pt x="81587" y="6095"/>
                </a:lnTo>
                <a:lnTo>
                  <a:pt x="81622" y="5880"/>
                </a:lnTo>
                <a:lnTo>
                  <a:pt x="81622" y="5666"/>
                </a:lnTo>
                <a:lnTo>
                  <a:pt x="81622" y="5433"/>
                </a:lnTo>
                <a:lnTo>
                  <a:pt x="81604" y="5219"/>
                </a:lnTo>
                <a:lnTo>
                  <a:pt x="81551" y="5004"/>
                </a:lnTo>
                <a:lnTo>
                  <a:pt x="81497" y="4826"/>
                </a:lnTo>
                <a:lnTo>
                  <a:pt x="81444" y="4647"/>
                </a:lnTo>
                <a:lnTo>
                  <a:pt x="81354" y="4504"/>
                </a:lnTo>
                <a:lnTo>
                  <a:pt x="81247" y="4397"/>
                </a:lnTo>
                <a:lnTo>
                  <a:pt x="81140" y="4325"/>
                </a:lnTo>
                <a:lnTo>
                  <a:pt x="80693" y="4129"/>
                </a:lnTo>
                <a:lnTo>
                  <a:pt x="80246" y="3950"/>
                </a:lnTo>
                <a:lnTo>
                  <a:pt x="79782" y="3789"/>
                </a:lnTo>
                <a:lnTo>
                  <a:pt x="79317" y="3646"/>
                </a:lnTo>
                <a:lnTo>
                  <a:pt x="78852" y="3521"/>
                </a:lnTo>
                <a:lnTo>
                  <a:pt x="78388" y="3414"/>
                </a:lnTo>
                <a:lnTo>
                  <a:pt x="77422" y="3199"/>
                </a:lnTo>
                <a:lnTo>
                  <a:pt x="76457" y="3021"/>
                </a:lnTo>
                <a:lnTo>
                  <a:pt x="75492" y="2878"/>
                </a:lnTo>
                <a:lnTo>
                  <a:pt x="73562" y="2609"/>
                </a:lnTo>
                <a:lnTo>
                  <a:pt x="71560" y="2324"/>
                </a:lnTo>
                <a:lnTo>
                  <a:pt x="69559" y="2073"/>
                </a:lnTo>
                <a:lnTo>
                  <a:pt x="67539" y="1841"/>
                </a:lnTo>
                <a:lnTo>
                  <a:pt x="65520" y="1644"/>
                </a:lnTo>
                <a:lnTo>
                  <a:pt x="63518" y="1448"/>
                </a:lnTo>
                <a:lnTo>
                  <a:pt x="61498" y="1269"/>
                </a:lnTo>
                <a:lnTo>
                  <a:pt x="59479" y="1108"/>
                </a:lnTo>
                <a:lnTo>
                  <a:pt x="57477" y="965"/>
                </a:lnTo>
                <a:lnTo>
                  <a:pt x="55458" y="822"/>
                </a:lnTo>
                <a:lnTo>
                  <a:pt x="53438" y="697"/>
                </a:lnTo>
                <a:lnTo>
                  <a:pt x="49399" y="483"/>
                </a:lnTo>
                <a:lnTo>
                  <a:pt x="45467" y="304"/>
                </a:lnTo>
                <a:lnTo>
                  <a:pt x="41518" y="161"/>
                </a:lnTo>
                <a:lnTo>
                  <a:pt x="39534" y="107"/>
                </a:lnTo>
                <a:lnTo>
                  <a:pt x="37568" y="54"/>
                </a:lnTo>
                <a:lnTo>
                  <a:pt x="35584" y="18"/>
                </a:lnTo>
                <a:lnTo>
                  <a:pt x="33618" y="0"/>
                </a:lnTo>
                <a:close/>
              </a:path>
            </a:pathLst>
          </a:custGeom>
          <a:solidFill>
            <a:srgbClr val="D2E5C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1290;p46">
            <a:extLst>
              <a:ext uri="{FF2B5EF4-FFF2-40B4-BE49-F238E27FC236}">
                <a16:creationId xmlns:a16="http://schemas.microsoft.com/office/drawing/2014/main" id="{91A42334-3D1D-30B8-0AE5-6819007575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05559" y="439918"/>
            <a:ext cx="7704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A85753"/>
                </a:solidFill>
              </a:rPr>
              <a:t>TASK CONTRIBUTION</a:t>
            </a:r>
            <a:endParaRPr sz="2000" dirty="0">
              <a:solidFill>
                <a:srgbClr val="A85753"/>
              </a:solidFill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ABD24F0-6514-988B-B6C0-AF1407F0B77B}"/>
              </a:ext>
            </a:extLst>
          </p:cNvPr>
          <p:cNvSpPr/>
          <p:nvPr/>
        </p:nvSpPr>
        <p:spPr>
          <a:xfrm>
            <a:off x="650906" y="993695"/>
            <a:ext cx="2390309" cy="3319732"/>
          </a:xfrm>
          <a:prstGeom prst="roundRect">
            <a:avLst>
              <a:gd name="adj" fmla="val 11056"/>
            </a:avLst>
          </a:prstGeom>
          <a:solidFill>
            <a:srgbClr val="14A1B4">
              <a:alpha val="2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343A110-7AC3-9359-2FA6-8332F2B45480}"/>
              </a:ext>
            </a:extLst>
          </p:cNvPr>
          <p:cNvSpPr/>
          <p:nvPr/>
        </p:nvSpPr>
        <p:spPr>
          <a:xfrm>
            <a:off x="3431304" y="1011936"/>
            <a:ext cx="2390309" cy="3301491"/>
          </a:xfrm>
          <a:prstGeom prst="roundRect">
            <a:avLst>
              <a:gd name="adj" fmla="val 10291"/>
            </a:avLst>
          </a:prstGeom>
          <a:solidFill>
            <a:srgbClr val="14A1B4">
              <a:alpha val="2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A235F5B-B0F8-D714-E96B-9E3D15FE6B70}"/>
              </a:ext>
            </a:extLst>
          </p:cNvPr>
          <p:cNvSpPr/>
          <p:nvPr/>
        </p:nvSpPr>
        <p:spPr>
          <a:xfrm>
            <a:off x="6211700" y="1011936"/>
            <a:ext cx="2390309" cy="3301491"/>
          </a:xfrm>
          <a:prstGeom prst="roundRect">
            <a:avLst>
              <a:gd name="adj" fmla="val 11566"/>
            </a:avLst>
          </a:prstGeom>
          <a:solidFill>
            <a:srgbClr val="14A1B4">
              <a:alpha val="2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01223A1-F0D5-98F7-7A5C-53F826856F1F}"/>
              </a:ext>
            </a:extLst>
          </p:cNvPr>
          <p:cNvSpPr/>
          <p:nvPr/>
        </p:nvSpPr>
        <p:spPr>
          <a:xfrm>
            <a:off x="1039341" y="4272945"/>
            <a:ext cx="1613439" cy="461665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lIns="91440" tIns="45720" rIns="91440" bIns="45720">
            <a:spAutoFit/>
          </a:bodyPr>
          <a:lstStyle/>
          <a:p>
            <a:pPr algn="l"/>
            <a:r>
              <a:rPr lang="en-US" sz="2400" b="1" dirty="0">
                <a:solidFill>
                  <a:srgbClr val="A85753"/>
                </a:solidFill>
                <a:effectLst>
                  <a:innerShdw blurRad="63500" dist="50800" dir="10800000">
                    <a:prstClr val="black">
                      <a:alpha val="50000"/>
                    </a:prstClr>
                  </a:innerShdw>
                </a:effectLst>
                <a:latin typeface="Patrick Hand" panose="00000500000000000000" pitchFamily="2" charset="0"/>
              </a:rPr>
              <a:t>Sameen - 50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EA3575B-82FD-DF71-6E4B-187721E5DC5E}"/>
              </a:ext>
            </a:extLst>
          </p:cNvPr>
          <p:cNvSpPr/>
          <p:nvPr/>
        </p:nvSpPr>
        <p:spPr>
          <a:xfrm>
            <a:off x="3819738" y="4272945"/>
            <a:ext cx="1613439" cy="461665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lIns="91440" tIns="45720" rIns="91440" bIns="45720">
            <a:spAutoFit/>
          </a:bodyPr>
          <a:lstStyle/>
          <a:p>
            <a:pPr algn="l"/>
            <a:r>
              <a:rPr lang="en-US" sz="2400" b="1" dirty="0">
                <a:solidFill>
                  <a:srgbClr val="A85753"/>
                </a:solidFill>
                <a:effectLst>
                  <a:innerShdw blurRad="63500" dist="50800" dir="10800000">
                    <a:prstClr val="black">
                      <a:alpha val="50000"/>
                    </a:prstClr>
                  </a:innerShdw>
                </a:effectLst>
                <a:latin typeface="Patrick Hand" panose="00000500000000000000" pitchFamily="2" charset="0"/>
              </a:rPr>
              <a:t>Rawad - 52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48C463F-AF90-AD31-0971-F1018194F9D2}"/>
              </a:ext>
            </a:extLst>
          </p:cNvPr>
          <p:cNvSpPr/>
          <p:nvPr/>
        </p:nvSpPr>
        <p:spPr>
          <a:xfrm>
            <a:off x="6764106" y="4270415"/>
            <a:ext cx="1613439" cy="461665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lIns="91440" tIns="45720" rIns="91440" bIns="45720">
            <a:spAutoFit/>
          </a:bodyPr>
          <a:lstStyle/>
          <a:p>
            <a:pPr algn="l"/>
            <a:r>
              <a:rPr lang="en-US" sz="2400" b="1" dirty="0">
                <a:solidFill>
                  <a:srgbClr val="A85753"/>
                </a:solidFill>
                <a:effectLst>
                  <a:innerShdw blurRad="63500" dist="50800" dir="10800000">
                    <a:prstClr val="black">
                      <a:alpha val="50000"/>
                    </a:prstClr>
                  </a:innerShdw>
                </a:effectLst>
                <a:latin typeface="Patrick Hand" panose="00000500000000000000" pitchFamily="2" charset="0"/>
              </a:rPr>
              <a:t>Asif - 56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FDFD680-B8B8-1388-26DA-2090F54132F8}"/>
              </a:ext>
            </a:extLst>
          </p:cNvPr>
          <p:cNvSpPr/>
          <p:nvPr/>
        </p:nvSpPr>
        <p:spPr>
          <a:xfrm>
            <a:off x="1074707" y="1136086"/>
            <a:ext cx="1409360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200" b="1" cap="none" spc="0" dirty="0">
                <a:ln w="0"/>
                <a:solidFill>
                  <a:schemeClr val="tx1"/>
                </a:solidFill>
                <a:latin typeface="Quicksand" panose="020B0604020202020204" charset="0"/>
              </a:rPr>
              <a:t>Creative Analyst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FE838A5-8CA1-52C2-72C4-9EF3B0E5AC42}"/>
              </a:ext>
            </a:extLst>
          </p:cNvPr>
          <p:cNvSpPr/>
          <p:nvPr/>
        </p:nvSpPr>
        <p:spPr>
          <a:xfrm>
            <a:off x="831121" y="1850125"/>
            <a:ext cx="1947656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200" b="1" cap="none" spc="0" dirty="0">
                <a:ln w="0"/>
                <a:solidFill>
                  <a:schemeClr val="tx1"/>
                </a:solidFill>
                <a:latin typeface="Quicksand" panose="020B0604020202020204" charset="0"/>
              </a:rPr>
              <a:t>User Interfaces and interactive elements for better experience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39EB13F-D918-7C65-E7BC-8017F734ABB9}"/>
              </a:ext>
            </a:extLst>
          </p:cNvPr>
          <p:cNvSpPr/>
          <p:nvPr/>
        </p:nvSpPr>
        <p:spPr>
          <a:xfrm>
            <a:off x="869582" y="3201802"/>
            <a:ext cx="1947656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200" b="1" cap="none" spc="0" dirty="0">
                <a:ln w="0"/>
                <a:solidFill>
                  <a:schemeClr val="tx1"/>
                </a:solidFill>
                <a:latin typeface="Quicksand" panose="020B0604020202020204" charset="0"/>
              </a:rPr>
              <a:t>User Feedback, testing result &amp; optimize user engagem</a:t>
            </a:r>
            <a:r>
              <a:rPr lang="en-US" sz="1200" b="1" dirty="0">
                <a:ln w="0"/>
                <a:solidFill>
                  <a:schemeClr val="tx1"/>
                </a:solidFill>
                <a:latin typeface="Quicksand" panose="020B0604020202020204" charset="0"/>
              </a:rPr>
              <a:t>ent</a:t>
            </a:r>
            <a:endParaRPr lang="en-US" sz="1200" b="1" cap="none" spc="0" dirty="0">
              <a:ln w="0"/>
              <a:solidFill>
                <a:schemeClr val="tx1"/>
              </a:solidFill>
              <a:latin typeface="Quicksand" panose="020B060402020202020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33F39F7-2853-DD0B-1676-7B542E3B5158}"/>
              </a:ext>
            </a:extLst>
          </p:cNvPr>
          <p:cNvSpPr/>
          <p:nvPr/>
        </p:nvSpPr>
        <p:spPr>
          <a:xfrm>
            <a:off x="6449878" y="1136086"/>
            <a:ext cx="1913951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200" b="1" cap="none" spc="0" dirty="0">
                <a:ln w="0"/>
                <a:solidFill>
                  <a:schemeClr val="tx1"/>
                </a:solidFill>
                <a:latin typeface="Quicksand" panose="020B0604020202020204" charset="0"/>
              </a:rPr>
              <a:t>Ensures Consistency and Coherence in design elements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AAF1BD3-7F78-88D8-0CF7-A3BAE9C79F1B}"/>
              </a:ext>
            </a:extLst>
          </p:cNvPr>
          <p:cNvSpPr/>
          <p:nvPr/>
        </p:nvSpPr>
        <p:spPr>
          <a:xfrm>
            <a:off x="3412031" y="1184854"/>
            <a:ext cx="2308645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200" b="1" cap="none" spc="0" dirty="0">
                <a:ln w="0"/>
                <a:solidFill>
                  <a:schemeClr val="tx1"/>
                </a:solidFill>
                <a:latin typeface="Quicksand" panose="020B0604020202020204" charset="0"/>
              </a:rPr>
              <a:t>Coding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91D79BF-7144-6959-74FA-CAC15AA8C79C}"/>
              </a:ext>
            </a:extLst>
          </p:cNvPr>
          <p:cNvSpPr/>
          <p:nvPr/>
        </p:nvSpPr>
        <p:spPr>
          <a:xfrm>
            <a:off x="3598172" y="1536065"/>
            <a:ext cx="1947656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200" b="1" cap="none" spc="0" dirty="0">
                <a:ln w="0"/>
                <a:solidFill>
                  <a:schemeClr val="tx1"/>
                </a:solidFill>
                <a:latin typeface="Quicksand" panose="020B0604020202020204" charset="0"/>
              </a:rPr>
              <a:t>Scripting &amp; making project presentation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79FDEFC-81F5-30BA-CC69-AA60474D5142}"/>
              </a:ext>
            </a:extLst>
          </p:cNvPr>
          <p:cNvSpPr/>
          <p:nvPr/>
        </p:nvSpPr>
        <p:spPr>
          <a:xfrm>
            <a:off x="3613372" y="2086441"/>
            <a:ext cx="1947656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200" b="1" cap="none" spc="0" dirty="0">
                <a:ln w="0"/>
                <a:solidFill>
                  <a:schemeClr val="tx1"/>
                </a:solidFill>
                <a:latin typeface="Quicksand" panose="020B0604020202020204" charset="0"/>
              </a:rPr>
              <a:t>Managed overall system and functions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1FE1748-7FC8-9F4D-A370-7B7E41194CAF}"/>
              </a:ext>
            </a:extLst>
          </p:cNvPr>
          <p:cNvSpPr/>
          <p:nvPr/>
        </p:nvSpPr>
        <p:spPr>
          <a:xfrm>
            <a:off x="3530731" y="2682674"/>
            <a:ext cx="2168426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200" b="1" cap="none" spc="0" dirty="0">
                <a:ln w="0"/>
                <a:solidFill>
                  <a:schemeClr val="tx1"/>
                </a:solidFill>
                <a:latin typeface="Quicksand" panose="020B0604020202020204" charset="0"/>
              </a:rPr>
              <a:t>Testing &amp; Debugging, resolve issues in codebase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58E7CDF-E852-69EF-252E-8982E781FBAE}"/>
              </a:ext>
            </a:extLst>
          </p:cNvPr>
          <p:cNvSpPr/>
          <p:nvPr/>
        </p:nvSpPr>
        <p:spPr>
          <a:xfrm>
            <a:off x="650906" y="1476549"/>
            <a:ext cx="2194340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200" b="1" cap="none" spc="0" dirty="0">
                <a:ln w="0"/>
                <a:solidFill>
                  <a:schemeClr val="tx1"/>
                </a:solidFill>
                <a:latin typeface="Quicksand" panose="020B0604020202020204" charset="0"/>
              </a:rPr>
              <a:t>Coding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6C3FE17-A312-EBA9-C760-76B3DB3E7ACC}"/>
              </a:ext>
            </a:extLst>
          </p:cNvPr>
          <p:cNvSpPr/>
          <p:nvPr/>
        </p:nvSpPr>
        <p:spPr>
          <a:xfrm>
            <a:off x="3498033" y="3201802"/>
            <a:ext cx="2222643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200" b="1" dirty="0">
                <a:ln w="0"/>
                <a:solidFill>
                  <a:schemeClr val="tx1"/>
                </a:solidFill>
                <a:latin typeface="Quicksand" panose="020B0604020202020204" charset="0"/>
              </a:rPr>
              <a:t>Implemented Hashing in login function</a:t>
            </a:r>
            <a:endParaRPr lang="en-US" sz="1200" b="1" cap="none" spc="0" dirty="0">
              <a:ln w="0"/>
              <a:solidFill>
                <a:schemeClr val="tx1"/>
              </a:solidFill>
              <a:latin typeface="Quicksand" panose="020B0604020202020204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BB88D6D-E089-F06D-2FA1-E2B45926F44D}"/>
              </a:ext>
            </a:extLst>
          </p:cNvPr>
          <p:cNvSpPr/>
          <p:nvPr/>
        </p:nvSpPr>
        <p:spPr>
          <a:xfrm>
            <a:off x="6255462" y="1948433"/>
            <a:ext cx="2390309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200" b="1" dirty="0">
                <a:ln w="0"/>
                <a:solidFill>
                  <a:schemeClr val="tx1"/>
                </a:solidFill>
                <a:latin typeface="Quicksand" panose="020B0604020202020204" charset="0"/>
              </a:rPr>
              <a:t>Communicate project concepts and ideas </a:t>
            </a:r>
            <a:endParaRPr lang="en-US" sz="1200" b="1" cap="none" spc="0" dirty="0">
              <a:ln w="0"/>
              <a:solidFill>
                <a:schemeClr val="tx1"/>
              </a:solidFill>
              <a:latin typeface="Quicksand" panose="020B0604020202020204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1C550B6-4C4D-9AF6-B89D-E7C18874386B}"/>
              </a:ext>
            </a:extLst>
          </p:cNvPr>
          <p:cNvSpPr/>
          <p:nvPr/>
        </p:nvSpPr>
        <p:spPr>
          <a:xfrm>
            <a:off x="746240" y="2636055"/>
            <a:ext cx="2194340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200" b="1" cap="none" spc="0" dirty="0">
                <a:ln w="0"/>
                <a:solidFill>
                  <a:schemeClr val="tx1"/>
                </a:solidFill>
                <a:latin typeface="Quicksand" panose="020B0604020202020204" charset="0"/>
              </a:rPr>
              <a:t>Designs project elements and overall system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946CE0C-C4E6-C9E6-0BDD-CBBD78517102}"/>
              </a:ext>
            </a:extLst>
          </p:cNvPr>
          <p:cNvCxnSpPr>
            <a:cxnSpLocks/>
          </p:cNvCxnSpPr>
          <p:nvPr/>
        </p:nvCxnSpPr>
        <p:spPr>
          <a:xfrm>
            <a:off x="-748344" y="2578529"/>
            <a:ext cx="1236024" cy="0"/>
          </a:xfrm>
          <a:prstGeom prst="straightConnector1">
            <a:avLst/>
          </a:prstGeom>
          <a:ln w="57150">
            <a:solidFill>
              <a:schemeClr val="tx1">
                <a:lumMod val="60000"/>
                <a:lumOff val="40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25DF31DF-2C5D-1866-28F9-11244EEC823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3">
                <a:lumMod val="75000"/>
                <a:tint val="45000"/>
                <a:satMod val="400000"/>
              </a:schemeClr>
            </a:duotone>
            <a:alphaModFix amt="21000"/>
          </a:blip>
          <a:srcRect b="13126"/>
          <a:stretch/>
        </p:blipFill>
        <p:spPr>
          <a:xfrm>
            <a:off x="75651" y="96780"/>
            <a:ext cx="463992" cy="40308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F248DFF-431B-9DE3-06AB-C191B2A10EB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tx1">
                <a:lumMod val="60000"/>
                <a:lumOff val="40000"/>
                <a:tint val="45000"/>
                <a:satMod val="400000"/>
              </a:schemeClr>
            </a:duotone>
            <a:alphaModFix amt="18000"/>
          </a:blip>
          <a:srcRect b="14011"/>
          <a:stretch/>
        </p:blipFill>
        <p:spPr>
          <a:xfrm>
            <a:off x="8602009" y="4663937"/>
            <a:ext cx="541991" cy="466054"/>
          </a:xfrm>
          <a:prstGeom prst="rect">
            <a:avLst/>
          </a:prstGeom>
        </p:spPr>
      </p:pic>
      <p:sp>
        <p:nvSpPr>
          <p:cNvPr id="5" name="Google Shape;1203;p43">
            <a:extLst>
              <a:ext uri="{FF2B5EF4-FFF2-40B4-BE49-F238E27FC236}">
                <a16:creationId xmlns:a16="http://schemas.microsoft.com/office/drawing/2014/main" id="{D50A6678-02A8-231F-4018-5F7818E3CD36}"/>
              </a:ext>
            </a:extLst>
          </p:cNvPr>
          <p:cNvSpPr txBox="1">
            <a:spLocks/>
          </p:cNvSpPr>
          <p:nvPr/>
        </p:nvSpPr>
        <p:spPr>
          <a:xfrm>
            <a:off x="8081099" y="62465"/>
            <a:ext cx="453867" cy="183000"/>
          </a:xfrm>
          <a:prstGeom prst="rect">
            <a:avLst/>
          </a:prstGeom>
          <a:solidFill>
            <a:srgbClr val="DDF1CC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Font typeface="Patrick Hand"/>
              <a:buNone/>
              <a:defRPr sz="3200" b="1" i="0" u="none" strike="noStrike" cap="none">
                <a:solidFill>
                  <a:schemeClr val="accent5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sz="1800" dirty="0">
                <a:uFill>
                  <a:noFill/>
                </a:uFill>
                <a:hlinkClick r:id="" action="ppaction://hlinkshowjump?jump=nextslide"/>
              </a:rPr>
              <a:t>16 </a:t>
            </a:r>
            <a:r>
              <a:rPr lang="en-US" sz="1800" dirty="0">
                <a:solidFill>
                  <a:schemeClr val="accent2"/>
                </a:solidFill>
                <a:uFill>
                  <a:noFill/>
                </a:uFill>
                <a:hlinkClick r:id="" action="ppaction://hlinkshowjump?jump=nextslid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&gt;&gt;</a:t>
            </a:r>
            <a:endParaRPr lang="en-US" sz="1800" dirty="0">
              <a:solidFill>
                <a:schemeClr val="accent2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3C60439-A7B5-2953-C4B8-228F9522DFA5}"/>
              </a:ext>
            </a:extLst>
          </p:cNvPr>
          <p:cNvSpPr/>
          <p:nvPr/>
        </p:nvSpPr>
        <p:spPr>
          <a:xfrm>
            <a:off x="3515135" y="3737373"/>
            <a:ext cx="2222643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200" b="1" dirty="0">
                <a:ln w="0"/>
                <a:solidFill>
                  <a:schemeClr val="tx1"/>
                </a:solidFill>
                <a:latin typeface="Quicksand" panose="020B0604020202020204" charset="0"/>
              </a:rPr>
              <a:t>Implemented discount coupon, review feature</a:t>
            </a:r>
            <a:endParaRPr lang="en-US" sz="1200" b="1" cap="none" spc="0" dirty="0">
              <a:ln w="0"/>
              <a:solidFill>
                <a:schemeClr val="tx1"/>
              </a:solidFill>
              <a:latin typeface="Quicksand" panose="020B060402020202020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053036B-B373-56E1-2277-E97E3C6AD147}"/>
              </a:ext>
            </a:extLst>
          </p:cNvPr>
          <p:cNvSpPr/>
          <p:nvPr/>
        </p:nvSpPr>
        <p:spPr>
          <a:xfrm>
            <a:off x="6444156" y="3447575"/>
            <a:ext cx="1913951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200" b="1" cap="none" spc="0" dirty="0">
                <a:ln w="0"/>
                <a:solidFill>
                  <a:schemeClr val="tx1"/>
                </a:solidFill>
                <a:latin typeface="Quicksand" panose="020B0604020202020204" charset="0"/>
              </a:rPr>
              <a:t>Contributing in few features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B98883A-0F26-F1CB-6D5C-3D06F00014C6}"/>
              </a:ext>
            </a:extLst>
          </p:cNvPr>
          <p:cNvSpPr/>
          <p:nvPr/>
        </p:nvSpPr>
        <p:spPr>
          <a:xfrm>
            <a:off x="6493640" y="2597892"/>
            <a:ext cx="1913951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200" b="1" cap="none" spc="0" dirty="0">
                <a:ln w="0"/>
                <a:solidFill>
                  <a:schemeClr val="tx1"/>
                </a:solidFill>
                <a:latin typeface="Quicksand" panose="020B0604020202020204" charset="0"/>
              </a:rPr>
              <a:t>Contributing in few features in the intro page</a:t>
            </a:r>
          </a:p>
        </p:txBody>
      </p:sp>
    </p:spTree>
    <p:extLst>
      <p:ext uri="{BB962C8B-B14F-4D97-AF65-F5344CB8AC3E}">
        <p14:creationId xmlns:p14="http://schemas.microsoft.com/office/powerpoint/2010/main" val="651730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push/>
      </p:transition>
    </mc:Choice>
    <mc:Fallback xmlns="">
      <p:transition spd="slow">
        <p:push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52"/>
          <p:cNvSpPr/>
          <p:nvPr/>
        </p:nvSpPr>
        <p:spPr>
          <a:xfrm rot="-2658911" flipH="1">
            <a:off x="329541" y="1163176"/>
            <a:ext cx="3561280" cy="3095100"/>
          </a:xfrm>
          <a:custGeom>
            <a:avLst/>
            <a:gdLst/>
            <a:ahLst/>
            <a:cxnLst/>
            <a:rect l="l" t="t" r="r" b="b"/>
            <a:pathLst>
              <a:path w="49385" h="43570" extrusionOk="0">
                <a:moveTo>
                  <a:pt x="39467" y="1"/>
                </a:moveTo>
                <a:cubicBezTo>
                  <a:pt x="37216" y="1"/>
                  <a:pt x="35049" y="462"/>
                  <a:pt x="32886" y="989"/>
                </a:cubicBezTo>
                <a:cubicBezTo>
                  <a:pt x="30056" y="1680"/>
                  <a:pt x="27233" y="2367"/>
                  <a:pt x="24304" y="2517"/>
                </a:cubicBezTo>
                <a:cubicBezTo>
                  <a:pt x="22006" y="2636"/>
                  <a:pt x="19704" y="2696"/>
                  <a:pt x="17420" y="3038"/>
                </a:cubicBezTo>
                <a:cubicBezTo>
                  <a:pt x="10296" y="4107"/>
                  <a:pt x="5152" y="8009"/>
                  <a:pt x="1509" y="14060"/>
                </a:cubicBezTo>
                <a:cubicBezTo>
                  <a:pt x="526" y="15694"/>
                  <a:pt x="1" y="17481"/>
                  <a:pt x="300" y="19434"/>
                </a:cubicBezTo>
                <a:cubicBezTo>
                  <a:pt x="582" y="21273"/>
                  <a:pt x="559" y="23123"/>
                  <a:pt x="413" y="24966"/>
                </a:cubicBezTo>
                <a:cubicBezTo>
                  <a:pt x="270" y="26727"/>
                  <a:pt x="366" y="28453"/>
                  <a:pt x="725" y="30174"/>
                </a:cubicBezTo>
                <a:cubicBezTo>
                  <a:pt x="1246" y="32681"/>
                  <a:pt x="2558" y="34809"/>
                  <a:pt x="3873" y="36952"/>
                </a:cubicBezTo>
                <a:cubicBezTo>
                  <a:pt x="4976" y="38752"/>
                  <a:pt x="6421" y="40140"/>
                  <a:pt x="8303" y="41096"/>
                </a:cubicBezTo>
                <a:cubicBezTo>
                  <a:pt x="11574" y="42760"/>
                  <a:pt x="15028" y="43569"/>
                  <a:pt x="18163" y="43569"/>
                </a:cubicBezTo>
                <a:cubicBezTo>
                  <a:pt x="18346" y="43569"/>
                  <a:pt x="18528" y="43566"/>
                  <a:pt x="18708" y="43561"/>
                </a:cubicBezTo>
                <a:cubicBezTo>
                  <a:pt x="18874" y="43564"/>
                  <a:pt x="19039" y="43565"/>
                  <a:pt x="19203" y="43565"/>
                </a:cubicBezTo>
                <a:cubicBezTo>
                  <a:pt x="23825" y="43565"/>
                  <a:pt x="27699" y="42455"/>
                  <a:pt x="31560" y="41253"/>
                </a:cubicBezTo>
                <a:cubicBezTo>
                  <a:pt x="35217" y="40107"/>
                  <a:pt x="38243" y="38037"/>
                  <a:pt x="40703" y="35112"/>
                </a:cubicBezTo>
                <a:cubicBezTo>
                  <a:pt x="44147" y="31011"/>
                  <a:pt x="46581" y="26425"/>
                  <a:pt x="47747" y="21151"/>
                </a:cubicBezTo>
                <a:cubicBezTo>
                  <a:pt x="48670" y="16983"/>
                  <a:pt x="49384" y="12825"/>
                  <a:pt x="48986" y="8534"/>
                </a:cubicBezTo>
                <a:cubicBezTo>
                  <a:pt x="48554" y="3931"/>
                  <a:pt x="44333" y="62"/>
                  <a:pt x="39700" y="3"/>
                </a:cubicBezTo>
                <a:cubicBezTo>
                  <a:pt x="39622" y="2"/>
                  <a:pt x="39545" y="1"/>
                  <a:pt x="39467" y="1"/>
                </a:cubicBezTo>
                <a:close/>
              </a:path>
            </a:pathLst>
          </a:custGeom>
          <a:solidFill>
            <a:schemeClr val="accent6">
              <a:alpha val="2191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2" name="Google Shape;1672;p52"/>
          <p:cNvSpPr txBox="1">
            <a:spLocks noGrp="1"/>
          </p:cNvSpPr>
          <p:nvPr>
            <p:ph type="ctrTitle" idx="4294967295"/>
          </p:nvPr>
        </p:nvSpPr>
        <p:spPr>
          <a:xfrm>
            <a:off x="4642213" y="4728986"/>
            <a:ext cx="558330" cy="173161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uFill>
                  <a:noFill/>
                </a:uFill>
                <a:hlinkClick r:id="" action="ppaction://hlinkshowjump?jump=nextslide"/>
              </a:rPr>
              <a:t>End </a:t>
            </a:r>
            <a:r>
              <a:rPr lang="en" sz="1800" dirty="0">
                <a:solidFill>
                  <a:schemeClr val="accent2"/>
                </a:solidFill>
                <a:uFill>
                  <a:noFill/>
                </a:uFill>
                <a:hlinkClick r:id="" action="ppaction://hlinkshowjump?jump=nextslid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&gt;&gt;</a:t>
            </a:r>
            <a:endParaRPr sz="1800" dirty="0">
              <a:solidFill>
                <a:schemeClr val="accent2"/>
              </a:solidFill>
            </a:endParaRPr>
          </a:p>
        </p:txBody>
      </p:sp>
      <p:sp>
        <p:nvSpPr>
          <p:cNvPr id="1673" name="Google Shape;1673;p52"/>
          <p:cNvSpPr txBox="1">
            <a:spLocks noGrp="1"/>
          </p:cNvSpPr>
          <p:nvPr>
            <p:ph type="ctrTitle" idx="4294967295"/>
          </p:nvPr>
        </p:nvSpPr>
        <p:spPr>
          <a:xfrm>
            <a:off x="3943458" y="4733905"/>
            <a:ext cx="558330" cy="173161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accent2"/>
                </a:solidFill>
                <a:uFill>
                  <a:noFill/>
                </a:uFill>
                <a:hlinkClick r:id="" action="ppaction://hlinkshowjump?jump=previousslid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&lt;&lt;</a:t>
            </a:r>
            <a:r>
              <a:rPr lang="en" sz="1800" dirty="0">
                <a:uFill>
                  <a:noFill/>
                </a:uFill>
                <a:hlinkClick r:id="" action="ppaction://hlinkshowjump?jump=previousslide"/>
              </a:rPr>
              <a:t> </a:t>
            </a:r>
            <a:r>
              <a:rPr lang="en" sz="1800" dirty="0">
                <a:uFill>
                  <a:noFill/>
                </a:uFill>
              </a:rPr>
              <a:t>The</a:t>
            </a:r>
            <a:endParaRPr sz="1800" dirty="0"/>
          </a:p>
        </p:txBody>
      </p:sp>
      <p:sp>
        <p:nvSpPr>
          <p:cNvPr id="1674" name="Google Shape;1674;p52"/>
          <p:cNvSpPr/>
          <p:nvPr/>
        </p:nvSpPr>
        <p:spPr>
          <a:xfrm>
            <a:off x="3806406" y="789356"/>
            <a:ext cx="1629972" cy="67046"/>
          </a:xfrm>
          <a:custGeom>
            <a:avLst/>
            <a:gdLst/>
            <a:ahLst/>
            <a:cxnLst/>
            <a:rect l="l" t="t" r="r" b="b"/>
            <a:pathLst>
              <a:path w="81623" h="7078" extrusionOk="0">
                <a:moveTo>
                  <a:pt x="31634" y="0"/>
                </a:moveTo>
                <a:lnTo>
                  <a:pt x="29668" y="18"/>
                </a:lnTo>
                <a:lnTo>
                  <a:pt x="27685" y="36"/>
                </a:lnTo>
                <a:lnTo>
                  <a:pt x="25719" y="90"/>
                </a:lnTo>
                <a:lnTo>
                  <a:pt x="23735" y="161"/>
                </a:lnTo>
                <a:lnTo>
                  <a:pt x="21769" y="250"/>
                </a:lnTo>
                <a:lnTo>
                  <a:pt x="19803" y="340"/>
                </a:lnTo>
                <a:lnTo>
                  <a:pt x="17837" y="483"/>
                </a:lnTo>
                <a:lnTo>
                  <a:pt x="16729" y="554"/>
                </a:lnTo>
                <a:lnTo>
                  <a:pt x="15639" y="661"/>
                </a:lnTo>
                <a:lnTo>
                  <a:pt x="14549" y="769"/>
                </a:lnTo>
                <a:lnTo>
                  <a:pt x="13459" y="876"/>
                </a:lnTo>
                <a:lnTo>
                  <a:pt x="12386" y="1019"/>
                </a:lnTo>
                <a:lnTo>
                  <a:pt x="11296" y="1162"/>
                </a:lnTo>
                <a:lnTo>
                  <a:pt x="10224" y="1341"/>
                </a:lnTo>
                <a:lnTo>
                  <a:pt x="9151" y="1519"/>
                </a:lnTo>
                <a:lnTo>
                  <a:pt x="8079" y="1716"/>
                </a:lnTo>
                <a:lnTo>
                  <a:pt x="7007" y="1930"/>
                </a:lnTo>
                <a:lnTo>
                  <a:pt x="5934" y="2163"/>
                </a:lnTo>
                <a:lnTo>
                  <a:pt x="4880" y="2413"/>
                </a:lnTo>
                <a:lnTo>
                  <a:pt x="3826" y="2681"/>
                </a:lnTo>
                <a:lnTo>
                  <a:pt x="2771" y="2985"/>
                </a:lnTo>
                <a:lnTo>
                  <a:pt x="1717" y="3289"/>
                </a:lnTo>
                <a:lnTo>
                  <a:pt x="662" y="3628"/>
                </a:lnTo>
                <a:lnTo>
                  <a:pt x="573" y="3664"/>
                </a:lnTo>
                <a:lnTo>
                  <a:pt x="501" y="3718"/>
                </a:lnTo>
                <a:lnTo>
                  <a:pt x="412" y="3789"/>
                </a:lnTo>
                <a:lnTo>
                  <a:pt x="340" y="3878"/>
                </a:lnTo>
                <a:lnTo>
                  <a:pt x="287" y="3968"/>
                </a:lnTo>
                <a:lnTo>
                  <a:pt x="233" y="4075"/>
                </a:lnTo>
                <a:lnTo>
                  <a:pt x="144" y="4307"/>
                </a:lnTo>
                <a:lnTo>
                  <a:pt x="72" y="4575"/>
                </a:lnTo>
                <a:lnTo>
                  <a:pt x="37" y="4861"/>
                </a:lnTo>
                <a:lnTo>
                  <a:pt x="1" y="5165"/>
                </a:lnTo>
                <a:lnTo>
                  <a:pt x="19" y="5469"/>
                </a:lnTo>
                <a:lnTo>
                  <a:pt x="37" y="5755"/>
                </a:lnTo>
                <a:lnTo>
                  <a:pt x="90" y="6041"/>
                </a:lnTo>
                <a:lnTo>
                  <a:pt x="162" y="6291"/>
                </a:lnTo>
                <a:lnTo>
                  <a:pt x="233" y="6523"/>
                </a:lnTo>
                <a:lnTo>
                  <a:pt x="340" y="6684"/>
                </a:lnTo>
                <a:lnTo>
                  <a:pt x="394" y="6756"/>
                </a:lnTo>
                <a:lnTo>
                  <a:pt x="466" y="6827"/>
                </a:lnTo>
                <a:lnTo>
                  <a:pt x="519" y="6863"/>
                </a:lnTo>
                <a:lnTo>
                  <a:pt x="591" y="6881"/>
                </a:lnTo>
                <a:lnTo>
                  <a:pt x="680" y="6899"/>
                </a:lnTo>
                <a:lnTo>
                  <a:pt x="752" y="6881"/>
                </a:lnTo>
                <a:lnTo>
                  <a:pt x="1681" y="6631"/>
                </a:lnTo>
                <a:lnTo>
                  <a:pt x="2610" y="6416"/>
                </a:lnTo>
                <a:lnTo>
                  <a:pt x="3540" y="6202"/>
                </a:lnTo>
                <a:lnTo>
                  <a:pt x="4487" y="5987"/>
                </a:lnTo>
                <a:lnTo>
                  <a:pt x="5416" y="5809"/>
                </a:lnTo>
                <a:lnTo>
                  <a:pt x="6363" y="5630"/>
                </a:lnTo>
                <a:lnTo>
                  <a:pt x="7311" y="5469"/>
                </a:lnTo>
                <a:lnTo>
                  <a:pt x="8258" y="5326"/>
                </a:lnTo>
                <a:lnTo>
                  <a:pt x="9205" y="5183"/>
                </a:lnTo>
                <a:lnTo>
                  <a:pt x="10134" y="5058"/>
                </a:lnTo>
                <a:lnTo>
                  <a:pt x="12047" y="4826"/>
                </a:lnTo>
                <a:lnTo>
                  <a:pt x="13941" y="4629"/>
                </a:lnTo>
                <a:lnTo>
                  <a:pt x="15853" y="4486"/>
                </a:lnTo>
                <a:lnTo>
                  <a:pt x="17766" y="4361"/>
                </a:lnTo>
                <a:lnTo>
                  <a:pt x="19660" y="4272"/>
                </a:lnTo>
                <a:lnTo>
                  <a:pt x="21590" y="4200"/>
                </a:lnTo>
                <a:lnTo>
                  <a:pt x="23503" y="4164"/>
                </a:lnTo>
                <a:lnTo>
                  <a:pt x="25415" y="4129"/>
                </a:lnTo>
                <a:lnTo>
                  <a:pt x="27327" y="4111"/>
                </a:lnTo>
                <a:lnTo>
                  <a:pt x="31152" y="4111"/>
                </a:lnTo>
                <a:lnTo>
                  <a:pt x="33136" y="4129"/>
                </a:lnTo>
                <a:lnTo>
                  <a:pt x="35119" y="4146"/>
                </a:lnTo>
                <a:lnTo>
                  <a:pt x="37103" y="4182"/>
                </a:lnTo>
                <a:lnTo>
                  <a:pt x="39087" y="4218"/>
                </a:lnTo>
                <a:lnTo>
                  <a:pt x="41071" y="4272"/>
                </a:lnTo>
                <a:lnTo>
                  <a:pt x="43055" y="4343"/>
                </a:lnTo>
                <a:lnTo>
                  <a:pt x="45038" y="4415"/>
                </a:lnTo>
                <a:lnTo>
                  <a:pt x="47022" y="4504"/>
                </a:lnTo>
                <a:lnTo>
                  <a:pt x="49006" y="4593"/>
                </a:lnTo>
                <a:lnTo>
                  <a:pt x="50972" y="4701"/>
                </a:lnTo>
                <a:lnTo>
                  <a:pt x="52956" y="4826"/>
                </a:lnTo>
                <a:lnTo>
                  <a:pt x="54939" y="4951"/>
                </a:lnTo>
                <a:lnTo>
                  <a:pt x="56905" y="5094"/>
                </a:lnTo>
                <a:lnTo>
                  <a:pt x="58889" y="5255"/>
                </a:lnTo>
                <a:lnTo>
                  <a:pt x="60873" y="5415"/>
                </a:lnTo>
                <a:lnTo>
                  <a:pt x="62839" y="5594"/>
                </a:lnTo>
                <a:lnTo>
                  <a:pt x="67325" y="6005"/>
                </a:lnTo>
                <a:lnTo>
                  <a:pt x="69577" y="6220"/>
                </a:lnTo>
                <a:lnTo>
                  <a:pt x="71811" y="6452"/>
                </a:lnTo>
                <a:lnTo>
                  <a:pt x="72954" y="6577"/>
                </a:lnTo>
                <a:lnTo>
                  <a:pt x="74098" y="6720"/>
                </a:lnTo>
                <a:lnTo>
                  <a:pt x="75260" y="6863"/>
                </a:lnTo>
                <a:lnTo>
                  <a:pt x="76439" y="6970"/>
                </a:lnTo>
                <a:lnTo>
                  <a:pt x="77029" y="7024"/>
                </a:lnTo>
                <a:lnTo>
                  <a:pt x="77601" y="7042"/>
                </a:lnTo>
                <a:lnTo>
                  <a:pt x="78191" y="7078"/>
                </a:lnTo>
                <a:lnTo>
                  <a:pt x="78781" y="7078"/>
                </a:lnTo>
                <a:lnTo>
                  <a:pt x="79353" y="7060"/>
                </a:lnTo>
                <a:lnTo>
                  <a:pt x="79925" y="7024"/>
                </a:lnTo>
                <a:lnTo>
                  <a:pt x="80496" y="6970"/>
                </a:lnTo>
                <a:lnTo>
                  <a:pt x="81050" y="6881"/>
                </a:lnTo>
                <a:lnTo>
                  <a:pt x="81122" y="6863"/>
                </a:lnTo>
                <a:lnTo>
                  <a:pt x="81193" y="6827"/>
                </a:lnTo>
                <a:lnTo>
                  <a:pt x="81247" y="6792"/>
                </a:lnTo>
                <a:lnTo>
                  <a:pt x="81301" y="6738"/>
                </a:lnTo>
                <a:lnTo>
                  <a:pt x="81408" y="6613"/>
                </a:lnTo>
                <a:lnTo>
                  <a:pt x="81479" y="6470"/>
                </a:lnTo>
                <a:lnTo>
                  <a:pt x="81551" y="6291"/>
                </a:lnTo>
                <a:lnTo>
                  <a:pt x="81587" y="6095"/>
                </a:lnTo>
                <a:lnTo>
                  <a:pt x="81622" y="5880"/>
                </a:lnTo>
                <a:lnTo>
                  <a:pt x="81622" y="5666"/>
                </a:lnTo>
                <a:lnTo>
                  <a:pt x="81622" y="5433"/>
                </a:lnTo>
                <a:lnTo>
                  <a:pt x="81604" y="5219"/>
                </a:lnTo>
                <a:lnTo>
                  <a:pt x="81551" y="5004"/>
                </a:lnTo>
                <a:lnTo>
                  <a:pt x="81497" y="4826"/>
                </a:lnTo>
                <a:lnTo>
                  <a:pt x="81444" y="4647"/>
                </a:lnTo>
                <a:lnTo>
                  <a:pt x="81354" y="4504"/>
                </a:lnTo>
                <a:lnTo>
                  <a:pt x="81247" y="4397"/>
                </a:lnTo>
                <a:lnTo>
                  <a:pt x="81140" y="4325"/>
                </a:lnTo>
                <a:lnTo>
                  <a:pt x="80693" y="4129"/>
                </a:lnTo>
                <a:lnTo>
                  <a:pt x="80246" y="3950"/>
                </a:lnTo>
                <a:lnTo>
                  <a:pt x="79782" y="3789"/>
                </a:lnTo>
                <a:lnTo>
                  <a:pt x="79317" y="3646"/>
                </a:lnTo>
                <a:lnTo>
                  <a:pt x="78852" y="3521"/>
                </a:lnTo>
                <a:lnTo>
                  <a:pt x="78388" y="3414"/>
                </a:lnTo>
                <a:lnTo>
                  <a:pt x="77422" y="3199"/>
                </a:lnTo>
                <a:lnTo>
                  <a:pt x="76457" y="3021"/>
                </a:lnTo>
                <a:lnTo>
                  <a:pt x="75492" y="2878"/>
                </a:lnTo>
                <a:lnTo>
                  <a:pt x="73562" y="2609"/>
                </a:lnTo>
                <a:lnTo>
                  <a:pt x="71560" y="2324"/>
                </a:lnTo>
                <a:lnTo>
                  <a:pt x="69559" y="2073"/>
                </a:lnTo>
                <a:lnTo>
                  <a:pt x="67539" y="1841"/>
                </a:lnTo>
                <a:lnTo>
                  <a:pt x="65520" y="1644"/>
                </a:lnTo>
                <a:lnTo>
                  <a:pt x="63518" y="1448"/>
                </a:lnTo>
                <a:lnTo>
                  <a:pt x="61498" y="1269"/>
                </a:lnTo>
                <a:lnTo>
                  <a:pt x="59479" y="1108"/>
                </a:lnTo>
                <a:lnTo>
                  <a:pt x="57477" y="965"/>
                </a:lnTo>
                <a:lnTo>
                  <a:pt x="55458" y="822"/>
                </a:lnTo>
                <a:lnTo>
                  <a:pt x="53438" y="697"/>
                </a:lnTo>
                <a:lnTo>
                  <a:pt x="49399" y="483"/>
                </a:lnTo>
                <a:lnTo>
                  <a:pt x="45467" y="304"/>
                </a:lnTo>
                <a:lnTo>
                  <a:pt x="41518" y="161"/>
                </a:lnTo>
                <a:lnTo>
                  <a:pt x="39534" y="107"/>
                </a:lnTo>
                <a:lnTo>
                  <a:pt x="37568" y="54"/>
                </a:lnTo>
                <a:lnTo>
                  <a:pt x="35584" y="18"/>
                </a:lnTo>
                <a:lnTo>
                  <a:pt x="33618" y="0"/>
                </a:lnTo>
                <a:close/>
              </a:path>
            </a:pathLst>
          </a:custGeom>
          <a:solidFill>
            <a:schemeClr val="accent6">
              <a:alpha val="2191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FCAE39D-9C0C-288B-8230-457DB3850F65}"/>
              </a:ext>
            </a:extLst>
          </p:cNvPr>
          <p:cNvSpPr/>
          <p:nvPr/>
        </p:nvSpPr>
        <p:spPr>
          <a:xfrm>
            <a:off x="3806406" y="461973"/>
            <a:ext cx="1531188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b="1" dirty="0">
                <a:ln w="0"/>
                <a:solidFill>
                  <a:schemeClr val="tx1"/>
                </a:solidFill>
                <a:latin typeface="Quicksand" panose="020B0604020202020204" charset="0"/>
              </a:rPr>
              <a:t>FLAVORDASH</a:t>
            </a:r>
            <a:endParaRPr lang="en-US" sz="1600" b="1" cap="none" spc="0" dirty="0">
              <a:ln w="0"/>
              <a:solidFill>
                <a:schemeClr val="tx1"/>
              </a:solidFill>
              <a:latin typeface="Quicksand" panose="020B0604020202020204" charset="0"/>
            </a:endParaRPr>
          </a:p>
        </p:txBody>
      </p:sp>
      <p:sp>
        <p:nvSpPr>
          <p:cNvPr id="5" name="Google Shape;1674;p52">
            <a:extLst>
              <a:ext uri="{FF2B5EF4-FFF2-40B4-BE49-F238E27FC236}">
                <a16:creationId xmlns:a16="http://schemas.microsoft.com/office/drawing/2014/main" id="{D7FC0C4D-8C68-FB09-117F-E597115D4726}"/>
              </a:ext>
            </a:extLst>
          </p:cNvPr>
          <p:cNvSpPr/>
          <p:nvPr/>
        </p:nvSpPr>
        <p:spPr>
          <a:xfrm>
            <a:off x="4486441" y="2104158"/>
            <a:ext cx="2972914" cy="67046"/>
          </a:xfrm>
          <a:custGeom>
            <a:avLst/>
            <a:gdLst/>
            <a:ahLst/>
            <a:cxnLst/>
            <a:rect l="l" t="t" r="r" b="b"/>
            <a:pathLst>
              <a:path w="81623" h="7078" extrusionOk="0">
                <a:moveTo>
                  <a:pt x="31634" y="0"/>
                </a:moveTo>
                <a:lnTo>
                  <a:pt x="29668" y="18"/>
                </a:lnTo>
                <a:lnTo>
                  <a:pt x="27685" y="36"/>
                </a:lnTo>
                <a:lnTo>
                  <a:pt x="25719" y="90"/>
                </a:lnTo>
                <a:lnTo>
                  <a:pt x="23735" y="161"/>
                </a:lnTo>
                <a:lnTo>
                  <a:pt x="21769" y="250"/>
                </a:lnTo>
                <a:lnTo>
                  <a:pt x="19803" y="340"/>
                </a:lnTo>
                <a:lnTo>
                  <a:pt x="17837" y="483"/>
                </a:lnTo>
                <a:lnTo>
                  <a:pt x="16729" y="554"/>
                </a:lnTo>
                <a:lnTo>
                  <a:pt x="15639" y="661"/>
                </a:lnTo>
                <a:lnTo>
                  <a:pt x="14549" y="769"/>
                </a:lnTo>
                <a:lnTo>
                  <a:pt x="13459" y="876"/>
                </a:lnTo>
                <a:lnTo>
                  <a:pt x="12386" y="1019"/>
                </a:lnTo>
                <a:lnTo>
                  <a:pt x="11296" y="1162"/>
                </a:lnTo>
                <a:lnTo>
                  <a:pt x="10224" y="1341"/>
                </a:lnTo>
                <a:lnTo>
                  <a:pt x="9151" y="1519"/>
                </a:lnTo>
                <a:lnTo>
                  <a:pt x="8079" y="1716"/>
                </a:lnTo>
                <a:lnTo>
                  <a:pt x="7007" y="1930"/>
                </a:lnTo>
                <a:lnTo>
                  <a:pt x="5934" y="2163"/>
                </a:lnTo>
                <a:lnTo>
                  <a:pt x="4880" y="2413"/>
                </a:lnTo>
                <a:lnTo>
                  <a:pt x="3826" y="2681"/>
                </a:lnTo>
                <a:lnTo>
                  <a:pt x="2771" y="2985"/>
                </a:lnTo>
                <a:lnTo>
                  <a:pt x="1717" y="3289"/>
                </a:lnTo>
                <a:lnTo>
                  <a:pt x="662" y="3628"/>
                </a:lnTo>
                <a:lnTo>
                  <a:pt x="573" y="3664"/>
                </a:lnTo>
                <a:lnTo>
                  <a:pt x="501" y="3718"/>
                </a:lnTo>
                <a:lnTo>
                  <a:pt x="412" y="3789"/>
                </a:lnTo>
                <a:lnTo>
                  <a:pt x="340" y="3878"/>
                </a:lnTo>
                <a:lnTo>
                  <a:pt x="287" y="3968"/>
                </a:lnTo>
                <a:lnTo>
                  <a:pt x="233" y="4075"/>
                </a:lnTo>
                <a:lnTo>
                  <a:pt x="144" y="4307"/>
                </a:lnTo>
                <a:lnTo>
                  <a:pt x="72" y="4575"/>
                </a:lnTo>
                <a:lnTo>
                  <a:pt x="37" y="4861"/>
                </a:lnTo>
                <a:lnTo>
                  <a:pt x="1" y="5165"/>
                </a:lnTo>
                <a:lnTo>
                  <a:pt x="19" y="5469"/>
                </a:lnTo>
                <a:lnTo>
                  <a:pt x="37" y="5755"/>
                </a:lnTo>
                <a:lnTo>
                  <a:pt x="90" y="6041"/>
                </a:lnTo>
                <a:lnTo>
                  <a:pt x="162" y="6291"/>
                </a:lnTo>
                <a:lnTo>
                  <a:pt x="233" y="6523"/>
                </a:lnTo>
                <a:lnTo>
                  <a:pt x="340" y="6684"/>
                </a:lnTo>
                <a:lnTo>
                  <a:pt x="394" y="6756"/>
                </a:lnTo>
                <a:lnTo>
                  <a:pt x="466" y="6827"/>
                </a:lnTo>
                <a:lnTo>
                  <a:pt x="519" y="6863"/>
                </a:lnTo>
                <a:lnTo>
                  <a:pt x="591" y="6881"/>
                </a:lnTo>
                <a:lnTo>
                  <a:pt x="680" y="6899"/>
                </a:lnTo>
                <a:lnTo>
                  <a:pt x="752" y="6881"/>
                </a:lnTo>
                <a:lnTo>
                  <a:pt x="1681" y="6631"/>
                </a:lnTo>
                <a:lnTo>
                  <a:pt x="2610" y="6416"/>
                </a:lnTo>
                <a:lnTo>
                  <a:pt x="3540" y="6202"/>
                </a:lnTo>
                <a:lnTo>
                  <a:pt x="4487" y="5987"/>
                </a:lnTo>
                <a:lnTo>
                  <a:pt x="5416" y="5809"/>
                </a:lnTo>
                <a:lnTo>
                  <a:pt x="6363" y="5630"/>
                </a:lnTo>
                <a:lnTo>
                  <a:pt x="7311" y="5469"/>
                </a:lnTo>
                <a:lnTo>
                  <a:pt x="8258" y="5326"/>
                </a:lnTo>
                <a:lnTo>
                  <a:pt x="9205" y="5183"/>
                </a:lnTo>
                <a:lnTo>
                  <a:pt x="10134" y="5058"/>
                </a:lnTo>
                <a:lnTo>
                  <a:pt x="12047" y="4826"/>
                </a:lnTo>
                <a:lnTo>
                  <a:pt x="13941" y="4629"/>
                </a:lnTo>
                <a:lnTo>
                  <a:pt x="15853" y="4486"/>
                </a:lnTo>
                <a:lnTo>
                  <a:pt x="17766" y="4361"/>
                </a:lnTo>
                <a:lnTo>
                  <a:pt x="19660" y="4272"/>
                </a:lnTo>
                <a:lnTo>
                  <a:pt x="21590" y="4200"/>
                </a:lnTo>
                <a:lnTo>
                  <a:pt x="23503" y="4164"/>
                </a:lnTo>
                <a:lnTo>
                  <a:pt x="25415" y="4129"/>
                </a:lnTo>
                <a:lnTo>
                  <a:pt x="27327" y="4111"/>
                </a:lnTo>
                <a:lnTo>
                  <a:pt x="31152" y="4111"/>
                </a:lnTo>
                <a:lnTo>
                  <a:pt x="33136" y="4129"/>
                </a:lnTo>
                <a:lnTo>
                  <a:pt x="35119" y="4146"/>
                </a:lnTo>
                <a:lnTo>
                  <a:pt x="37103" y="4182"/>
                </a:lnTo>
                <a:lnTo>
                  <a:pt x="39087" y="4218"/>
                </a:lnTo>
                <a:lnTo>
                  <a:pt x="41071" y="4272"/>
                </a:lnTo>
                <a:lnTo>
                  <a:pt x="43055" y="4343"/>
                </a:lnTo>
                <a:lnTo>
                  <a:pt x="45038" y="4415"/>
                </a:lnTo>
                <a:lnTo>
                  <a:pt x="47022" y="4504"/>
                </a:lnTo>
                <a:lnTo>
                  <a:pt x="49006" y="4593"/>
                </a:lnTo>
                <a:lnTo>
                  <a:pt x="50972" y="4701"/>
                </a:lnTo>
                <a:lnTo>
                  <a:pt x="52956" y="4826"/>
                </a:lnTo>
                <a:lnTo>
                  <a:pt x="54939" y="4951"/>
                </a:lnTo>
                <a:lnTo>
                  <a:pt x="56905" y="5094"/>
                </a:lnTo>
                <a:lnTo>
                  <a:pt x="58889" y="5255"/>
                </a:lnTo>
                <a:lnTo>
                  <a:pt x="60873" y="5415"/>
                </a:lnTo>
                <a:lnTo>
                  <a:pt x="62839" y="5594"/>
                </a:lnTo>
                <a:lnTo>
                  <a:pt x="67325" y="6005"/>
                </a:lnTo>
                <a:lnTo>
                  <a:pt x="69577" y="6220"/>
                </a:lnTo>
                <a:lnTo>
                  <a:pt x="71811" y="6452"/>
                </a:lnTo>
                <a:lnTo>
                  <a:pt x="72954" y="6577"/>
                </a:lnTo>
                <a:lnTo>
                  <a:pt x="74098" y="6720"/>
                </a:lnTo>
                <a:lnTo>
                  <a:pt x="75260" y="6863"/>
                </a:lnTo>
                <a:lnTo>
                  <a:pt x="76439" y="6970"/>
                </a:lnTo>
                <a:lnTo>
                  <a:pt x="77029" y="7024"/>
                </a:lnTo>
                <a:lnTo>
                  <a:pt x="77601" y="7042"/>
                </a:lnTo>
                <a:lnTo>
                  <a:pt x="78191" y="7078"/>
                </a:lnTo>
                <a:lnTo>
                  <a:pt x="78781" y="7078"/>
                </a:lnTo>
                <a:lnTo>
                  <a:pt x="79353" y="7060"/>
                </a:lnTo>
                <a:lnTo>
                  <a:pt x="79925" y="7024"/>
                </a:lnTo>
                <a:lnTo>
                  <a:pt x="80496" y="6970"/>
                </a:lnTo>
                <a:lnTo>
                  <a:pt x="81050" y="6881"/>
                </a:lnTo>
                <a:lnTo>
                  <a:pt x="81122" y="6863"/>
                </a:lnTo>
                <a:lnTo>
                  <a:pt x="81193" y="6827"/>
                </a:lnTo>
                <a:lnTo>
                  <a:pt x="81247" y="6792"/>
                </a:lnTo>
                <a:lnTo>
                  <a:pt x="81301" y="6738"/>
                </a:lnTo>
                <a:lnTo>
                  <a:pt x="81408" y="6613"/>
                </a:lnTo>
                <a:lnTo>
                  <a:pt x="81479" y="6470"/>
                </a:lnTo>
                <a:lnTo>
                  <a:pt x="81551" y="6291"/>
                </a:lnTo>
                <a:lnTo>
                  <a:pt x="81587" y="6095"/>
                </a:lnTo>
                <a:lnTo>
                  <a:pt x="81622" y="5880"/>
                </a:lnTo>
                <a:lnTo>
                  <a:pt x="81622" y="5666"/>
                </a:lnTo>
                <a:lnTo>
                  <a:pt x="81622" y="5433"/>
                </a:lnTo>
                <a:lnTo>
                  <a:pt x="81604" y="5219"/>
                </a:lnTo>
                <a:lnTo>
                  <a:pt x="81551" y="5004"/>
                </a:lnTo>
                <a:lnTo>
                  <a:pt x="81497" y="4826"/>
                </a:lnTo>
                <a:lnTo>
                  <a:pt x="81444" y="4647"/>
                </a:lnTo>
                <a:lnTo>
                  <a:pt x="81354" y="4504"/>
                </a:lnTo>
                <a:lnTo>
                  <a:pt x="81247" y="4397"/>
                </a:lnTo>
                <a:lnTo>
                  <a:pt x="81140" y="4325"/>
                </a:lnTo>
                <a:lnTo>
                  <a:pt x="80693" y="4129"/>
                </a:lnTo>
                <a:lnTo>
                  <a:pt x="80246" y="3950"/>
                </a:lnTo>
                <a:lnTo>
                  <a:pt x="79782" y="3789"/>
                </a:lnTo>
                <a:lnTo>
                  <a:pt x="79317" y="3646"/>
                </a:lnTo>
                <a:lnTo>
                  <a:pt x="78852" y="3521"/>
                </a:lnTo>
                <a:lnTo>
                  <a:pt x="78388" y="3414"/>
                </a:lnTo>
                <a:lnTo>
                  <a:pt x="77422" y="3199"/>
                </a:lnTo>
                <a:lnTo>
                  <a:pt x="76457" y="3021"/>
                </a:lnTo>
                <a:lnTo>
                  <a:pt x="75492" y="2878"/>
                </a:lnTo>
                <a:lnTo>
                  <a:pt x="73562" y="2609"/>
                </a:lnTo>
                <a:lnTo>
                  <a:pt x="71560" y="2324"/>
                </a:lnTo>
                <a:lnTo>
                  <a:pt x="69559" y="2073"/>
                </a:lnTo>
                <a:lnTo>
                  <a:pt x="67539" y="1841"/>
                </a:lnTo>
                <a:lnTo>
                  <a:pt x="65520" y="1644"/>
                </a:lnTo>
                <a:lnTo>
                  <a:pt x="63518" y="1448"/>
                </a:lnTo>
                <a:lnTo>
                  <a:pt x="61498" y="1269"/>
                </a:lnTo>
                <a:lnTo>
                  <a:pt x="59479" y="1108"/>
                </a:lnTo>
                <a:lnTo>
                  <a:pt x="57477" y="965"/>
                </a:lnTo>
                <a:lnTo>
                  <a:pt x="55458" y="822"/>
                </a:lnTo>
                <a:lnTo>
                  <a:pt x="53438" y="697"/>
                </a:lnTo>
                <a:lnTo>
                  <a:pt x="49399" y="483"/>
                </a:lnTo>
                <a:lnTo>
                  <a:pt x="45467" y="304"/>
                </a:lnTo>
                <a:lnTo>
                  <a:pt x="41518" y="161"/>
                </a:lnTo>
                <a:lnTo>
                  <a:pt x="39534" y="107"/>
                </a:lnTo>
                <a:lnTo>
                  <a:pt x="37568" y="54"/>
                </a:lnTo>
                <a:lnTo>
                  <a:pt x="35584" y="18"/>
                </a:lnTo>
                <a:lnTo>
                  <a:pt x="33618" y="0"/>
                </a:lnTo>
                <a:close/>
              </a:path>
            </a:pathLst>
          </a:custGeom>
          <a:solidFill>
            <a:schemeClr val="accent6">
              <a:alpha val="2191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E0FEE56-B838-5654-3FAB-DCCA3476F551}"/>
              </a:ext>
            </a:extLst>
          </p:cNvPr>
          <p:cNvSpPr/>
          <p:nvPr/>
        </p:nvSpPr>
        <p:spPr>
          <a:xfrm>
            <a:off x="4282701" y="1266540"/>
            <a:ext cx="4524791" cy="938719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lIns="91440" tIns="45720" rIns="91440" bIns="45720">
            <a:spAutoFit/>
          </a:bodyPr>
          <a:lstStyle/>
          <a:p>
            <a:pPr algn="l"/>
            <a:r>
              <a:rPr lang="en-US" sz="5500" b="1" dirty="0">
                <a:solidFill>
                  <a:srgbClr val="A85753"/>
                </a:solidFill>
                <a:effectLst>
                  <a:innerShdw blurRad="63500" dist="50800" dir="10800000">
                    <a:prstClr val="black">
                      <a:alpha val="50000"/>
                    </a:prstClr>
                  </a:innerShdw>
                </a:effectLst>
                <a:latin typeface="Patrick Hand" panose="00000500000000000000" pitchFamily="2" charset="0"/>
              </a:rPr>
              <a:t>THANK YOU!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F88B49F-F2CF-5944-630A-047D5B30699D}"/>
              </a:ext>
            </a:extLst>
          </p:cNvPr>
          <p:cNvSpPr/>
          <p:nvPr/>
        </p:nvSpPr>
        <p:spPr>
          <a:xfrm>
            <a:off x="4437550" y="2187508"/>
            <a:ext cx="2637261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dirty="0">
                <a:ln w="0"/>
                <a:solidFill>
                  <a:schemeClr val="tx1"/>
                </a:solidFill>
                <a:latin typeface="Quicksand" panose="020B0604020202020204" charset="0"/>
              </a:rPr>
              <a:t>FLAVORDASH:</a:t>
            </a:r>
            <a:endParaRPr lang="en-US" sz="2800" b="1" cap="none" spc="0" dirty="0">
              <a:ln w="0"/>
              <a:solidFill>
                <a:schemeClr val="tx1"/>
              </a:solidFill>
              <a:latin typeface="Quicksand" panose="020B060402020202020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B21A964-2670-9A41-C5CE-04C3F7A46503}"/>
              </a:ext>
            </a:extLst>
          </p:cNvPr>
          <p:cNvSpPr/>
          <p:nvPr/>
        </p:nvSpPr>
        <p:spPr>
          <a:xfrm>
            <a:off x="5247786" y="2597558"/>
            <a:ext cx="2693365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1" dirty="0">
                <a:ln w="0"/>
                <a:solidFill>
                  <a:schemeClr val="tx1"/>
                </a:solidFill>
                <a:latin typeface="Quicksand" panose="020B0604020202020204" charset="0"/>
              </a:rPr>
              <a:t>IUT’S DELIVERY HUB</a:t>
            </a:r>
            <a:endParaRPr lang="en-US" sz="2000" b="1" cap="none" spc="0" dirty="0">
              <a:ln w="0"/>
              <a:solidFill>
                <a:schemeClr val="tx1"/>
              </a:solidFill>
              <a:latin typeface="Quicksand" panose="020B060402020202020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EDF4EA2-A3DE-B7FB-9C01-EA0410B1A18B}"/>
              </a:ext>
            </a:extLst>
          </p:cNvPr>
          <p:cNvSpPr/>
          <p:nvPr/>
        </p:nvSpPr>
        <p:spPr>
          <a:xfrm>
            <a:off x="4641380" y="3052809"/>
            <a:ext cx="1502403" cy="400110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lIns="91440" tIns="45720" rIns="91440" bIns="45720">
            <a:spAutoFit/>
          </a:bodyPr>
          <a:lstStyle/>
          <a:p>
            <a:pPr algn="l"/>
            <a:r>
              <a:rPr lang="en-US" sz="2000" b="1" u="sng" dirty="0">
                <a:solidFill>
                  <a:srgbClr val="A85753"/>
                </a:solidFill>
                <a:effectLst>
                  <a:innerShdw blurRad="63500" dist="50800" dir="10800000">
                    <a:prstClr val="black">
                      <a:alpha val="50000"/>
                    </a:prstClr>
                  </a:innerShdw>
                </a:effectLst>
                <a:latin typeface="Patrick Hand" panose="00000500000000000000" pitchFamily="2" charset="0"/>
              </a:rPr>
              <a:t>Team: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C1DBCAC-777E-2C0C-C104-42F900D38DCB}"/>
              </a:ext>
            </a:extLst>
          </p:cNvPr>
          <p:cNvSpPr/>
          <p:nvPr/>
        </p:nvSpPr>
        <p:spPr>
          <a:xfrm>
            <a:off x="5337443" y="3339749"/>
            <a:ext cx="1602467" cy="400110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lIns="91440" tIns="45720" rIns="91440" bIns="45720">
            <a:spAutoFit/>
          </a:bodyPr>
          <a:lstStyle/>
          <a:p>
            <a:pPr algn="l"/>
            <a:r>
              <a:rPr lang="en-US" sz="2000" b="1" dirty="0">
                <a:solidFill>
                  <a:srgbClr val="A85753"/>
                </a:solidFill>
                <a:effectLst>
                  <a:innerShdw blurRad="63500" dist="50800" dir="10800000">
                    <a:prstClr val="black">
                      <a:alpha val="50000"/>
                    </a:prstClr>
                  </a:innerShdw>
                </a:effectLst>
                <a:latin typeface="Patrick Hand" panose="00000500000000000000" pitchFamily="2" charset="0"/>
              </a:rPr>
              <a:t>Rawad Hossain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B7B9354-8AFA-F858-BB6E-2CEFDBF70F08}"/>
              </a:ext>
            </a:extLst>
          </p:cNvPr>
          <p:cNvSpPr/>
          <p:nvPr/>
        </p:nvSpPr>
        <p:spPr>
          <a:xfrm>
            <a:off x="5337443" y="3704848"/>
            <a:ext cx="1925852" cy="400110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lIns="91440" tIns="45720" rIns="91440" bIns="45720">
            <a:spAutoFit/>
          </a:bodyPr>
          <a:lstStyle/>
          <a:p>
            <a:r>
              <a:rPr lang="en-US" sz="2000" b="1" dirty="0">
                <a:solidFill>
                  <a:srgbClr val="A85753"/>
                </a:solidFill>
                <a:effectLst>
                  <a:innerShdw blurRad="63500" dist="50800" dir="10800000">
                    <a:prstClr val="black">
                      <a:alpha val="50000"/>
                    </a:prstClr>
                  </a:innerShdw>
                </a:effectLst>
                <a:latin typeface="Patrick Hand" panose="00000500000000000000" pitchFamily="2" charset="0"/>
              </a:rPr>
              <a:t>Syed Nafis Sameen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8DB0E5C-38F0-5059-08EB-650990B7E102}"/>
              </a:ext>
            </a:extLst>
          </p:cNvPr>
          <p:cNvSpPr/>
          <p:nvPr/>
        </p:nvSpPr>
        <p:spPr>
          <a:xfrm>
            <a:off x="5337443" y="4078673"/>
            <a:ext cx="1925852" cy="400110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lIns="91440" tIns="45720" rIns="91440" bIns="45720">
            <a:spAutoFit/>
          </a:bodyPr>
          <a:lstStyle/>
          <a:p>
            <a:pPr algn="l"/>
            <a:r>
              <a:rPr lang="en-US" sz="2000" b="1" dirty="0">
                <a:solidFill>
                  <a:srgbClr val="A85753"/>
                </a:solidFill>
                <a:effectLst>
                  <a:innerShdw blurRad="63500" dist="50800" dir="10800000">
                    <a:prstClr val="black">
                      <a:alpha val="50000"/>
                    </a:prstClr>
                  </a:innerShdw>
                </a:effectLst>
                <a:latin typeface="Patrick Hand" panose="00000500000000000000" pitchFamily="2" charset="0"/>
              </a:rPr>
              <a:t>Asif Hasan</a:t>
            </a:r>
          </a:p>
        </p:txBody>
      </p:sp>
      <p:sp>
        <p:nvSpPr>
          <p:cNvPr id="41" name="Google Shape;3055;p59">
            <a:extLst>
              <a:ext uri="{FF2B5EF4-FFF2-40B4-BE49-F238E27FC236}">
                <a16:creationId xmlns:a16="http://schemas.microsoft.com/office/drawing/2014/main" id="{04574021-7D82-B0CE-B26D-44A8ACB1F1C6}"/>
              </a:ext>
            </a:extLst>
          </p:cNvPr>
          <p:cNvSpPr/>
          <p:nvPr/>
        </p:nvSpPr>
        <p:spPr>
          <a:xfrm>
            <a:off x="405696" y="1638751"/>
            <a:ext cx="2467018" cy="1948329"/>
          </a:xfrm>
          <a:custGeom>
            <a:avLst/>
            <a:gdLst/>
            <a:ahLst/>
            <a:cxnLst/>
            <a:rect l="l" t="t" r="r" b="b"/>
            <a:pathLst>
              <a:path w="131696" h="100673" extrusionOk="0">
                <a:moveTo>
                  <a:pt x="128192" y="0"/>
                </a:moveTo>
                <a:lnTo>
                  <a:pt x="3504" y="0"/>
                </a:lnTo>
                <a:lnTo>
                  <a:pt x="3504" y="0"/>
                </a:lnTo>
                <a:lnTo>
                  <a:pt x="2821" y="0"/>
                </a:lnTo>
                <a:lnTo>
                  <a:pt x="2137" y="257"/>
                </a:lnTo>
                <a:lnTo>
                  <a:pt x="1624" y="598"/>
                </a:lnTo>
                <a:lnTo>
                  <a:pt x="1026" y="1026"/>
                </a:lnTo>
                <a:lnTo>
                  <a:pt x="599" y="1538"/>
                </a:lnTo>
                <a:lnTo>
                  <a:pt x="342" y="2137"/>
                </a:lnTo>
                <a:lnTo>
                  <a:pt x="86" y="2735"/>
                </a:lnTo>
                <a:lnTo>
                  <a:pt x="0" y="3504"/>
                </a:lnTo>
                <a:lnTo>
                  <a:pt x="0" y="79991"/>
                </a:lnTo>
                <a:lnTo>
                  <a:pt x="0" y="79991"/>
                </a:lnTo>
                <a:lnTo>
                  <a:pt x="86" y="80675"/>
                </a:lnTo>
                <a:lnTo>
                  <a:pt x="342" y="81359"/>
                </a:lnTo>
                <a:lnTo>
                  <a:pt x="599" y="81957"/>
                </a:lnTo>
                <a:lnTo>
                  <a:pt x="1026" y="82470"/>
                </a:lnTo>
                <a:lnTo>
                  <a:pt x="1624" y="82897"/>
                </a:lnTo>
                <a:lnTo>
                  <a:pt x="2137" y="83239"/>
                </a:lnTo>
                <a:lnTo>
                  <a:pt x="2821" y="83410"/>
                </a:lnTo>
                <a:lnTo>
                  <a:pt x="3504" y="83495"/>
                </a:lnTo>
                <a:lnTo>
                  <a:pt x="52132" y="83495"/>
                </a:lnTo>
                <a:lnTo>
                  <a:pt x="51191" y="89990"/>
                </a:lnTo>
                <a:lnTo>
                  <a:pt x="51191" y="89990"/>
                </a:lnTo>
                <a:lnTo>
                  <a:pt x="50850" y="91272"/>
                </a:lnTo>
                <a:lnTo>
                  <a:pt x="50251" y="92640"/>
                </a:lnTo>
                <a:lnTo>
                  <a:pt x="49910" y="93238"/>
                </a:lnTo>
                <a:lnTo>
                  <a:pt x="49482" y="93836"/>
                </a:lnTo>
                <a:lnTo>
                  <a:pt x="49055" y="94349"/>
                </a:lnTo>
                <a:lnTo>
                  <a:pt x="48628" y="94862"/>
                </a:lnTo>
                <a:lnTo>
                  <a:pt x="43842" y="98024"/>
                </a:lnTo>
                <a:lnTo>
                  <a:pt x="43842" y="98024"/>
                </a:lnTo>
                <a:lnTo>
                  <a:pt x="43585" y="98280"/>
                </a:lnTo>
                <a:lnTo>
                  <a:pt x="43415" y="98536"/>
                </a:lnTo>
                <a:lnTo>
                  <a:pt x="43329" y="98878"/>
                </a:lnTo>
                <a:lnTo>
                  <a:pt x="43244" y="99220"/>
                </a:lnTo>
                <a:lnTo>
                  <a:pt x="43329" y="99562"/>
                </a:lnTo>
                <a:lnTo>
                  <a:pt x="43415" y="99818"/>
                </a:lnTo>
                <a:lnTo>
                  <a:pt x="43585" y="100160"/>
                </a:lnTo>
                <a:lnTo>
                  <a:pt x="43842" y="100417"/>
                </a:lnTo>
                <a:lnTo>
                  <a:pt x="43842" y="100417"/>
                </a:lnTo>
                <a:lnTo>
                  <a:pt x="44269" y="100588"/>
                </a:lnTo>
                <a:lnTo>
                  <a:pt x="44782" y="100673"/>
                </a:lnTo>
                <a:lnTo>
                  <a:pt x="65891" y="100673"/>
                </a:lnTo>
                <a:lnTo>
                  <a:pt x="86914" y="100673"/>
                </a:lnTo>
                <a:lnTo>
                  <a:pt x="86914" y="100673"/>
                </a:lnTo>
                <a:lnTo>
                  <a:pt x="87427" y="100588"/>
                </a:lnTo>
                <a:lnTo>
                  <a:pt x="87854" y="100417"/>
                </a:lnTo>
                <a:lnTo>
                  <a:pt x="87854" y="100417"/>
                </a:lnTo>
                <a:lnTo>
                  <a:pt x="88111" y="100160"/>
                </a:lnTo>
                <a:lnTo>
                  <a:pt x="88281" y="99818"/>
                </a:lnTo>
                <a:lnTo>
                  <a:pt x="88367" y="99562"/>
                </a:lnTo>
                <a:lnTo>
                  <a:pt x="88452" y="99220"/>
                </a:lnTo>
                <a:lnTo>
                  <a:pt x="88367" y="98878"/>
                </a:lnTo>
                <a:lnTo>
                  <a:pt x="88281" y="98536"/>
                </a:lnTo>
                <a:lnTo>
                  <a:pt x="88111" y="98280"/>
                </a:lnTo>
                <a:lnTo>
                  <a:pt x="87854" y="98024"/>
                </a:lnTo>
                <a:lnTo>
                  <a:pt x="83154" y="94862"/>
                </a:lnTo>
                <a:lnTo>
                  <a:pt x="83154" y="94862"/>
                </a:lnTo>
                <a:lnTo>
                  <a:pt x="83068" y="94862"/>
                </a:lnTo>
                <a:lnTo>
                  <a:pt x="83068" y="94862"/>
                </a:lnTo>
                <a:lnTo>
                  <a:pt x="82556" y="94349"/>
                </a:lnTo>
                <a:lnTo>
                  <a:pt x="82128" y="93836"/>
                </a:lnTo>
                <a:lnTo>
                  <a:pt x="81786" y="93238"/>
                </a:lnTo>
                <a:lnTo>
                  <a:pt x="81445" y="92640"/>
                </a:lnTo>
                <a:lnTo>
                  <a:pt x="80846" y="91272"/>
                </a:lnTo>
                <a:lnTo>
                  <a:pt x="80505" y="89990"/>
                </a:lnTo>
                <a:lnTo>
                  <a:pt x="79564" y="83495"/>
                </a:lnTo>
                <a:lnTo>
                  <a:pt x="128192" y="83495"/>
                </a:lnTo>
                <a:lnTo>
                  <a:pt x="128192" y="83495"/>
                </a:lnTo>
                <a:lnTo>
                  <a:pt x="128875" y="83410"/>
                </a:lnTo>
                <a:lnTo>
                  <a:pt x="129559" y="83239"/>
                </a:lnTo>
                <a:lnTo>
                  <a:pt x="130157" y="82897"/>
                </a:lnTo>
                <a:lnTo>
                  <a:pt x="130670" y="82470"/>
                </a:lnTo>
                <a:lnTo>
                  <a:pt x="131097" y="81957"/>
                </a:lnTo>
                <a:lnTo>
                  <a:pt x="131354" y="81359"/>
                </a:lnTo>
                <a:lnTo>
                  <a:pt x="131610" y="80675"/>
                </a:lnTo>
                <a:lnTo>
                  <a:pt x="131696" y="79991"/>
                </a:lnTo>
                <a:lnTo>
                  <a:pt x="131696" y="3504"/>
                </a:lnTo>
                <a:lnTo>
                  <a:pt x="131696" y="3504"/>
                </a:lnTo>
                <a:lnTo>
                  <a:pt x="131610" y="2735"/>
                </a:lnTo>
                <a:lnTo>
                  <a:pt x="131354" y="2137"/>
                </a:lnTo>
                <a:lnTo>
                  <a:pt x="131097" y="1538"/>
                </a:lnTo>
                <a:lnTo>
                  <a:pt x="130670" y="1026"/>
                </a:lnTo>
                <a:lnTo>
                  <a:pt x="130157" y="598"/>
                </a:lnTo>
                <a:lnTo>
                  <a:pt x="129559" y="257"/>
                </a:lnTo>
                <a:lnTo>
                  <a:pt x="128875" y="0"/>
                </a:lnTo>
                <a:lnTo>
                  <a:pt x="128192" y="0"/>
                </a:lnTo>
                <a:lnTo>
                  <a:pt x="128192" y="0"/>
                </a:lnTo>
                <a:close/>
                <a:moveTo>
                  <a:pt x="65891" y="80932"/>
                </a:moveTo>
                <a:lnTo>
                  <a:pt x="65891" y="80932"/>
                </a:lnTo>
                <a:lnTo>
                  <a:pt x="65463" y="80846"/>
                </a:lnTo>
                <a:lnTo>
                  <a:pt x="65036" y="80761"/>
                </a:lnTo>
                <a:lnTo>
                  <a:pt x="64694" y="80504"/>
                </a:lnTo>
                <a:lnTo>
                  <a:pt x="64352" y="80248"/>
                </a:lnTo>
                <a:lnTo>
                  <a:pt x="64096" y="79991"/>
                </a:lnTo>
                <a:lnTo>
                  <a:pt x="63925" y="79650"/>
                </a:lnTo>
                <a:lnTo>
                  <a:pt x="63840" y="79222"/>
                </a:lnTo>
                <a:lnTo>
                  <a:pt x="63754" y="78795"/>
                </a:lnTo>
                <a:lnTo>
                  <a:pt x="63754" y="78795"/>
                </a:lnTo>
                <a:lnTo>
                  <a:pt x="63840" y="78368"/>
                </a:lnTo>
                <a:lnTo>
                  <a:pt x="63925" y="78026"/>
                </a:lnTo>
                <a:lnTo>
                  <a:pt x="64096" y="77599"/>
                </a:lnTo>
                <a:lnTo>
                  <a:pt x="64352" y="77342"/>
                </a:lnTo>
                <a:lnTo>
                  <a:pt x="64694" y="77086"/>
                </a:lnTo>
                <a:lnTo>
                  <a:pt x="65036" y="76915"/>
                </a:lnTo>
                <a:lnTo>
                  <a:pt x="65463" y="76744"/>
                </a:lnTo>
                <a:lnTo>
                  <a:pt x="65891" y="76744"/>
                </a:lnTo>
                <a:lnTo>
                  <a:pt x="65891" y="76744"/>
                </a:lnTo>
                <a:lnTo>
                  <a:pt x="66233" y="76744"/>
                </a:lnTo>
                <a:lnTo>
                  <a:pt x="66660" y="76915"/>
                </a:lnTo>
                <a:lnTo>
                  <a:pt x="67002" y="77086"/>
                </a:lnTo>
                <a:lnTo>
                  <a:pt x="67344" y="77342"/>
                </a:lnTo>
                <a:lnTo>
                  <a:pt x="67600" y="77599"/>
                </a:lnTo>
                <a:lnTo>
                  <a:pt x="67771" y="78026"/>
                </a:lnTo>
                <a:lnTo>
                  <a:pt x="67856" y="78368"/>
                </a:lnTo>
                <a:lnTo>
                  <a:pt x="67942" y="78795"/>
                </a:lnTo>
                <a:lnTo>
                  <a:pt x="67942" y="78795"/>
                </a:lnTo>
                <a:lnTo>
                  <a:pt x="67856" y="79222"/>
                </a:lnTo>
                <a:lnTo>
                  <a:pt x="67771" y="79650"/>
                </a:lnTo>
                <a:lnTo>
                  <a:pt x="67600" y="79991"/>
                </a:lnTo>
                <a:lnTo>
                  <a:pt x="67344" y="80248"/>
                </a:lnTo>
                <a:lnTo>
                  <a:pt x="67002" y="80504"/>
                </a:lnTo>
                <a:lnTo>
                  <a:pt x="66660" y="80761"/>
                </a:lnTo>
                <a:lnTo>
                  <a:pt x="66233" y="80846"/>
                </a:lnTo>
                <a:lnTo>
                  <a:pt x="65891" y="80932"/>
                </a:lnTo>
                <a:lnTo>
                  <a:pt x="65891" y="80932"/>
                </a:lnTo>
                <a:close/>
                <a:moveTo>
                  <a:pt x="126568" y="74009"/>
                </a:moveTo>
                <a:lnTo>
                  <a:pt x="5128" y="74009"/>
                </a:lnTo>
                <a:lnTo>
                  <a:pt x="5128" y="4871"/>
                </a:lnTo>
                <a:lnTo>
                  <a:pt x="126568" y="4871"/>
                </a:lnTo>
                <a:lnTo>
                  <a:pt x="126568" y="74009"/>
                </a:lnTo>
                <a:close/>
              </a:path>
            </a:pathLst>
          </a:custGeom>
          <a:noFill/>
          <a:ln>
            <a:headEnd type="none" w="sm" len="sm"/>
            <a:tailEnd type="none" w="sm" len="sm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3056;p59">
            <a:extLst>
              <a:ext uri="{FF2B5EF4-FFF2-40B4-BE49-F238E27FC236}">
                <a16:creationId xmlns:a16="http://schemas.microsoft.com/office/drawing/2014/main" id="{C8C96760-746B-F40E-1AF0-287E50CDFB39}"/>
              </a:ext>
            </a:extLst>
          </p:cNvPr>
          <p:cNvSpPr/>
          <p:nvPr/>
        </p:nvSpPr>
        <p:spPr>
          <a:xfrm>
            <a:off x="2973098" y="2505791"/>
            <a:ext cx="550934" cy="1089484"/>
          </a:xfrm>
          <a:custGeom>
            <a:avLst/>
            <a:gdLst/>
            <a:ahLst/>
            <a:cxnLst/>
            <a:rect l="l" t="t" r="r" b="b"/>
            <a:pathLst>
              <a:path w="61960" h="122466" extrusionOk="0">
                <a:moveTo>
                  <a:pt x="52217" y="0"/>
                </a:moveTo>
                <a:lnTo>
                  <a:pt x="9743" y="0"/>
                </a:lnTo>
                <a:lnTo>
                  <a:pt x="9743" y="0"/>
                </a:lnTo>
                <a:lnTo>
                  <a:pt x="8803" y="0"/>
                </a:lnTo>
                <a:lnTo>
                  <a:pt x="7778" y="171"/>
                </a:lnTo>
                <a:lnTo>
                  <a:pt x="6838" y="427"/>
                </a:lnTo>
                <a:lnTo>
                  <a:pt x="5983" y="769"/>
                </a:lnTo>
                <a:lnTo>
                  <a:pt x="5129" y="1111"/>
                </a:lnTo>
                <a:lnTo>
                  <a:pt x="4359" y="1624"/>
                </a:lnTo>
                <a:lnTo>
                  <a:pt x="3590" y="2222"/>
                </a:lnTo>
                <a:lnTo>
                  <a:pt x="2907" y="2820"/>
                </a:lnTo>
                <a:lnTo>
                  <a:pt x="2223" y="3504"/>
                </a:lnTo>
                <a:lnTo>
                  <a:pt x="1710" y="4273"/>
                </a:lnTo>
                <a:lnTo>
                  <a:pt x="1197" y="5042"/>
                </a:lnTo>
                <a:lnTo>
                  <a:pt x="770" y="5897"/>
                </a:lnTo>
                <a:lnTo>
                  <a:pt x="514" y="6837"/>
                </a:lnTo>
                <a:lnTo>
                  <a:pt x="257" y="7777"/>
                </a:lnTo>
                <a:lnTo>
                  <a:pt x="86" y="8717"/>
                </a:lnTo>
                <a:lnTo>
                  <a:pt x="1" y="9743"/>
                </a:lnTo>
                <a:lnTo>
                  <a:pt x="1" y="112723"/>
                </a:lnTo>
                <a:lnTo>
                  <a:pt x="1" y="112723"/>
                </a:lnTo>
                <a:lnTo>
                  <a:pt x="86" y="113748"/>
                </a:lnTo>
                <a:lnTo>
                  <a:pt x="257" y="114688"/>
                </a:lnTo>
                <a:lnTo>
                  <a:pt x="514" y="115629"/>
                </a:lnTo>
                <a:lnTo>
                  <a:pt x="770" y="116569"/>
                </a:lnTo>
                <a:lnTo>
                  <a:pt x="1197" y="117423"/>
                </a:lnTo>
                <a:lnTo>
                  <a:pt x="1710" y="118192"/>
                </a:lnTo>
                <a:lnTo>
                  <a:pt x="2223" y="118962"/>
                </a:lnTo>
                <a:lnTo>
                  <a:pt x="2907" y="119645"/>
                </a:lnTo>
                <a:lnTo>
                  <a:pt x="3590" y="120243"/>
                </a:lnTo>
                <a:lnTo>
                  <a:pt x="4359" y="120842"/>
                </a:lnTo>
                <a:lnTo>
                  <a:pt x="5129" y="121354"/>
                </a:lnTo>
                <a:lnTo>
                  <a:pt x="5983" y="121696"/>
                </a:lnTo>
                <a:lnTo>
                  <a:pt x="6838" y="122038"/>
                </a:lnTo>
                <a:lnTo>
                  <a:pt x="7778" y="122294"/>
                </a:lnTo>
                <a:lnTo>
                  <a:pt x="8803" y="122465"/>
                </a:lnTo>
                <a:lnTo>
                  <a:pt x="9743" y="122465"/>
                </a:lnTo>
                <a:lnTo>
                  <a:pt x="52217" y="122465"/>
                </a:lnTo>
                <a:lnTo>
                  <a:pt x="52217" y="122465"/>
                </a:lnTo>
                <a:lnTo>
                  <a:pt x="53243" y="122465"/>
                </a:lnTo>
                <a:lnTo>
                  <a:pt x="54183" y="122294"/>
                </a:lnTo>
                <a:lnTo>
                  <a:pt x="55123" y="122038"/>
                </a:lnTo>
                <a:lnTo>
                  <a:pt x="55978" y="121696"/>
                </a:lnTo>
                <a:lnTo>
                  <a:pt x="56832" y="121354"/>
                </a:lnTo>
                <a:lnTo>
                  <a:pt x="57687" y="120842"/>
                </a:lnTo>
                <a:lnTo>
                  <a:pt x="58371" y="120243"/>
                </a:lnTo>
                <a:lnTo>
                  <a:pt x="59054" y="119645"/>
                </a:lnTo>
                <a:lnTo>
                  <a:pt x="59738" y="118962"/>
                </a:lnTo>
                <a:lnTo>
                  <a:pt x="60251" y="118192"/>
                </a:lnTo>
                <a:lnTo>
                  <a:pt x="60764" y="117423"/>
                </a:lnTo>
                <a:lnTo>
                  <a:pt x="61191" y="116569"/>
                </a:lnTo>
                <a:lnTo>
                  <a:pt x="61533" y="115629"/>
                </a:lnTo>
                <a:lnTo>
                  <a:pt x="61704" y="114688"/>
                </a:lnTo>
                <a:lnTo>
                  <a:pt x="61875" y="113748"/>
                </a:lnTo>
                <a:lnTo>
                  <a:pt x="61960" y="112723"/>
                </a:lnTo>
                <a:lnTo>
                  <a:pt x="61960" y="9743"/>
                </a:lnTo>
                <a:lnTo>
                  <a:pt x="61960" y="9743"/>
                </a:lnTo>
                <a:lnTo>
                  <a:pt x="61875" y="8717"/>
                </a:lnTo>
                <a:lnTo>
                  <a:pt x="61704" y="7777"/>
                </a:lnTo>
                <a:lnTo>
                  <a:pt x="61533" y="6837"/>
                </a:lnTo>
                <a:lnTo>
                  <a:pt x="61191" y="5897"/>
                </a:lnTo>
                <a:lnTo>
                  <a:pt x="60764" y="5042"/>
                </a:lnTo>
                <a:lnTo>
                  <a:pt x="60251" y="4273"/>
                </a:lnTo>
                <a:lnTo>
                  <a:pt x="59738" y="3504"/>
                </a:lnTo>
                <a:lnTo>
                  <a:pt x="59054" y="2820"/>
                </a:lnTo>
                <a:lnTo>
                  <a:pt x="58371" y="2222"/>
                </a:lnTo>
                <a:lnTo>
                  <a:pt x="57687" y="1624"/>
                </a:lnTo>
                <a:lnTo>
                  <a:pt x="56832" y="1111"/>
                </a:lnTo>
                <a:lnTo>
                  <a:pt x="55978" y="769"/>
                </a:lnTo>
                <a:lnTo>
                  <a:pt x="55123" y="427"/>
                </a:lnTo>
                <a:lnTo>
                  <a:pt x="54183" y="171"/>
                </a:lnTo>
                <a:lnTo>
                  <a:pt x="53243" y="0"/>
                </a:lnTo>
                <a:lnTo>
                  <a:pt x="52217" y="0"/>
                </a:lnTo>
                <a:lnTo>
                  <a:pt x="52217" y="0"/>
                </a:lnTo>
                <a:close/>
                <a:moveTo>
                  <a:pt x="24870" y="5042"/>
                </a:moveTo>
                <a:lnTo>
                  <a:pt x="24870" y="5042"/>
                </a:lnTo>
                <a:lnTo>
                  <a:pt x="24955" y="5042"/>
                </a:lnTo>
                <a:lnTo>
                  <a:pt x="37176" y="5042"/>
                </a:lnTo>
                <a:lnTo>
                  <a:pt x="37176" y="5042"/>
                </a:lnTo>
                <a:lnTo>
                  <a:pt x="37433" y="5042"/>
                </a:lnTo>
                <a:lnTo>
                  <a:pt x="37689" y="5213"/>
                </a:lnTo>
                <a:lnTo>
                  <a:pt x="37860" y="5469"/>
                </a:lnTo>
                <a:lnTo>
                  <a:pt x="37946" y="5811"/>
                </a:lnTo>
                <a:lnTo>
                  <a:pt x="37946" y="5811"/>
                </a:lnTo>
                <a:lnTo>
                  <a:pt x="37860" y="6068"/>
                </a:lnTo>
                <a:lnTo>
                  <a:pt x="37689" y="6324"/>
                </a:lnTo>
                <a:lnTo>
                  <a:pt x="37433" y="6495"/>
                </a:lnTo>
                <a:lnTo>
                  <a:pt x="37091" y="6580"/>
                </a:lnTo>
                <a:lnTo>
                  <a:pt x="37091" y="6580"/>
                </a:lnTo>
                <a:lnTo>
                  <a:pt x="37091" y="6580"/>
                </a:lnTo>
                <a:lnTo>
                  <a:pt x="24870" y="6580"/>
                </a:lnTo>
                <a:lnTo>
                  <a:pt x="24870" y="6580"/>
                </a:lnTo>
                <a:lnTo>
                  <a:pt x="24870" y="6580"/>
                </a:lnTo>
                <a:lnTo>
                  <a:pt x="24528" y="6495"/>
                </a:lnTo>
                <a:lnTo>
                  <a:pt x="24272" y="6324"/>
                </a:lnTo>
                <a:lnTo>
                  <a:pt x="24101" y="6068"/>
                </a:lnTo>
                <a:lnTo>
                  <a:pt x="24101" y="5811"/>
                </a:lnTo>
                <a:lnTo>
                  <a:pt x="24101" y="5811"/>
                </a:lnTo>
                <a:lnTo>
                  <a:pt x="24101" y="5469"/>
                </a:lnTo>
                <a:lnTo>
                  <a:pt x="24272" y="5213"/>
                </a:lnTo>
                <a:lnTo>
                  <a:pt x="24528" y="5042"/>
                </a:lnTo>
                <a:lnTo>
                  <a:pt x="24870" y="5042"/>
                </a:lnTo>
                <a:lnTo>
                  <a:pt x="24870" y="5042"/>
                </a:lnTo>
                <a:close/>
                <a:moveTo>
                  <a:pt x="31023" y="119389"/>
                </a:moveTo>
                <a:lnTo>
                  <a:pt x="31023" y="119389"/>
                </a:lnTo>
                <a:lnTo>
                  <a:pt x="30340" y="119303"/>
                </a:lnTo>
                <a:lnTo>
                  <a:pt x="29741" y="119132"/>
                </a:lnTo>
                <a:lnTo>
                  <a:pt x="29143" y="118791"/>
                </a:lnTo>
                <a:lnTo>
                  <a:pt x="28630" y="118449"/>
                </a:lnTo>
                <a:lnTo>
                  <a:pt x="28288" y="117936"/>
                </a:lnTo>
                <a:lnTo>
                  <a:pt x="27947" y="117338"/>
                </a:lnTo>
                <a:lnTo>
                  <a:pt x="27776" y="116740"/>
                </a:lnTo>
                <a:lnTo>
                  <a:pt x="27690" y="116056"/>
                </a:lnTo>
                <a:lnTo>
                  <a:pt x="27690" y="116056"/>
                </a:lnTo>
                <a:lnTo>
                  <a:pt x="27776" y="115458"/>
                </a:lnTo>
                <a:lnTo>
                  <a:pt x="27947" y="114774"/>
                </a:lnTo>
                <a:lnTo>
                  <a:pt x="28288" y="114261"/>
                </a:lnTo>
                <a:lnTo>
                  <a:pt x="28630" y="113748"/>
                </a:lnTo>
                <a:lnTo>
                  <a:pt x="29143" y="113407"/>
                </a:lnTo>
                <a:lnTo>
                  <a:pt x="29741" y="113065"/>
                </a:lnTo>
                <a:lnTo>
                  <a:pt x="30340" y="112894"/>
                </a:lnTo>
                <a:lnTo>
                  <a:pt x="31023" y="112808"/>
                </a:lnTo>
                <a:lnTo>
                  <a:pt x="31023" y="112808"/>
                </a:lnTo>
                <a:lnTo>
                  <a:pt x="31621" y="112894"/>
                </a:lnTo>
                <a:lnTo>
                  <a:pt x="32305" y="113065"/>
                </a:lnTo>
                <a:lnTo>
                  <a:pt x="32818" y="113407"/>
                </a:lnTo>
                <a:lnTo>
                  <a:pt x="33331" y="113748"/>
                </a:lnTo>
                <a:lnTo>
                  <a:pt x="33758" y="114261"/>
                </a:lnTo>
                <a:lnTo>
                  <a:pt x="34014" y="114774"/>
                </a:lnTo>
                <a:lnTo>
                  <a:pt x="34185" y="115458"/>
                </a:lnTo>
                <a:lnTo>
                  <a:pt x="34271" y="116056"/>
                </a:lnTo>
                <a:lnTo>
                  <a:pt x="34271" y="116056"/>
                </a:lnTo>
                <a:lnTo>
                  <a:pt x="34185" y="116740"/>
                </a:lnTo>
                <a:lnTo>
                  <a:pt x="34014" y="117338"/>
                </a:lnTo>
                <a:lnTo>
                  <a:pt x="33758" y="117936"/>
                </a:lnTo>
                <a:lnTo>
                  <a:pt x="33331" y="118449"/>
                </a:lnTo>
                <a:lnTo>
                  <a:pt x="32818" y="118791"/>
                </a:lnTo>
                <a:lnTo>
                  <a:pt x="32305" y="119132"/>
                </a:lnTo>
                <a:lnTo>
                  <a:pt x="31621" y="119303"/>
                </a:lnTo>
                <a:lnTo>
                  <a:pt x="31023" y="119389"/>
                </a:lnTo>
                <a:lnTo>
                  <a:pt x="31023" y="119389"/>
                </a:lnTo>
                <a:close/>
                <a:moveTo>
                  <a:pt x="59482" y="108877"/>
                </a:moveTo>
                <a:lnTo>
                  <a:pt x="2479" y="108877"/>
                </a:lnTo>
                <a:lnTo>
                  <a:pt x="2479" y="13588"/>
                </a:lnTo>
                <a:lnTo>
                  <a:pt x="59482" y="13588"/>
                </a:lnTo>
                <a:lnTo>
                  <a:pt x="59482" y="108877"/>
                </a:lnTo>
                <a:close/>
              </a:path>
            </a:pathLst>
          </a:custGeom>
          <a:noFill/>
          <a:ln>
            <a:headEnd type="none" w="sm" len="sm"/>
            <a:tailEnd type="none" w="sm" len="sm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1CCA8ED3-9870-C7EA-CCF3-B84C9511322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l="4003" t="15785" r="3062" b="17943"/>
          <a:stretch/>
        </p:blipFill>
        <p:spPr>
          <a:xfrm>
            <a:off x="695772" y="1836222"/>
            <a:ext cx="1886118" cy="1161446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74D8C6CE-36BF-F46E-FF1F-5882CA145316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106950" y="2783573"/>
            <a:ext cx="269236" cy="269236"/>
          </a:xfrm>
          <a:prstGeom prst="rect">
            <a:avLst/>
          </a:prstGeom>
        </p:spPr>
      </p:pic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E8175636-39DC-E8C3-C151-C445A2D4ADDF}"/>
              </a:ext>
            </a:extLst>
          </p:cNvPr>
          <p:cNvSpPr/>
          <p:nvPr/>
        </p:nvSpPr>
        <p:spPr>
          <a:xfrm>
            <a:off x="3059430" y="3050533"/>
            <a:ext cx="213360" cy="45719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2E627F62-D6A5-2E8A-A1FA-5EC534DF423F}"/>
              </a:ext>
            </a:extLst>
          </p:cNvPr>
          <p:cNvSpPr/>
          <p:nvPr/>
        </p:nvSpPr>
        <p:spPr>
          <a:xfrm>
            <a:off x="3219195" y="3176263"/>
            <a:ext cx="213360" cy="45719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38D0C9AF-CBF4-9A65-634A-7494274644A7}"/>
              </a:ext>
            </a:extLst>
          </p:cNvPr>
          <p:cNvSpPr/>
          <p:nvPr/>
        </p:nvSpPr>
        <p:spPr>
          <a:xfrm>
            <a:off x="3219195" y="3260995"/>
            <a:ext cx="213360" cy="45719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7A741647-A143-F793-1390-1187B329C298}"/>
              </a:ext>
            </a:extLst>
          </p:cNvPr>
          <p:cNvSpPr/>
          <p:nvPr/>
        </p:nvSpPr>
        <p:spPr>
          <a:xfrm>
            <a:off x="3079675" y="3367650"/>
            <a:ext cx="213360" cy="45719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Google Shape;1203;p43">
            <a:extLst>
              <a:ext uri="{FF2B5EF4-FFF2-40B4-BE49-F238E27FC236}">
                <a16:creationId xmlns:a16="http://schemas.microsoft.com/office/drawing/2014/main" id="{C85EEF63-4F04-5AFD-35AF-0CDA704007BE}"/>
              </a:ext>
            </a:extLst>
          </p:cNvPr>
          <p:cNvSpPr txBox="1">
            <a:spLocks/>
          </p:cNvSpPr>
          <p:nvPr/>
        </p:nvSpPr>
        <p:spPr>
          <a:xfrm>
            <a:off x="8081099" y="62465"/>
            <a:ext cx="453867" cy="183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Font typeface="Patrick Hand"/>
              <a:buNone/>
              <a:defRPr sz="3200" b="1" i="0" u="none" strike="noStrike" cap="none">
                <a:solidFill>
                  <a:schemeClr val="accent5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sz="1800" dirty="0">
                <a:uFill>
                  <a:noFill/>
                </a:uFill>
                <a:hlinkClick r:id="" action="ppaction://hlinkshowjump?jump=nextslide"/>
              </a:rPr>
              <a:t>17 </a:t>
            </a:r>
            <a:r>
              <a:rPr lang="en-US" sz="1800" dirty="0">
                <a:solidFill>
                  <a:schemeClr val="accent2"/>
                </a:solidFill>
                <a:uFill>
                  <a:noFill/>
                </a:uFill>
                <a:hlinkClick r:id="" action="ppaction://hlinkshowjump?jump=nextslid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&gt;&gt;</a:t>
            </a:r>
            <a:endParaRPr lang="en-US" sz="1800" dirty="0">
              <a:solidFill>
                <a:schemeClr val="accent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25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6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70" grpId="0" animBg="1"/>
      <p:bldP spid="5" grpId="0" build="p" animBg="1"/>
      <p:bldP spid="6" grpId="0" build="p"/>
      <p:bldP spid="8" grpId="0" build="p"/>
      <p:bldP spid="9" grpId="0" build="p"/>
      <p:bldP spid="10" grpId="0" build="p"/>
      <p:bldP spid="11" grpId="0" build="p"/>
      <p:bldP spid="12" grpId="0" build="p"/>
      <p:bldP spid="1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1" name="Google Shape;1201;p43"/>
          <p:cNvSpPr txBox="1">
            <a:spLocks noGrp="1"/>
          </p:cNvSpPr>
          <p:nvPr>
            <p:ph type="subTitle" idx="1"/>
          </p:nvPr>
        </p:nvSpPr>
        <p:spPr>
          <a:xfrm>
            <a:off x="1330556" y="3526760"/>
            <a:ext cx="1681333" cy="7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b="1" dirty="0"/>
              <a:t>Nafis Sameen</a:t>
            </a:r>
            <a:endParaRPr lang="en" b="1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220041150</a:t>
            </a:r>
            <a:endParaRPr b="1" dirty="0"/>
          </a:p>
        </p:txBody>
      </p:sp>
      <p:sp>
        <p:nvSpPr>
          <p:cNvPr id="1203" name="Google Shape;1203;p43"/>
          <p:cNvSpPr txBox="1">
            <a:spLocks noGrp="1"/>
          </p:cNvSpPr>
          <p:nvPr>
            <p:ph type="ctrTitle" idx="4294967295"/>
          </p:nvPr>
        </p:nvSpPr>
        <p:spPr>
          <a:xfrm>
            <a:off x="4657559" y="4738825"/>
            <a:ext cx="982800" cy="1830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uFill>
                  <a:noFill/>
                </a:uFill>
                <a:hlinkClick r:id="" action="ppaction://hlinkshowjump?jump=nextslide"/>
              </a:rPr>
              <a:t>Next </a:t>
            </a:r>
            <a:r>
              <a:rPr lang="en" sz="1800" dirty="0">
                <a:solidFill>
                  <a:schemeClr val="accent2"/>
                </a:solidFill>
                <a:uFill>
                  <a:noFill/>
                </a:uFill>
                <a:hlinkClick r:id="" action="ppaction://hlinkshowjump?jump=nextslid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&gt;&gt;</a:t>
            </a:r>
            <a:endParaRPr sz="1800" dirty="0">
              <a:solidFill>
                <a:schemeClr val="accent2"/>
              </a:solidFill>
            </a:endParaRPr>
          </a:p>
        </p:txBody>
      </p:sp>
      <p:sp>
        <p:nvSpPr>
          <p:cNvPr id="1204" name="Google Shape;1204;p43"/>
          <p:cNvSpPr txBox="1">
            <a:spLocks noGrp="1"/>
          </p:cNvSpPr>
          <p:nvPr>
            <p:ph type="ctrTitle" idx="4294967295"/>
          </p:nvPr>
        </p:nvSpPr>
        <p:spPr>
          <a:xfrm>
            <a:off x="3503641" y="4738825"/>
            <a:ext cx="982800" cy="1830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accent2"/>
                </a:solidFill>
                <a:uFill>
                  <a:noFill/>
                </a:uFill>
                <a:hlinkClick r:id="" action="ppaction://hlinkshowjump?jump=previousslid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&lt;&lt;</a:t>
            </a:r>
            <a:r>
              <a:rPr lang="en" sz="1800" dirty="0">
                <a:uFill>
                  <a:noFill/>
                </a:uFill>
                <a:hlinkClick r:id="" action="ppaction://hlinkshowjump?jump=previousslide"/>
              </a:rPr>
              <a:t> Previous</a:t>
            </a:r>
            <a:endParaRPr sz="1800" dirty="0"/>
          </a:p>
        </p:txBody>
      </p:sp>
      <p:sp>
        <p:nvSpPr>
          <p:cNvPr id="1205" name="Google Shape;1205;p43"/>
          <p:cNvSpPr/>
          <p:nvPr/>
        </p:nvSpPr>
        <p:spPr>
          <a:xfrm>
            <a:off x="5030339" y="2973124"/>
            <a:ext cx="1652736" cy="54303"/>
          </a:xfrm>
          <a:custGeom>
            <a:avLst/>
            <a:gdLst/>
            <a:ahLst/>
            <a:cxnLst/>
            <a:rect l="l" t="t" r="r" b="b"/>
            <a:pathLst>
              <a:path w="81623" h="7078" extrusionOk="0">
                <a:moveTo>
                  <a:pt x="31634" y="0"/>
                </a:moveTo>
                <a:lnTo>
                  <a:pt x="29668" y="18"/>
                </a:lnTo>
                <a:lnTo>
                  <a:pt x="27685" y="36"/>
                </a:lnTo>
                <a:lnTo>
                  <a:pt x="25719" y="90"/>
                </a:lnTo>
                <a:lnTo>
                  <a:pt x="23735" y="161"/>
                </a:lnTo>
                <a:lnTo>
                  <a:pt x="21769" y="250"/>
                </a:lnTo>
                <a:lnTo>
                  <a:pt x="19803" y="340"/>
                </a:lnTo>
                <a:lnTo>
                  <a:pt x="17837" y="483"/>
                </a:lnTo>
                <a:lnTo>
                  <a:pt x="16729" y="554"/>
                </a:lnTo>
                <a:lnTo>
                  <a:pt x="15639" y="661"/>
                </a:lnTo>
                <a:lnTo>
                  <a:pt x="14549" y="769"/>
                </a:lnTo>
                <a:lnTo>
                  <a:pt x="13459" y="876"/>
                </a:lnTo>
                <a:lnTo>
                  <a:pt x="12386" y="1019"/>
                </a:lnTo>
                <a:lnTo>
                  <a:pt x="11296" y="1162"/>
                </a:lnTo>
                <a:lnTo>
                  <a:pt x="10224" y="1341"/>
                </a:lnTo>
                <a:lnTo>
                  <a:pt x="9151" y="1519"/>
                </a:lnTo>
                <a:lnTo>
                  <a:pt x="8079" y="1716"/>
                </a:lnTo>
                <a:lnTo>
                  <a:pt x="7007" y="1930"/>
                </a:lnTo>
                <a:lnTo>
                  <a:pt x="5934" y="2163"/>
                </a:lnTo>
                <a:lnTo>
                  <a:pt x="4880" y="2413"/>
                </a:lnTo>
                <a:lnTo>
                  <a:pt x="3826" y="2681"/>
                </a:lnTo>
                <a:lnTo>
                  <a:pt x="2771" y="2985"/>
                </a:lnTo>
                <a:lnTo>
                  <a:pt x="1717" y="3289"/>
                </a:lnTo>
                <a:lnTo>
                  <a:pt x="662" y="3628"/>
                </a:lnTo>
                <a:lnTo>
                  <a:pt x="573" y="3664"/>
                </a:lnTo>
                <a:lnTo>
                  <a:pt x="501" y="3718"/>
                </a:lnTo>
                <a:lnTo>
                  <a:pt x="412" y="3789"/>
                </a:lnTo>
                <a:lnTo>
                  <a:pt x="340" y="3878"/>
                </a:lnTo>
                <a:lnTo>
                  <a:pt x="287" y="3968"/>
                </a:lnTo>
                <a:lnTo>
                  <a:pt x="233" y="4075"/>
                </a:lnTo>
                <a:lnTo>
                  <a:pt x="144" y="4307"/>
                </a:lnTo>
                <a:lnTo>
                  <a:pt x="72" y="4575"/>
                </a:lnTo>
                <a:lnTo>
                  <a:pt x="37" y="4861"/>
                </a:lnTo>
                <a:lnTo>
                  <a:pt x="1" y="5165"/>
                </a:lnTo>
                <a:lnTo>
                  <a:pt x="19" y="5469"/>
                </a:lnTo>
                <a:lnTo>
                  <a:pt x="37" y="5755"/>
                </a:lnTo>
                <a:lnTo>
                  <a:pt x="90" y="6041"/>
                </a:lnTo>
                <a:lnTo>
                  <a:pt x="162" y="6291"/>
                </a:lnTo>
                <a:lnTo>
                  <a:pt x="233" y="6523"/>
                </a:lnTo>
                <a:lnTo>
                  <a:pt x="340" y="6684"/>
                </a:lnTo>
                <a:lnTo>
                  <a:pt x="394" y="6756"/>
                </a:lnTo>
                <a:lnTo>
                  <a:pt x="466" y="6827"/>
                </a:lnTo>
                <a:lnTo>
                  <a:pt x="519" y="6863"/>
                </a:lnTo>
                <a:lnTo>
                  <a:pt x="591" y="6881"/>
                </a:lnTo>
                <a:lnTo>
                  <a:pt x="680" y="6899"/>
                </a:lnTo>
                <a:lnTo>
                  <a:pt x="752" y="6881"/>
                </a:lnTo>
                <a:lnTo>
                  <a:pt x="1681" y="6631"/>
                </a:lnTo>
                <a:lnTo>
                  <a:pt x="2610" y="6416"/>
                </a:lnTo>
                <a:lnTo>
                  <a:pt x="3540" y="6202"/>
                </a:lnTo>
                <a:lnTo>
                  <a:pt x="4487" y="5987"/>
                </a:lnTo>
                <a:lnTo>
                  <a:pt x="5416" y="5809"/>
                </a:lnTo>
                <a:lnTo>
                  <a:pt x="6363" y="5630"/>
                </a:lnTo>
                <a:lnTo>
                  <a:pt x="7311" y="5469"/>
                </a:lnTo>
                <a:lnTo>
                  <a:pt x="8258" y="5326"/>
                </a:lnTo>
                <a:lnTo>
                  <a:pt x="9205" y="5183"/>
                </a:lnTo>
                <a:lnTo>
                  <a:pt x="10134" y="5058"/>
                </a:lnTo>
                <a:lnTo>
                  <a:pt x="12047" y="4826"/>
                </a:lnTo>
                <a:lnTo>
                  <a:pt x="13941" y="4629"/>
                </a:lnTo>
                <a:lnTo>
                  <a:pt x="15853" y="4486"/>
                </a:lnTo>
                <a:lnTo>
                  <a:pt x="17766" y="4361"/>
                </a:lnTo>
                <a:lnTo>
                  <a:pt x="19660" y="4272"/>
                </a:lnTo>
                <a:lnTo>
                  <a:pt x="21590" y="4200"/>
                </a:lnTo>
                <a:lnTo>
                  <a:pt x="23503" y="4164"/>
                </a:lnTo>
                <a:lnTo>
                  <a:pt x="25415" y="4129"/>
                </a:lnTo>
                <a:lnTo>
                  <a:pt x="27327" y="4111"/>
                </a:lnTo>
                <a:lnTo>
                  <a:pt x="31152" y="4111"/>
                </a:lnTo>
                <a:lnTo>
                  <a:pt x="33136" y="4129"/>
                </a:lnTo>
                <a:lnTo>
                  <a:pt x="35119" y="4146"/>
                </a:lnTo>
                <a:lnTo>
                  <a:pt x="37103" y="4182"/>
                </a:lnTo>
                <a:lnTo>
                  <a:pt x="39087" y="4218"/>
                </a:lnTo>
                <a:lnTo>
                  <a:pt x="41071" y="4272"/>
                </a:lnTo>
                <a:lnTo>
                  <a:pt x="43055" y="4343"/>
                </a:lnTo>
                <a:lnTo>
                  <a:pt x="45038" y="4415"/>
                </a:lnTo>
                <a:lnTo>
                  <a:pt x="47022" y="4504"/>
                </a:lnTo>
                <a:lnTo>
                  <a:pt x="49006" y="4593"/>
                </a:lnTo>
                <a:lnTo>
                  <a:pt x="50972" y="4701"/>
                </a:lnTo>
                <a:lnTo>
                  <a:pt x="52956" y="4826"/>
                </a:lnTo>
                <a:lnTo>
                  <a:pt x="54939" y="4951"/>
                </a:lnTo>
                <a:lnTo>
                  <a:pt x="56905" y="5094"/>
                </a:lnTo>
                <a:lnTo>
                  <a:pt x="58889" y="5255"/>
                </a:lnTo>
                <a:lnTo>
                  <a:pt x="60873" y="5415"/>
                </a:lnTo>
                <a:lnTo>
                  <a:pt x="62839" y="5594"/>
                </a:lnTo>
                <a:lnTo>
                  <a:pt x="67325" y="6005"/>
                </a:lnTo>
                <a:lnTo>
                  <a:pt x="69577" y="6220"/>
                </a:lnTo>
                <a:lnTo>
                  <a:pt x="71811" y="6452"/>
                </a:lnTo>
                <a:lnTo>
                  <a:pt x="72954" y="6577"/>
                </a:lnTo>
                <a:lnTo>
                  <a:pt x="74098" y="6720"/>
                </a:lnTo>
                <a:lnTo>
                  <a:pt x="75260" y="6863"/>
                </a:lnTo>
                <a:lnTo>
                  <a:pt x="76439" y="6970"/>
                </a:lnTo>
                <a:lnTo>
                  <a:pt x="77029" y="7024"/>
                </a:lnTo>
                <a:lnTo>
                  <a:pt x="77601" y="7042"/>
                </a:lnTo>
                <a:lnTo>
                  <a:pt x="78191" y="7078"/>
                </a:lnTo>
                <a:lnTo>
                  <a:pt x="78781" y="7078"/>
                </a:lnTo>
                <a:lnTo>
                  <a:pt x="79353" y="7060"/>
                </a:lnTo>
                <a:lnTo>
                  <a:pt x="79925" y="7024"/>
                </a:lnTo>
                <a:lnTo>
                  <a:pt x="80496" y="6970"/>
                </a:lnTo>
                <a:lnTo>
                  <a:pt x="81050" y="6881"/>
                </a:lnTo>
                <a:lnTo>
                  <a:pt x="81122" y="6863"/>
                </a:lnTo>
                <a:lnTo>
                  <a:pt x="81193" y="6827"/>
                </a:lnTo>
                <a:lnTo>
                  <a:pt x="81247" y="6792"/>
                </a:lnTo>
                <a:lnTo>
                  <a:pt x="81301" y="6738"/>
                </a:lnTo>
                <a:lnTo>
                  <a:pt x="81408" y="6613"/>
                </a:lnTo>
                <a:lnTo>
                  <a:pt x="81479" y="6470"/>
                </a:lnTo>
                <a:lnTo>
                  <a:pt x="81551" y="6291"/>
                </a:lnTo>
                <a:lnTo>
                  <a:pt x="81587" y="6095"/>
                </a:lnTo>
                <a:lnTo>
                  <a:pt x="81622" y="5880"/>
                </a:lnTo>
                <a:lnTo>
                  <a:pt x="81622" y="5666"/>
                </a:lnTo>
                <a:lnTo>
                  <a:pt x="81622" y="5433"/>
                </a:lnTo>
                <a:lnTo>
                  <a:pt x="81604" y="5219"/>
                </a:lnTo>
                <a:lnTo>
                  <a:pt x="81551" y="5004"/>
                </a:lnTo>
                <a:lnTo>
                  <a:pt x="81497" y="4826"/>
                </a:lnTo>
                <a:lnTo>
                  <a:pt x="81444" y="4647"/>
                </a:lnTo>
                <a:lnTo>
                  <a:pt x="81354" y="4504"/>
                </a:lnTo>
                <a:lnTo>
                  <a:pt x="81247" y="4397"/>
                </a:lnTo>
                <a:lnTo>
                  <a:pt x="81140" y="4325"/>
                </a:lnTo>
                <a:lnTo>
                  <a:pt x="80693" y="4129"/>
                </a:lnTo>
                <a:lnTo>
                  <a:pt x="80246" y="3950"/>
                </a:lnTo>
                <a:lnTo>
                  <a:pt x="79782" y="3789"/>
                </a:lnTo>
                <a:lnTo>
                  <a:pt x="79317" y="3646"/>
                </a:lnTo>
                <a:lnTo>
                  <a:pt x="78852" y="3521"/>
                </a:lnTo>
                <a:lnTo>
                  <a:pt x="78388" y="3414"/>
                </a:lnTo>
                <a:lnTo>
                  <a:pt x="77422" y="3199"/>
                </a:lnTo>
                <a:lnTo>
                  <a:pt x="76457" y="3021"/>
                </a:lnTo>
                <a:lnTo>
                  <a:pt x="75492" y="2878"/>
                </a:lnTo>
                <a:lnTo>
                  <a:pt x="73562" y="2609"/>
                </a:lnTo>
                <a:lnTo>
                  <a:pt x="71560" y="2324"/>
                </a:lnTo>
                <a:lnTo>
                  <a:pt x="69559" y="2073"/>
                </a:lnTo>
                <a:lnTo>
                  <a:pt x="67539" y="1841"/>
                </a:lnTo>
                <a:lnTo>
                  <a:pt x="65520" y="1644"/>
                </a:lnTo>
                <a:lnTo>
                  <a:pt x="63518" y="1448"/>
                </a:lnTo>
                <a:lnTo>
                  <a:pt x="61498" y="1269"/>
                </a:lnTo>
                <a:lnTo>
                  <a:pt x="59479" y="1108"/>
                </a:lnTo>
                <a:lnTo>
                  <a:pt x="57477" y="965"/>
                </a:lnTo>
                <a:lnTo>
                  <a:pt x="55458" y="822"/>
                </a:lnTo>
                <a:lnTo>
                  <a:pt x="53438" y="697"/>
                </a:lnTo>
                <a:lnTo>
                  <a:pt x="49399" y="483"/>
                </a:lnTo>
                <a:lnTo>
                  <a:pt x="45467" y="304"/>
                </a:lnTo>
                <a:lnTo>
                  <a:pt x="41518" y="161"/>
                </a:lnTo>
                <a:lnTo>
                  <a:pt x="39534" y="107"/>
                </a:lnTo>
                <a:lnTo>
                  <a:pt x="37568" y="54"/>
                </a:lnTo>
                <a:lnTo>
                  <a:pt x="35584" y="18"/>
                </a:lnTo>
                <a:lnTo>
                  <a:pt x="33618" y="0"/>
                </a:lnTo>
                <a:close/>
              </a:path>
            </a:pathLst>
          </a:custGeom>
          <a:solidFill>
            <a:schemeClr val="accent6">
              <a:alpha val="2191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330;p42">
            <a:extLst>
              <a:ext uri="{FF2B5EF4-FFF2-40B4-BE49-F238E27FC236}">
                <a16:creationId xmlns:a16="http://schemas.microsoft.com/office/drawing/2014/main" id="{42791A9F-5C24-95F4-9610-437533A3A9EF}"/>
              </a:ext>
            </a:extLst>
          </p:cNvPr>
          <p:cNvSpPr/>
          <p:nvPr/>
        </p:nvSpPr>
        <p:spPr>
          <a:xfrm>
            <a:off x="1147862" y="1601310"/>
            <a:ext cx="2073602" cy="1954541"/>
          </a:xfrm>
          <a:prstGeom prst="roundRect">
            <a:avLst>
              <a:gd name="adj" fmla="val 8609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332;p42">
            <a:extLst>
              <a:ext uri="{FF2B5EF4-FFF2-40B4-BE49-F238E27FC236}">
                <a16:creationId xmlns:a16="http://schemas.microsoft.com/office/drawing/2014/main" id="{72C049A9-62E3-8BA2-AE95-D27059B9DB4E}"/>
              </a:ext>
            </a:extLst>
          </p:cNvPr>
          <p:cNvSpPr/>
          <p:nvPr/>
        </p:nvSpPr>
        <p:spPr>
          <a:xfrm>
            <a:off x="6498897" y="1605523"/>
            <a:ext cx="2073602" cy="1954541"/>
          </a:xfrm>
          <a:prstGeom prst="roundRect">
            <a:avLst>
              <a:gd name="adj" fmla="val 8609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" name="Google Shape;333;p42">
            <a:extLst>
              <a:ext uri="{FF2B5EF4-FFF2-40B4-BE49-F238E27FC236}">
                <a16:creationId xmlns:a16="http://schemas.microsoft.com/office/drawing/2014/main" id="{7A0317A6-8AD4-EDF3-2710-3082DD641F78}"/>
              </a:ext>
            </a:extLst>
          </p:cNvPr>
          <p:cNvPicPr preferRelativeResize="0"/>
          <p:nvPr/>
        </p:nvPicPr>
        <p:blipFill rotWithShape="1">
          <a:blip r:embed="rId3"/>
          <a:srcRect l="-242" t="23931" r="7629" b="10596"/>
          <a:stretch/>
        </p:blipFill>
        <p:spPr>
          <a:xfrm>
            <a:off x="6548828" y="1681399"/>
            <a:ext cx="1943122" cy="1831593"/>
          </a:xfrm>
          <a:prstGeom prst="roundRect">
            <a:avLst>
              <a:gd name="adj" fmla="val 8787"/>
            </a:avLst>
          </a:prstGeom>
          <a:noFill/>
          <a:ln>
            <a:noFill/>
          </a:ln>
        </p:spPr>
      </p:pic>
      <p:sp>
        <p:nvSpPr>
          <p:cNvPr id="15" name="Google Shape;332;p42">
            <a:extLst>
              <a:ext uri="{FF2B5EF4-FFF2-40B4-BE49-F238E27FC236}">
                <a16:creationId xmlns:a16="http://schemas.microsoft.com/office/drawing/2014/main" id="{39409727-7ED3-4534-9B41-C53B93966E9C}"/>
              </a:ext>
            </a:extLst>
          </p:cNvPr>
          <p:cNvSpPr/>
          <p:nvPr/>
        </p:nvSpPr>
        <p:spPr>
          <a:xfrm>
            <a:off x="1057074" y="784659"/>
            <a:ext cx="1921589" cy="600845"/>
          </a:xfrm>
          <a:prstGeom prst="roundRect">
            <a:avLst>
              <a:gd name="adj" fmla="val 23828"/>
            </a:avLst>
          </a:prstGeom>
          <a:solidFill>
            <a:srgbClr val="A85753"/>
          </a:solidFill>
          <a:ln>
            <a:noFill/>
          </a:ln>
          <a:effectLst>
            <a:outerShdw blurRad="101600" dist="38100" sx="101000" sy="101000" algn="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" name="Google Shape;335;p42">
            <a:extLst>
              <a:ext uri="{FF2B5EF4-FFF2-40B4-BE49-F238E27FC236}">
                <a16:creationId xmlns:a16="http://schemas.microsoft.com/office/drawing/2014/main" id="{A38C98E4-E94B-5152-FCA4-3CE60D163BCB}"/>
              </a:ext>
            </a:extLst>
          </p:cNvPr>
          <p:cNvPicPr preferRelativeResize="0"/>
          <p:nvPr/>
        </p:nvPicPr>
        <p:blipFill rotWithShape="1">
          <a:blip r:embed="rId4"/>
          <a:srcRect l="-926" t="8311" r="926" b="26979"/>
          <a:stretch/>
        </p:blipFill>
        <p:spPr>
          <a:xfrm>
            <a:off x="1216423" y="1662785"/>
            <a:ext cx="1943122" cy="1831593"/>
          </a:xfrm>
          <a:prstGeom prst="roundRect">
            <a:avLst>
              <a:gd name="adj" fmla="val 8787"/>
            </a:avLst>
          </a:prstGeom>
          <a:noFill/>
          <a:ln>
            <a:noFill/>
          </a:ln>
        </p:spPr>
      </p:pic>
      <p:sp>
        <p:nvSpPr>
          <p:cNvPr id="16" name="Google Shape;1202;p43">
            <a:extLst>
              <a:ext uri="{FF2B5EF4-FFF2-40B4-BE49-F238E27FC236}">
                <a16:creationId xmlns:a16="http://schemas.microsoft.com/office/drawing/2014/main" id="{51D8281D-448B-AC29-C414-FF19818113C6}"/>
              </a:ext>
            </a:extLst>
          </p:cNvPr>
          <p:cNvSpPr txBox="1">
            <a:spLocks/>
          </p:cNvSpPr>
          <p:nvPr/>
        </p:nvSpPr>
        <p:spPr>
          <a:xfrm>
            <a:off x="1147862" y="727069"/>
            <a:ext cx="1740012" cy="7160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Font typeface="Patrick Hand"/>
              <a:buNone/>
              <a:defRPr sz="6000" b="1" i="0" u="none" strike="noStrike" cap="none">
                <a:solidFill>
                  <a:schemeClr val="accent5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200" dirty="0">
                <a:solidFill>
                  <a:schemeClr val="bg2"/>
                </a:solidFill>
              </a:rPr>
              <a:t>OUR TEAM</a:t>
            </a:r>
          </a:p>
        </p:txBody>
      </p:sp>
      <p:sp>
        <p:nvSpPr>
          <p:cNvPr id="22" name="Google Shape;1201;p43">
            <a:extLst>
              <a:ext uri="{FF2B5EF4-FFF2-40B4-BE49-F238E27FC236}">
                <a16:creationId xmlns:a16="http://schemas.microsoft.com/office/drawing/2014/main" id="{8FAAC48E-C429-8D2A-8E72-C2BE90BD0DB0}"/>
              </a:ext>
            </a:extLst>
          </p:cNvPr>
          <p:cNvSpPr txBox="1">
            <a:spLocks/>
          </p:cNvSpPr>
          <p:nvPr/>
        </p:nvSpPr>
        <p:spPr>
          <a:xfrm>
            <a:off x="6695031" y="3508146"/>
            <a:ext cx="1681333" cy="7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Quicksand Medium"/>
              <a:buNone/>
              <a:defRPr sz="1600" b="0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Quicksand Medium"/>
              <a:buNone/>
              <a:defRPr sz="1600" b="0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Quicksand Medium"/>
              <a:buNone/>
              <a:defRPr sz="1600" b="0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Quicksand Medium"/>
              <a:buNone/>
              <a:defRPr sz="1600" b="0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Quicksand Medium"/>
              <a:buNone/>
              <a:defRPr sz="1600" b="0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Quicksand Medium"/>
              <a:buNone/>
              <a:defRPr sz="1600" b="0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Quicksand Medium"/>
              <a:buNone/>
              <a:defRPr sz="1600" b="0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Quicksand Medium"/>
              <a:buNone/>
              <a:defRPr sz="1600" b="0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Quicksand Medium"/>
              <a:buNone/>
              <a:defRPr sz="1600" b="0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9pPr>
          </a:lstStyle>
          <a:p>
            <a:pPr marL="0" indent="0" algn="ctr"/>
            <a:r>
              <a:rPr lang="en-US" b="1" dirty="0"/>
              <a:t>Asif Hasan</a:t>
            </a:r>
          </a:p>
          <a:p>
            <a:pPr marL="0" indent="0" algn="ctr"/>
            <a:r>
              <a:rPr lang="en-US" b="1" dirty="0"/>
              <a:t>220041156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05AEA23-F548-2C64-D6CC-92A71BF29056}"/>
              </a:ext>
            </a:extLst>
          </p:cNvPr>
          <p:cNvSpPr/>
          <p:nvPr/>
        </p:nvSpPr>
        <p:spPr>
          <a:xfrm>
            <a:off x="3806406" y="461973"/>
            <a:ext cx="1531188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b="1" dirty="0">
                <a:ln w="0"/>
                <a:solidFill>
                  <a:schemeClr val="tx1"/>
                </a:solidFill>
                <a:latin typeface="Quicksand" panose="020B0604020202020204" charset="0"/>
              </a:rPr>
              <a:t>FLAVORDASH</a:t>
            </a:r>
            <a:endParaRPr lang="en-US" sz="1600" b="1" cap="none" spc="0" dirty="0">
              <a:ln w="0"/>
              <a:solidFill>
                <a:schemeClr val="tx1"/>
              </a:solidFill>
              <a:latin typeface="Quicksand" panose="020B0604020202020204" charset="0"/>
            </a:endParaRPr>
          </a:p>
        </p:txBody>
      </p:sp>
      <p:sp>
        <p:nvSpPr>
          <p:cNvPr id="3" name="Google Shape;1294;p46">
            <a:extLst>
              <a:ext uri="{FF2B5EF4-FFF2-40B4-BE49-F238E27FC236}">
                <a16:creationId xmlns:a16="http://schemas.microsoft.com/office/drawing/2014/main" id="{F7459CA1-3CF0-7FAD-3823-9DB81EDF909B}"/>
              </a:ext>
            </a:extLst>
          </p:cNvPr>
          <p:cNvSpPr/>
          <p:nvPr/>
        </p:nvSpPr>
        <p:spPr>
          <a:xfrm>
            <a:off x="3599784" y="777996"/>
            <a:ext cx="2040575" cy="67046"/>
          </a:xfrm>
          <a:custGeom>
            <a:avLst/>
            <a:gdLst/>
            <a:ahLst/>
            <a:cxnLst/>
            <a:rect l="l" t="t" r="r" b="b"/>
            <a:pathLst>
              <a:path w="81623" h="7078" extrusionOk="0">
                <a:moveTo>
                  <a:pt x="31634" y="0"/>
                </a:moveTo>
                <a:lnTo>
                  <a:pt x="29668" y="18"/>
                </a:lnTo>
                <a:lnTo>
                  <a:pt x="27685" y="36"/>
                </a:lnTo>
                <a:lnTo>
                  <a:pt x="25719" y="90"/>
                </a:lnTo>
                <a:lnTo>
                  <a:pt x="23735" y="161"/>
                </a:lnTo>
                <a:lnTo>
                  <a:pt x="21769" y="250"/>
                </a:lnTo>
                <a:lnTo>
                  <a:pt x="19803" y="340"/>
                </a:lnTo>
                <a:lnTo>
                  <a:pt x="17837" y="483"/>
                </a:lnTo>
                <a:lnTo>
                  <a:pt x="16729" y="554"/>
                </a:lnTo>
                <a:lnTo>
                  <a:pt x="15639" y="661"/>
                </a:lnTo>
                <a:lnTo>
                  <a:pt x="14549" y="769"/>
                </a:lnTo>
                <a:lnTo>
                  <a:pt x="13459" y="876"/>
                </a:lnTo>
                <a:lnTo>
                  <a:pt x="12386" y="1019"/>
                </a:lnTo>
                <a:lnTo>
                  <a:pt x="11296" y="1162"/>
                </a:lnTo>
                <a:lnTo>
                  <a:pt x="10224" y="1341"/>
                </a:lnTo>
                <a:lnTo>
                  <a:pt x="9151" y="1519"/>
                </a:lnTo>
                <a:lnTo>
                  <a:pt x="8079" y="1716"/>
                </a:lnTo>
                <a:lnTo>
                  <a:pt x="7007" y="1930"/>
                </a:lnTo>
                <a:lnTo>
                  <a:pt x="5934" y="2163"/>
                </a:lnTo>
                <a:lnTo>
                  <a:pt x="4880" y="2413"/>
                </a:lnTo>
                <a:lnTo>
                  <a:pt x="3826" y="2681"/>
                </a:lnTo>
                <a:lnTo>
                  <a:pt x="2771" y="2985"/>
                </a:lnTo>
                <a:lnTo>
                  <a:pt x="1717" y="3289"/>
                </a:lnTo>
                <a:lnTo>
                  <a:pt x="662" y="3628"/>
                </a:lnTo>
                <a:lnTo>
                  <a:pt x="573" y="3664"/>
                </a:lnTo>
                <a:lnTo>
                  <a:pt x="501" y="3718"/>
                </a:lnTo>
                <a:lnTo>
                  <a:pt x="412" y="3789"/>
                </a:lnTo>
                <a:lnTo>
                  <a:pt x="340" y="3878"/>
                </a:lnTo>
                <a:lnTo>
                  <a:pt x="287" y="3968"/>
                </a:lnTo>
                <a:lnTo>
                  <a:pt x="233" y="4075"/>
                </a:lnTo>
                <a:lnTo>
                  <a:pt x="144" y="4307"/>
                </a:lnTo>
                <a:lnTo>
                  <a:pt x="72" y="4575"/>
                </a:lnTo>
                <a:lnTo>
                  <a:pt x="37" y="4861"/>
                </a:lnTo>
                <a:lnTo>
                  <a:pt x="1" y="5165"/>
                </a:lnTo>
                <a:lnTo>
                  <a:pt x="19" y="5469"/>
                </a:lnTo>
                <a:lnTo>
                  <a:pt x="37" y="5755"/>
                </a:lnTo>
                <a:lnTo>
                  <a:pt x="90" y="6041"/>
                </a:lnTo>
                <a:lnTo>
                  <a:pt x="162" y="6291"/>
                </a:lnTo>
                <a:lnTo>
                  <a:pt x="233" y="6523"/>
                </a:lnTo>
                <a:lnTo>
                  <a:pt x="340" y="6684"/>
                </a:lnTo>
                <a:lnTo>
                  <a:pt x="394" y="6756"/>
                </a:lnTo>
                <a:lnTo>
                  <a:pt x="466" y="6827"/>
                </a:lnTo>
                <a:lnTo>
                  <a:pt x="519" y="6863"/>
                </a:lnTo>
                <a:lnTo>
                  <a:pt x="591" y="6881"/>
                </a:lnTo>
                <a:lnTo>
                  <a:pt x="680" y="6899"/>
                </a:lnTo>
                <a:lnTo>
                  <a:pt x="752" y="6881"/>
                </a:lnTo>
                <a:lnTo>
                  <a:pt x="1681" y="6631"/>
                </a:lnTo>
                <a:lnTo>
                  <a:pt x="2610" y="6416"/>
                </a:lnTo>
                <a:lnTo>
                  <a:pt x="3540" y="6202"/>
                </a:lnTo>
                <a:lnTo>
                  <a:pt x="4487" y="5987"/>
                </a:lnTo>
                <a:lnTo>
                  <a:pt x="5416" y="5809"/>
                </a:lnTo>
                <a:lnTo>
                  <a:pt x="6363" y="5630"/>
                </a:lnTo>
                <a:lnTo>
                  <a:pt x="7311" y="5469"/>
                </a:lnTo>
                <a:lnTo>
                  <a:pt x="8258" y="5326"/>
                </a:lnTo>
                <a:lnTo>
                  <a:pt x="9205" y="5183"/>
                </a:lnTo>
                <a:lnTo>
                  <a:pt x="10134" y="5058"/>
                </a:lnTo>
                <a:lnTo>
                  <a:pt x="12047" y="4826"/>
                </a:lnTo>
                <a:lnTo>
                  <a:pt x="13941" y="4629"/>
                </a:lnTo>
                <a:lnTo>
                  <a:pt x="15853" y="4486"/>
                </a:lnTo>
                <a:lnTo>
                  <a:pt x="17766" y="4361"/>
                </a:lnTo>
                <a:lnTo>
                  <a:pt x="19660" y="4272"/>
                </a:lnTo>
                <a:lnTo>
                  <a:pt x="21590" y="4200"/>
                </a:lnTo>
                <a:lnTo>
                  <a:pt x="23503" y="4164"/>
                </a:lnTo>
                <a:lnTo>
                  <a:pt x="25415" y="4129"/>
                </a:lnTo>
                <a:lnTo>
                  <a:pt x="27327" y="4111"/>
                </a:lnTo>
                <a:lnTo>
                  <a:pt x="31152" y="4111"/>
                </a:lnTo>
                <a:lnTo>
                  <a:pt x="33136" y="4129"/>
                </a:lnTo>
                <a:lnTo>
                  <a:pt x="35119" y="4146"/>
                </a:lnTo>
                <a:lnTo>
                  <a:pt x="37103" y="4182"/>
                </a:lnTo>
                <a:lnTo>
                  <a:pt x="39087" y="4218"/>
                </a:lnTo>
                <a:lnTo>
                  <a:pt x="41071" y="4272"/>
                </a:lnTo>
                <a:lnTo>
                  <a:pt x="43055" y="4343"/>
                </a:lnTo>
                <a:lnTo>
                  <a:pt x="45038" y="4415"/>
                </a:lnTo>
                <a:lnTo>
                  <a:pt x="47022" y="4504"/>
                </a:lnTo>
                <a:lnTo>
                  <a:pt x="49006" y="4593"/>
                </a:lnTo>
                <a:lnTo>
                  <a:pt x="50972" y="4701"/>
                </a:lnTo>
                <a:lnTo>
                  <a:pt x="52956" y="4826"/>
                </a:lnTo>
                <a:lnTo>
                  <a:pt x="54939" y="4951"/>
                </a:lnTo>
                <a:lnTo>
                  <a:pt x="56905" y="5094"/>
                </a:lnTo>
                <a:lnTo>
                  <a:pt x="58889" y="5255"/>
                </a:lnTo>
                <a:lnTo>
                  <a:pt x="60873" y="5415"/>
                </a:lnTo>
                <a:lnTo>
                  <a:pt x="62839" y="5594"/>
                </a:lnTo>
                <a:lnTo>
                  <a:pt x="67325" y="6005"/>
                </a:lnTo>
                <a:lnTo>
                  <a:pt x="69577" y="6220"/>
                </a:lnTo>
                <a:lnTo>
                  <a:pt x="71811" y="6452"/>
                </a:lnTo>
                <a:lnTo>
                  <a:pt x="72954" y="6577"/>
                </a:lnTo>
                <a:lnTo>
                  <a:pt x="74098" y="6720"/>
                </a:lnTo>
                <a:lnTo>
                  <a:pt x="75260" y="6863"/>
                </a:lnTo>
                <a:lnTo>
                  <a:pt x="76439" y="6970"/>
                </a:lnTo>
                <a:lnTo>
                  <a:pt x="77029" y="7024"/>
                </a:lnTo>
                <a:lnTo>
                  <a:pt x="77601" y="7042"/>
                </a:lnTo>
                <a:lnTo>
                  <a:pt x="78191" y="7078"/>
                </a:lnTo>
                <a:lnTo>
                  <a:pt x="78781" y="7078"/>
                </a:lnTo>
                <a:lnTo>
                  <a:pt x="79353" y="7060"/>
                </a:lnTo>
                <a:lnTo>
                  <a:pt x="79925" y="7024"/>
                </a:lnTo>
                <a:lnTo>
                  <a:pt x="80496" y="6970"/>
                </a:lnTo>
                <a:lnTo>
                  <a:pt x="81050" y="6881"/>
                </a:lnTo>
                <a:lnTo>
                  <a:pt x="81122" y="6863"/>
                </a:lnTo>
                <a:lnTo>
                  <a:pt x="81193" y="6827"/>
                </a:lnTo>
                <a:lnTo>
                  <a:pt x="81247" y="6792"/>
                </a:lnTo>
                <a:lnTo>
                  <a:pt x="81301" y="6738"/>
                </a:lnTo>
                <a:lnTo>
                  <a:pt x="81408" y="6613"/>
                </a:lnTo>
                <a:lnTo>
                  <a:pt x="81479" y="6470"/>
                </a:lnTo>
                <a:lnTo>
                  <a:pt x="81551" y="6291"/>
                </a:lnTo>
                <a:lnTo>
                  <a:pt x="81587" y="6095"/>
                </a:lnTo>
                <a:lnTo>
                  <a:pt x="81622" y="5880"/>
                </a:lnTo>
                <a:lnTo>
                  <a:pt x="81622" y="5666"/>
                </a:lnTo>
                <a:lnTo>
                  <a:pt x="81622" y="5433"/>
                </a:lnTo>
                <a:lnTo>
                  <a:pt x="81604" y="5219"/>
                </a:lnTo>
                <a:lnTo>
                  <a:pt x="81551" y="5004"/>
                </a:lnTo>
                <a:lnTo>
                  <a:pt x="81497" y="4826"/>
                </a:lnTo>
                <a:lnTo>
                  <a:pt x="81444" y="4647"/>
                </a:lnTo>
                <a:lnTo>
                  <a:pt x="81354" y="4504"/>
                </a:lnTo>
                <a:lnTo>
                  <a:pt x="81247" y="4397"/>
                </a:lnTo>
                <a:lnTo>
                  <a:pt x="81140" y="4325"/>
                </a:lnTo>
                <a:lnTo>
                  <a:pt x="80693" y="4129"/>
                </a:lnTo>
                <a:lnTo>
                  <a:pt x="80246" y="3950"/>
                </a:lnTo>
                <a:lnTo>
                  <a:pt x="79782" y="3789"/>
                </a:lnTo>
                <a:lnTo>
                  <a:pt x="79317" y="3646"/>
                </a:lnTo>
                <a:lnTo>
                  <a:pt x="78852" y="3521"/>
                </a:lnTo>
                <a:lnTo>
                  <a:pt x="78388" y="3414"/>
                </a:lnTo>
                <a:lnTo>
                  <a:pt x="77422" y="3199"/>
                </a:lnTo>
                <a:lnTo>
                  <a:pt x="76457" y="3021"/>
                </a:lnTo>
                <a:lnTo>
                  <a:pt x="75492" y="2878"/>
                </a:lnTo>
                <a:lnTo>
                  <a:pt x="73562" y="2609"/>
                </a:lnTo>
                <a:lnTo>
                  <a:pt x="71560" y="2324"/>
                </a:lnTo>
                <a:lnTo>
                  <a:pt x="69559" y="2073"/>
                </a:lnTo>
                <a:lnTo>
                  <a:pt x="67539" y="1841"/>
                </a:lnTo>
                <a:lnTo>
                  <a:pt x="65520" y="1644"/>
                </a:lnTo>
                <a:lnTo>
                  <a:pt x="63518" y="1448"/>
                </a:lnTo>
                <a:lnTo>
                  <a:pt x="61498" y="1269"/>
                </a:lnTo>
                <a:lnTo>
                  <a:pt x="59479" y="1108"/>
                </a:lnTo>
                <a:lnTo>
                  <a:pt x="57477" y="965"/>
                </a:lnTo>
                <a:lnTo>
                  <a:pt x="55458" y="822"/>
                </a:lnTo>
                <a:lnTo>
                  <a:pt x="53438" y="697"/>
                </a:lnTo>
                <a:lnTo>
                  <a:pt x="49399" y="483"/>
                </a:lnTo>
                <a:lnTo>
                  <a:pt x="45467" y="304"/>
                </a:lnTo>
                <a:lnTo>
                  <a:pt x="41518" y="161"/>
                </a:lnTo>
                <a:lnTo>
                  <a:pt x="39534" y="107"/>
                </a:lnTo>
                <a:lnTo>
                  <a:pt x="37568" y="54"/>
                </a:lnTo>
                <a:lnTo>
                  <a:pt x="35584" y="18"/>
                </a:lnTo>
                <a:lnTo>
                  <a:pt x="33618" y="0"/>
                </a:lnTo>
                <a:close/>
              </a:path>
            </a:pathLst>
          </a:custGeom>
          <a:solidFill>
            <a:schemeClr val="accent6">
              <a:alpha val="2191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1203;p43">
            <a:extLst>
              <a:ext uri="{FF2B5EF4-FFF2-40B4-BE49-F238E27FC236}">
                <a16:creationId xmlns:a16="http://schemas.microsoft.com/office/drawing/2014/main" id="{1BFFFF52-4F70-E1EC-8B35-E252F2A2BFF5}"/>
              </a:ext>
            </a:extLst>
          </p:cNvPr>
          <p:cNvSpPr txBox="1">
            <a:spLocks/>
          </p:cNvSpPr>
          <p:nvPr/>
        </p:nvSpPr>
        <p:spPr>
          <a:xfrm>
            <a:off x="8081099" y="62465"/>
            <a:ext cx="982800" cy="183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Font typeface="Patrick Hand"/>
              <a:buNone/>
              <a:defRPr sz="3200" b="1" i="0" u="none" strike="noStrike" cap="none">
                <a:solidFill>
                  <a:schemeClr val="accent5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sz="1800" dirty="0">
                <a:uFill>
                  <a:noFill/>
                </a:uFill>
                <a:hlinkClick r:id="" action="ppaction://hlinkshowjump?jump=nextslide"/>
              </a:rPr>
              <a:t>02 </a:t>
            </a:r>
            <a:r>
              <a:rPr lang="en-US" sz="1800" dirty="0">
                <a:solidFill>
                  <a:schemeClr val="accent2"/>
                </a:solidFill>
                <a:uFill>
                  <a:noFill/>
                </a:uFill>
                <a:hlinkClick r:id="" action="ppaction://hlinkshowjump?jump=nextslid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&gt;&gt;</a:t>
            </a:r>
            <a:endParaRPr lang="en-US" sz="1800" dirty="0">
              <a:solidFill>
                <a:schemeClr val="accent2"/>
              </a:solidFill>
            </a:endParaRPr>
          </a:p>
        </p:txBody>
      </p:sp>
      <p:sp>
        <p:nvSpPr>
          <p:cNvPr id="5" name="Google Shape;331;p42">
            <a:extLst>
              <a:ext uri="{FF2B5EF4-FFF2-40B4-BE49-F238E27FC236}">
                <a16:creationId xmlns:a16="http://schemas.microsoft.com/office/drawing/2014/main" id="{F35739F2-8583-A3F0-733E-5781637D70D4}"/>
              </a:ext>
            </a:extLst>
          </p:cNvPr>
          <p:cNvSpPr/>
          <p:nvPr/>
        </p:nvSpPr>
        <p:spPr>
          <a:xfrm>
            <a:off x="3778497" y="1605523"/>
            <a:ext cx="2073602" cy="1954541"/>
          </a:xfrm>
          <a:prstGeom prst="roundRect">
            <a:avLst>
              <a:gd name="adj" fmla="val 8609"/>
            </a:avLst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" name="Google Shape;334;p42">
            <a:extLst>
              <a:ext uri="{FF2B5EF4-FFF2-40B4-BE49-F238E27FC236}">
                <a16:creationId xmlns:a16="http://schemas.microsoft.com/office/drawing/2014/main" id="{C2C6E487-C23A-CEDE-68D8-2E57A07EF53C}"/>
              </a:ext>
            </a:extLst>
          </p:cNvPr>
          <p:cNvPicPr preferRelativeResize="0"/>
          <p:nvPr/>
        </p:nvPicPr>
        <p:blipFill rotWithShape="1">
          <a:blip r:embed="rId5"/>
          <a:srcRect l="9890" t="36332" r="15509" b="10927"/>
          <a:stretch/>
        </p:blipFill>
        <p:spPr>
          <a:xfrm>
            <a:off x="3828428" y="1681399"/>
            <a:ext cx="1943122" cy="1831593"/>
          </a:xfrm>
          <a:prstGeom prst="roundRect">
            <a:avLst>
              <a:gd name="adj" fmla="val 8787"/>
            </a:avLst>
          </a:prstGeom>
          <a:noFill/>
          <a:ln>
            <a:noFill/>
          </a:ln>
        </p:spPr>
      </p:pic>
      <p:sp>
        <p:nvSpPr>
          <p:cNvPr id="7" name="Google Shape;1201;p43">
            <a:extLst>
              <a:ext uri="{FF2B5EF4-FFF2-40B4-BE49-F238E27FC236}">
                <a16:creationId xmlns:a16="http://schemas.microsoft.com/office/drawing/2014/main" id="{1165E119-5A4B-D22F-925D-2F2E3DC2D60B}"/>
              </a:ext>
            </a:extLst>
          </p:cNvPr>
          <p:cNvSpPr txBox="1">
            <a:spLocks/>
          </p:cNvSpPr>
          <p:nvPr/>
        </p:nvSpPr>
        <p:spPr>
          <a:xfrm>
            <a:off x="3870517" y="3555851"/>
            <a:ext cx="1901033" cy="7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Quicksand Medium"/>
              <a:buNone/>
              <a:defRPr sz="1600" b="0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Quicksand Medium"/>
              <a:buNone/>
              <a:defRPr sz="1600" b="0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Quicksand Medium"/>
              <a:buNone/>
              <a:defRPr sz="1600" b="0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Quicksand Medium"/>
              <a:buNone/>
              <a:defRPr sz="1600" b="0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Quicksand Medium"/>
              <a:buNone/>
              <a:defRPr sz="1600" b="0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Quicksand Medium"/>
              <a:buNone/>
              <a:defRPr sz="1600" b="0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Quicksand Medium"/>
              <a:buNone/>
              <a:defRPr sz="1600" b="0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Quicksand Medium"/>
              <a:buNone/>
              <a:defRPr sz="1600" b="0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Quicksand Medium"/>
              <a:buNone/>
              <a:defRPr sz="1600" b="0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9pPr>
          </a:lstStyle>
          <a:p>
            <a:pPr marL="0" indent="0" algn="ctr"/>
            <a:r>
              <a:rPr lang="en-US" b="1" dirty="0"/>
              <a:t>Rawad Hossain</a:t>
            </a:r>
          </a:p>
          <a:p>
            <a:pPr marL="0" indent="0" algn="ctr"/>
            <a:r>
              <a:rPr lang="en-US" b="1" dirty="0"/>
              <a:t>220041152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E7E4">
            <a:alpha val="95000"/>
          </a:srgbClr>
        </a:solidFill>
        <a:effectLst/>
      </p:bgPr>
    </p:bg>
    <p:spTree>
      <p:nvGrpSpPr>
        <p:cNvPr id="1" name="Shape 1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1289;p46">
            <a:extLst>
              <a:ext uri="{FF2B5EF4-FFF2-40B4-BE49-F238E27FC236}">
                <a16:creationId xmlns:a16="http://schemas.microsoft.com/office/drawing/2014/main" id="{1FDB69F5-5B77-78E6-6A5E-C0CAD151AB27}"/>
              </a:ext>
            </a:extLst>
          </p:cNvPr>
          <p:cNvSpPr/>
          <p:nvPr/>
        </p:nvSpPr>
        <p:spPr>
          <a:xfrm rot="19549994" flipH="1">
            <a:off x="2660455" y="1250004"/>
            <a:ext cx="4103318" cy="2872403"/>
          </a:xfrm>
          <a:custGeom>
            <a:avLst/>
            <a:gdLst/>
            <a:ahLst/>
            <a:cxnLst/>
            <a:rect l="l" t="t" r="r" b="b"/>
            <a:pathLst>
              <a:path w="49385" h="43570" extrusionOk="0">
                <a:moveTo>
                  <a:pt x="39467" y="1"/>
                </a:moveTo>
                <a:cubicBezTo>
                  <a:pt x="37216" y="1"/>
                  <a:pt x="35049" y="462"/>
                  <a:pt x="32886" y="989"/>
                </a:cubicBezTo>
                <a:cubicBezTo>
                  <a:pt x="30056" y="1680"/>
                  <a:pt x="27233" y="2367"/>
                  <a:pt x="24304" y="2517"/>
                </a:cubicBezTo>
                <a:cubicBezTo>
                  <a:pt x="22006" y="2636"/>
                  <a:pt x="19704" y="2696"/>
                  <a:pt x="17420" y="3038"/>
                </a:cubicBezTo>
                <a:cubicBezTo>
                  <a:pt x="10296" y="4107"/>
                  <a:pt x="5152" y="8009"/>
                  <a:pt x="1509" y="14060"/>
                </a:cubicBezTo>
                <a:cubicBezTo>
                  <a:pt x="526" y="15694"/>
                  <a:pt x="1" y="17481"/>
                  <a:pt x="300" y="19434"/>
                </a:cubicBezTo>
                <a:cubicBezTo>
                  <a:pt x="582" y="21273"/>
                  <a:pt x="559" y="23123"/>
                  <a:pt x="413" y="24966"/>
                </a:cubicBezTo>
                <a:cubicBezTo>
                  <a:pt x="270" y="26727"/>
                  <a:pt x="366" y="28453"/>
                  <a:pt x="725" y="30174"/>
                </a:cubicBezTo>
                <a:cubicBezTo>
                  <a:pt x="1246" y="32681"/>
                  <a:pt x="2558" y="34809"/>
                  <a:pt x="3873" y="36952"/>
                </a:cubicBezTo>
                <a:cubicBezTo>
                  <a:pt x="4976" y="38752"/>
                  <a:pt x="6421" y="40140"/>
                  <a:pt x="8303" y="41096"/>
                </a:cubicBezTo>
                <a:cubicBezTo>
                  <a:pt x="11574" y="42760"/>
                  <a:pt x="15028" y="43569"/>
                  <a:pt x="18163" y="43569"/>
                </a:cubicBezTo>
                <a:cubicBezTo>
                  <a:pt x="18346" y="43569"/>
                  <a:pt x="18528" y="43566"/>
                  <a:pt x="18708" y="43561"/>
                </a:cubicBezTo>
                <a:cubicBezTo>
                  <a:pt x="18874" y="43564"/>
                  <a:pt x="19039" y="43565"/>
                  <a:pt x="19203" y="43565"/>
                </a:cubicBezTo>
                <a:cubicBezTo>
                  <a:pt x="23825" y="43565"/>
                  <a:pt x="27699" y="42455"/>
                  <a:pt x="31560" y="41253"/>
                </a:cubicBezTo>
                <a:cubicBezTo>
                  <a:pt x="35217" y="40107"/>
                  <a:pt x="38243" y="38037"/>
                  <a:pt x="40703" y="35112"/>
                </a:cubicBezTo>
                <a:cubicBezTo>
                  <a:pt x="44147" y="31011"/>
                  <a:pt x="46581" y="26425"/>
                  <a:pt x="47747" y="21151"/>
                </a:cubicBezTo>
                <a:cubicBezTo>
                  <a:pt x="48670" y="16983"/>
                  <a:pt x="49384" y="12825"/>
                  <a:pt x="48986" y="8534"/>
                </a:cubicBezTo>
                <a:cubicBezTo>
                  <a:pt x="48554" y="3931"/>
                  <a:pt x="44333" y="62"/>
                  <a:pt x="39700" y="3"/>
                </a:cubicBezTo>
                <a:cubicBezTo>
                  <a:pt x="39622" y="2"/>
                  <a:pt x="39545" y="1"/>
                  <a:pt x="39467" y="1"/>
                </a:cubicBezTo>
                <a:close/>
              </a:path>
            </a:pathLst>
          </a:custGeom>
          <a:solidFill>
            <a:schemeClr val="accent1">
              <a:alpha val="7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6" name="Google Shape;1236;p44"/>
          <p:cNvSpPr txBox="1">
            <a:spLocks noGrp="1"/>
          </p:cNvSpPr>
          <p:nvPr>
            <p:ph type="title"/>
          </p:nvPr>
        </p:nvSpPr>
        <p:spPr>
          <a:xfrm>
            <a:off x="3020926" y="2008498"/>
            <a:ext cx="4347000" cy="7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PROJECT INTRODUCTION</a:t>
            </a:r>
            <a:endParaRPr dirty="0"/>
          </a:p>
        </p:txBody>
      </p:sp>
      <p:sp>
        <p:nvSpPr>
          <p:cNvPr id="1237" name="Google Shape;1237;p44"/>
          <p:cNvSpPr txBox="1">
            <a:spLocks noGrp="1"/>
          </p:cNvSpPr>
          <p:nvPr>
            <p:ph type="subTitle" idx="1"/>
          </p:nvPr>
        </p:nvSpPr>
        <p:spPr>
          <a:xfrm>
            <a:off x="3307438" y="3146746"/>
            <a:ext cx="4347000" cy="3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Quicksand" panose="020B0604020202020204" charset="0"/>
              </a:rPr>
              <a:t>FLAVORDASH:  IUT’S DELIVERY HUB</a:t>
            </a:r>
            <a:endParaRPr b="1" dirty="0">
              <a:latin typeface="Quicksand" panose="020B0604020202020204" charset="0"/>
            </a:endParaRPr>
          </a:p>
        </p:txBody>
      </p:sp>
      <p:sp>
        <p:nvSpPr>
          <p:cNvPr id="1238" name="Google Shape;1238;p44"/>
          <p:cNvSpPr/>
          <p:nvPr/>
        </p:nvSpPr>
        <p:spPr>
          <a:xfrm rot="82075" flipH="1">
            <a:off x="1745752" y="1706898"/>
            <a:ext cx="1244417" cy="1183767"/>
          </a:xfrm>
          <a:custGeom>
            <a:avLst/>
            <a:gdLst/>
            <a:ahLst/>
            <a:cxnLst/>
            <a:rect l="l" t="t" r="r" b="b"/>
            <a:pathLst>
              <a:path w="8381" h="9262" extrusionOk="0">
                <a:moveTo>
                  <a:pt x="4431" y="0"/>
                </a:moveTo>
                <a:cubicBezTo>
                  <a:pt x="4060" y="0"/>
                  <a:pt x="3680" y="67"/>
                  <a:pt x="3302" y="203"/>
                </a:cubicBezTo>
                <a:cubicBezTo>
                  <a:pt x="2213" y="598"/>
                  <a:pt x="1645" y="1452"/>
                  <a:pt x="1256" y="2468"/>
                </a:cubicBezTo>
                <a:cubicBezTo>
                  <a:pt x="1113" y="2843"/>
                  <a:pt x="941" y="3195"/>
                  <a:pt x="705" y="3520"/>
                </a:cubicBezTo>
                <a:cubicBezTo>
                  <a:pt x="151" y="4285"/>
                  <a:pt x="1" y="5128"/>
                  <a:pt x="214" y="6044"/>
                </a:cubicBezTo>
                <a:cubicBezTo>
                  <a:pt x="609" y="7752"/>
                  <a:pt x="2004" y="8960"/>
                  <a:pt x="3857" y="9219"/>
                </a:cubicBezTo>
                <a:cubicBezTo>
                  <a:pt x="4055" y="9247"/>
                  <a:pt x="4251" y="9262"/>
                  <a:pt x="4443" y="9262"/>
                </a:cubicBezTo>
                <a:cubicBezTo>
                  <a:pt x="5009" y="9262"/>
                  <a:pt x="5547" y="9133"/>
                  <a:pt x="6065" y="8831"/>
                </a:cubicBezTo>
                <a:cubicBezTo>
                  <a:pt x="7675" y="7897"/>
                  <a:pt x="8360" y="6466"/>
                  <a:pt x="8363" y="4909"/>
                </a:cubicBezTo>
                <a:cubicBezTo>
                  <a:pt x="8380" y="3919"/>
                  <a:pt x="8253" y="3218"/>
                  <a:pt x="7825" y="2600"/>
                </a:cubicBezTo>
                <a:cubicBezTo>
                  <a:pt x="7507" y="2145"/>
                  <a:pt x="7191" y="1691"/>
                  <a:pt x="6859" y="1245"/>
                </a:cubicBezTo>
                <a:cubicBezTo>
                  <a:pt x="6249" y="430"/>
                  <a:pt x="5372" y="0"/>
                  <a:pt x="4431" y="0"/>
                </a:cubicBezTo>
                <a:close/>
              </a:path>
            </a:pathLst>
          </a:custGeom>
          <a:solidFill>
            <a:schemeClr val="accent5">
              <a:alpha val="134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40" name="Google Shape;1240;p44"/>
          <p:cNvSpPr txBox="1">
            <a:spLocks noGrp="1"/>
          </p:cNvSpPr>
          <p:nvPr>
            <p:ph type="ctrTitle" idx="4294967295"/>
          </p:nvPr>
        </p:nvSpPr>
        <p:spPr>
          <a:xfrm>
            <a:off x="4657559" y="4738825"/>
            <a:ext cx="982800" cy="183000"/>
          </a:xfrm>
          <a:prstGeom prst="rect">
            <a:avLst/>
          </a:prstGeom>
          <a:solidFill>
            <a:srgbClr val="FBE1DD"/>
          </a:solidFill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uFill>
                  <a:noFill/>
                </a:uFill>
                <a:hlinkClick r:id="" action="ppaction://hlinkshowjump?jump=nextslide"/>
              </a:rPr>
              <a:t>Next </a:t>
            </a:r>
            <a:r>
              <a:rPr lang="en" sz="1800" dirty="0">
                <a:solidFill>
                  <a:schemeClr val="accent2"/>
                </a:solidFill>
                <a:uFill>
                  <a:noFill/>
                </a:uFill>
                <a:hlinkClick r:id="" action="ppaction://hlinkshowjump?jump=nextslid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&gt;&gt;</a:t>
            </a:r>
            <a:endParaRPr sz="1800" dirty="0">
              <a:solidFill>
                <a:schemeClr val="accent2"/>
              </a:solidFill>
            </a:endParaRPr>
          </a:p>
        </p:txBody>
      </p:sp>
      <p:sp>
        <p:nvSpPr>
          <p:cNvPr id="1241" name="Google Shape;1241;p44"/>
          <p:cNvSpPr txBox="1">
            <a:spLocks noGrp="1"/>
          </p:cNvSpPr>
          <p:nvPr>
            <p:ph type="ctrTitle" idx="4294967295"/>
          </p:nvPr>
        </p:nvSpPr>
        <p:spPr>
          <a:xfrm>
            <a:off x="3503641" y="4738825"/>
            <a:ext cx="982800" cy="183000"/>
          </a:xfrm>
          <a:prstGeom prst="rect">
            <a:avLst/>
          </a:prstGeom>
          <a:solidFill>
            <a:srgbClr val="FBE1DD"/>
          </a:solidFill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2"/>
                </a:solidFill>
                <a:uFill>
                  <a:noFill/>
                </a:uFill>
                <a:hlinkClick r:id="" action="ppaction://hlinkshowjump?jump=previousslid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&lt;&lt;</a:t>
            </a:r>
            <a:r>
              <a:rPr lang="en" sz="1800">
                <a:uFill>
                  <a:noFill/>
                </a:uFill>
                <a:hlinkClick r:id="" action="ppaction://hlinkshowjump?jump=previousslide"/>
              </a:rPr>
              <a:t> Previous</a:t>
            </a:r>
            <a:endParaRPr sz="1800"/>
          </a:p>
        </p:txBody>
      </p:sp>
      <p:grpSp>
        <p:nvGrpSpPr>
          <p:cNvPr id="2" name="Google Shape;1250;p60">
            <a:extLst>
              <a:ext uri="{FF2B5EF4-FFF2-40B4-BE49-F238E27FC236}">
                <a16:creationId xmlns:a16="http://schemas.microsoft.com/office/drawing/2014/main" id="{88BB2E1B-BA2C-B11E-A888-4A8B1E11FF67}"/>
              </a:ext>
            </a:extLst>
          </p:cNvPr>
          <p:cNvGrpSpPr/>
          <p:nvPr/>
        </p:nvGrpSpPr>
        <p:grpSpPr>
          <a:xfrm>
            <a:off x="2075578" y="2036364"/>
            <a:ext cx="584764" cy="535386"/>
            <a:chOff x="1740299" y="1849113"/>
            <a:chExt cx="413335" cy="378434"/>
          </a:xfrm>
          <a:solidFill>
            <a:schemeClr val="bg1">
              <a:lumMod val="10000"/>
            </a:schemeClr>
          </a:solidFill>
        </p:grpSpPr>
        <p:sp>
          <p:nvSpPr>
            <p:cNvPr id="3" name="Google Shape;1251;p60">
              <a:extLst>
                <a:ext uri="{FF2B5EF4-FFF2-40B4-BE49-F238E27FC236}">
                  <a16:creationId xmlns:a16="http://schemas.microsoft.com/office/drawing/2014/main" id="{D0808F1F-BC7C-9885-5D63-AF7135439652}"/>
                </a:ext>
              </a:extLst>
            </p:cNvPr>
            <p:cNvSpPr/>
            <p:nvPr/>
          </p:nvSpPr>
          <p:spPr>
            <a:xfrm>
              <a:off x="1749884" y="1858697"/>
              <a:ext cx="403750" cy="368850"/>
            </a:xfrm>
            <a:custGeom>
              <a:avLst/>
              <a:gdLst/>
              <a:ahLst/>
              <a:cxnLst/>
              <a:rect l="l" t="t" r="r" b="b"/>
              <a:pathLst>
                <a:path w="16150" h="14754" extrusionOk="0">
                  <a:moveTo>
                    <a:pt x="9585" y="9288"/>
                  </a:moveTo>
                  <a:lnTo>
                    <a:pt x="9717" y="9989"/>
                  </a:lnTo>
                  <a:cubicBezTo>
                    <a:pt x="9723" y="10031"/>
                    <a:pt x="9747" y="10073"/>
                    <a:pt x="9777" y="10109"/>
                  </a:cubicBezTo>
                  <a:lnTo>
                    <a:pt x="10718" y="10972"/>
                  </a:lnTo>
                  <a:cubicBezTo>
                    <a:pt x="10293" y="11290"/>
                    <a:pt x="9813" y="11530"/>
                    <a:pt x="9298" y="11679"/>
                  </a:cubicBezTo>
                  <a:lnTo>
                    <a:pt x="8962" y="10972"/>
                  </a:lnTo>
                  <a:lnTo>
                    <a:pt x="9585" y="9288"/>
                  </a:lnTo>
                  <a:close/>
                  <a:moveTo>
                    <a:pt x="8037" y="432"/>
                  </a:moveTo>
                  <a:cubicBezTo>
                    <a:pt x="9661" y="432"/>
                    <a:pt x="11276" y="999"/>
                    <a:pt x="12571" y="2112"/>
                  </a:cubicBezTo>
                  <a:lnTo>
                    <a:pt x="12343" y="3473"/>
                  </a:lnTo>
                  <a:cubicBezTo>
                    <a:pt x="12331" y="3545"/>
                    <a:pt x="12355" y="3617"/>
                    <a:pt x="12409" y="3665"/>
                  </a:cubicBezTo>
                  <a:lnTo>
                    <a:pt x="12978" y="4192"/>
                  </a:lnTo>
                  <a:lnTo>
                    <a:pt x="12613" y="4948"/>
                  </a:lnTo>
                  <a:cubicBezTo>
                    <a:pt x="12535" y="5092"/>
                    <a:pt x="12636" y="5265"/>
                    <a:pt x="12804" y="5265"/>
                  </a:cubicBezTo>
                  <a:cubicBezTo>
                    <a:pt x="12882" y="5265"/>
                    <a:pt x="12960" y="5218"/>
                    <a:pt x="12996" y="5146"/>
                  </a:cubicBezTo>
                  <a:lnTo>
                    <a:pt x="13434" y="4240"/>
                  </a:lnTo>
                  <a:cubicBezTo>
                    <a:pt x="13476" y="4157"/>
                    <a:pt x="13458" y="4055"/>
                    <a:pt x="13392" y="3989"/>
                  </a:cubicBezTo>
                  <a:lnTo>
                    <a:pt x="12786" y="3431"/>
                  </a:lnTo>
                  <a:lnTo>
                    <a:pt x="12948" y="2460"/>
                  </a:lnTo>
                  <a:cubicBezTo>
                    <a:pt x="15513" y="5019"/>
                    <a:pt x="15682" y="9130"/>
                    <a:pt x="13322" y="11887"/>
                  </a:cubicBezTo>
                  <a:lnTo>
                    <a:pt x="13322" y="11887"/>
                  </a:lnTo>
                  <a:lnTo>
                    <a:pt x="11384" y="11008"/>
                  </a:lnTo>
                  <a:lnTo>
                    <a:pt x="11366" y="10990"/>
                  </a:lnTo>
                  <a:cubicBezTo>
                    <a:pt x="12990" y="9503"/>
                    <a:pt x="13422" y="7112"/>
                    <a:pt x="12427" y="5146"/>
                  </a:cubicBezTo>
                  <a:cubicBezTo>
                    <a:pt x="12387" y="5071"/>
                    <a:pt x="12310" y="5026"/>
                    <a:pt x="12227" y="5026"/>
                  </a:cubicBezTo>
                  <a:cubicBezTo>
                    <a:pt x="12210" y="5026"/>
                    <a:pt x="12193" y="5028"/>
                    <a:pt x="12175" y="5032"/>
                  </a:cubicBezTo>
                  <a:cubicBezTo>
                    <a:pt x="12043" y="5062"/>
                    <a:pt x="11977" y="5212"/>
                    <a:pt x="12037" y="5337"/>
                  </a:cubicBezTo>
                  <a:cubicBezTo>
                    <a:pt x="12954" y="7142"/>
                    <a:pt x="12553" y="9336"/>
                    <a:pt x="11048" y="10696"/>
                  </a:cubicBezTo>
                  <a:lnTo>
                    <a:pt x="10125" y="9839"/>
                  </a:lnTo>
                  <a:lnTo>
                    <a:pt x="9861" y="8442"/>
                  </a:lnTo>
                  <a:cubicBezTo>
                    <a:pt x="9839" y="8327"/>
                    <a:pt x="9744" y="8266"/>
                    <a:pt x="9649" y="8266"/>
                  </a:cubicBezTo>
                  <a:cubicBezTo>
                    <a:pt x="9566" y="8266"/>
                    <a:pt x="9484" y="8312"/>
                    <a:pt x="9447" y="8406"/>
                  </a:cubicBezTo>
                  <a:lnTo>
                    <a:pt x="8524" y="10912"/>
                  </a:lnTo>
                  <a:cubicBezTo>
                    <a:pt x="8500" y="10966"/>
                    <a:pt x="8506" y="11026"/>
                    <a:pt x="8530" y="11080"/>
                  </a:cubicBezTo>
                  <a:lnTo>
                    <a:pt x="8866" y="11787"/>
                  </a:lnTo>
                  <a:cubicBezTo>
                    <a:pt x="8592" y="11838"/>
                    <a:pt x="8316" y="11863"/>
                    <a:pt x="8043" y="11863"/>
                  </a:cubicBezTo>
                  <a:cubicBezTo>
                    <a:pt x="6898" y="11863"/>
                    <a:pt x="5786" y="11426"/>
                    <a:pt x="4940" y="10618"/>
                  </a:cubicBezTo>
                  <a:cubicBezTo>
                    <a:pt x="4874" y="10552"/>
                    <a:pt x="4808" y="10487"/>
                    <a:pt x="4742" y="10415"/>
                  </a:cubicBezTo>
                  <a:lnTo>
                    <a:pt x="4952" y="10325"/>
                  </a:lnTo>
                  <a:cubicBezTo>
                    <a:pt x="5048" y="10283"/>
                    <a:pt x="5102" y="10187"/>
                    <a:pt x="5084" y="10085"/>
                  </a:cubicBezTo>
                  <a:cubicBezTo>
                    <a:pt x="5065" y="9977"/>
                    <a:pt x="4973" y="9906"/>
                    <a:pt x="4870" y="9906"/>
                  </a:cubicBezTo>
                  <a:cubicBezTo>
                    <a:pt x="4842" y="9906"/>
                    <a:pt x="4813" y="9911"/>
                    <a:pt x="4784" y="9923"/>
                  </a:cubicBezTo>
                  <a:lnTo>
                    <a:pt x="4448" y="10067"/>
                  </a:lnTo>
                  <a:cubicBezTo>
                    <a:pt x="3909" y="9354"/>
                    <a:pt x="3597" y="8490"/>
                    <a:pt x="3561" y="7591"/>
                  </a:cubicBezTo>
                  <a:cubicBezTo>
                    <a:pt x="3552" y="7452"/>
                    <a:pt x="3448" y="7384"/>
                    <a:pt x="3344" y="7384"/>
                  </a:cubicBezTo>
                  <a:cubicBezTo>
                    <a:pt x="3233" y="7384"/>
                    <a:pt x="3123" y="7461"/>
                    <a:pt x="3129" y="7609"/>
                  </a:cubicBezTo>
                  <a:cubicBezTo>
                    <a:pt x="3171" y="8556"/>
                    <a:pt x="3489" y="9473"/>
                    <a:pt x="4047" y="10241"/>
                  </a:cubicBezTo>
                  <a:lnTo>
                    <a:pt x="3579" y="10439"/>
                  </a:lnTo>
                  <a:cubicBezTo>
                    <a:pt x="3501" y="10475"/>
                    <a:pt x="3447" y="10552"/>
                    <a:pt x="3447" y="10636"/>
                  </a:cubicBezTo>
                  <a:lnTo>
                    <a:pt x="3447" y="11482"/>
                  </a:lnTo>
                  <a:lnTo>
                    <a:pt x="2824" y="11961"/>
                  </a:lnTo>
                  <a:cubicBezTo>
                    <a:pt x="648" y="9485"/>
                    <a:pt x="510" y="5823"/>
                    <a:pt x="2500" y="3191"/>
                  </a:cubicBezTo>
                  <a:lnTo>
                    <a:pt x="2500" y="3191"/>
                  </a:lnTo>
                  <a:lnTo>
                    <a:pt x="3213" y="3683"/>
                  </a:lnTo>
                  <a:lnTo>
                    <a:pt x="4119" y="4420"/>
                  </a:lnTo>
                  <a:cubicBezTo>
                    <a:pt x="3633" y="5062"/>
                    <a:pt x="3309" y="5817"/>
                    <a:pt x="3183" y="6614"/>
                  </a:cubicBezTo>
                  <a:cubicBezTo>
                    <a:pt x="3160" y="6771"/>
                    <a:pt x="3282" y="6861"/>
                    <a:pt x="3402" y="6861"/>
                  </a:cubicBezTo>
                  <a:cubicBezTo>
                    <a:pt x="3497" y="6861"/>
                    <a:pt x="3590" y="6805"/>
                    <a:pt x="3609" y="6680"/>
                  </a:cubicBezTo>
                  <a:cubicBezTo>
                    <a:pt x="3723" y="5955"/>
                    <a:pt x="4011" y="5277"/>
                    <a:pt x="4448" y="4690"/>
                  </a:cubicBezTo>
                  <a:lnTo>
                    <a:pt x="5054" y="5188"/>
                  </a:lnTo>
                  <a:lnTo>
                    <a:pt x="5773" y="6686"/>
                  </a:lnTo>
                  <a:cubicBezTo>
                    <a:pt x="5791" y="6728"/>
                    <a:pt x="5827" y="6764"/>
                    <a:pt x="5869" y="6782"/>
                  </a:cubicBezTo>
                  <a:lnTo>
                    <a:pt x="7487" y="7567"/>
                  </a:lnTo>
                  <a:cubicBezTo>
                    <a:pt x="7493" y="7573"/>
                    <a:pt x="7505" y="7573"/>
                    <a:pt x="7517" y="7579"/>
                  </a:cubicBezTo>
                  <a:lnTo>
                    <a:pt x="7523" y="7579"/>
                  </a:lnTo>
                  <a:lnTo>
                    <a:pt x="7553" y="7585"/>
                  </a:lnTo>
                  <a:lnTo>
                    <a:pt x="7595" y="7585"/>
                  </a:lnTo>
                  <a:lnTo>
                    <a:pt x="7625" y="7579"/>
                  </a:lnTo>
                  <a:cubicBezTo>
                    <a:pt x="7637" y="7579"/>
                    <a:pt x="7643" y="7573"/>
                    <a:pt x="7655" y="7573"/>
                  </a:cubicBezTo>
                  <a:lnTo>
                    <a:pt x="7661" y="7573"/>
                  </a:lnTo>
                  <a:lnTo>
                    <a:pt x="7691" y="7555"/>
                  </a:lnTo>
                  <a:cubicBezTo>
                    <a:pt x="7697" y="7549"/>
                    <a:pt x="7709" y="7543"/>
                    <a:pt x="7715" y="7537"/>
                  </a:cubicBezTo>
                  <a:lnTo>
                    <a:pt x="7721" y="7531"/>
                  </a:lnTo>
                  <a:cubicBezTo>
                    <a:pt x="7727" y="7525"/>
                    <a:pt x="7739" y="7519"/>
                    <a:pt x="7745" y="7507"/>
                  </a:cubicBezTo>
                  <a:cubicBezTo>
                    <a:pt x="7805" y="7429"/>
                    <a:pt x="7805" y="7322"/>
                    <a:pt x="7745" y="7238"/>
                  </a:cubicBezTo>
                  <a:lnTo>
                    <a:pt x="6954" y="6249"/>
                  </a:lnTo>
                  <a:lnTo>
                    <a:pt x="5935" y="4318"/>
                  </a:lnTo>
                  <a:cubicBezTo>
                    <a:pt x="5929" y="4300"/>
                    <a:pt x="5923" y="4288"/>
                    <a:pt x="5911" y="4282"/>
                  </a:cubicBezTo>
                  <a:lnTo>
                    <a:pt x="5443" y="3719"/>
                  </a:lnTo>
                  <a:cubicBezTo>
                    <a:pt x="6231" y="3160"/>
                    <a:pt x="7140" y="2890"/>
                    <a:pt x="8042" y="2890"/>
                  </a:cubicBezTo>
                  <a:cubicBezTo>
                    <a:pt x="9382" y="2890"/>
                    <a:pt x="10706" y="3488"/>
                    <a:pt x="11587" y="4624"/>
                  </a:cubicBezTo>
                  <a:cubicBezTo>
                    <a:pt x="11635" y="4690"/>
                    <a:pt x="11696" y="4717"/>
                    <a:pt x="11756" y="4717"/>
                  </a:cubicBezTo>
                  <a:cubicBezTo>
                    <a:pt x="11914" y="4717"/>
                    <a:pt x="12063" y="4526"/>
                    <a:pt x="11923" y="4360"/>
                  </a:cubicBezTo>
                  <a:cubicBezTo>
                    <a:pt x="10959" y="3118"/>
                    <a:pt x="9510" y="2462"/>
                    <a:pt x="8042" y="2462"/>
                  </a:cubicBezTo>
                  <a:cubicBezTo>
                    <a:pt x="7046" y="2462"/>
                    <a:pt x="6041" y="2764"/>
                    <a:pt x="5174" y="3389"/>
                  </a:cubicBezTo>
                  <a:lnTo>
                    <a:pt x="4838" y="2982"/>
                  </a:lnTo>
                  <a:lnTo>
                    <a:pt x="4202" y="1585"/>
                  </a:lnTo>
                  <a:cubicBezTo>
                    <a:pt x="5371" y="813"/>
                    <a:pt x="6707" y="432"/>
                    <a:pt x="8037" y="432"/>
                  </a:cubicBezTo>
                  <a:close/>
                  <a:moveTo>
                    <a:pt x="11042" y="11278"/>
                  </a:moveTo>
                  <a:lnTo>
                    <a:pt x="11120" y="11350"/>
                  </a:lnTo>
                  <a:cubicBezTo>
                    <a:pt x="11132" y="11368"/>
                    <a:pt x="11156" y="11380"/>
                    <a:pt x="11174" y="11392"/>
                  </a:cubicBezTo>
                  <a:lnTo>
                    <a:pt x="13020" y="12231"/>
                  </a:lnTo>
                  <a:lnTo>
                    <a:pt x="13014" y="12231"/>
                  </a:lnTo>
                  <a:lnTo>
                    <a:pt x="12876" y="12369"/>
                  </a:lnTo>
                  <a:lnTo>
                    <a:pt x="12864" y="12381"/>
                  </a:lnTo>
                  <a:cubicBezTo>
                    <a:pt x="12756" y="12483"/>
                    <a:pt x="12654" y="12579"/>
                    <a:pt x="12541" y="12668"/>
                  </a:cubicBezTo>
                  <a:cubicBezTo>
                    <a:pt x="11827" y="13280"/>
                    <a:pt x="10994" y="13741"/>
                    <a:pt x="10095" y="14017"/>
                  </a:cubicBezTo>
                  <a:lnTo>
                    <a:pt x="9867" y="12878"/>
                  </a:lnTo>
                  <a:cubicBezTo>
                    <a:pt x="9861" y="12860"/>
                    <a:pt x="9861" y="12842"/>
                    <a:pt x="9849" y="12830"/>
                  </a:cubicBezTo>
                  <a:lnTo>
                    <a:pt x="9489" y="12081"/>
                  </a:lnTo>
                  <a:cubicBezTo>
                    <a:pt x="10053" y="11907"/>
                    <a:pt x="10574" y="11631"/>
                    <a:pt x="11042" y="11278"/>
                  </a:cubicBezTo>
                  <a:close/>
                  <a:moveTo>
                    <a:pt x="4322" y="10588"/>
                  </a:moveTo>
                  <a:cubicBezTo>
                    <a:pt x="4424" y="10708"/>
                    <a:pt x="4526" y="10822"/>
                    <a:pt x="4640" y="10924"/>
                  </a:cubicBezTo>
                  <a:cubicBezTo>
                    <a:pt x="5565" y="11811"/>
                    <a:pt x="6786" y="12289"/>
                    <a:pt x="8042" y="12289"/>
                  </a:cubicBezTo>
                  <a:cubicBezTo>
                    <a:pt x="8382" y="12289"/>
                    <a:pt x="8724" y="12254"/>
                    <a:pt x="9064" y="12183"/>
                  </a:cubicBezTo>
                  <a:lnTo>
                    <a:pt x="9447" y="12986"/>
                  </a:lnTo>
                  <a:lnTo>
                    <a:pt x="9669" y="14131"/>
                  </a:lnTo>
                  <a:cubicBezTo>
                    <a:pt x="9136" y="14257"/>
                    <a:pt x="8590" y="14323"/>
                    <a:pt x="8045" y="14323"/>
                  </a:cubicBezTo>
                  <a:cubicBezTo>
                    <a:pt x="8037" y="14323"/>
                    <a:pt x="8030" y="14323"/>
                    <a:pt x="8022" y="14323"/>
                  </a:cubicBezTo>
                  <a:cubicBezTo>
                    <a:pt x="6178" y="14323"/>
                    <a:pt x="4419" y="13586"/>
                    <a:pt x="3123" y="12279"/>
                  </a:cubicBezTo>
                  <a:lnTo>
                    <a:pt x="3795" y="11751"/>
                  </a:lnTo>
                  <a:cubicBezTo>
                    <a:pt x="3849" y="11715"/>
                    <a:pt x="3879" y="11649"/>
                    <a:pt x="3879" y="11583"/>
                  </a:cubicBezTo>
                  <a:lnTo>
                    <a:pt x="3879" y="10780"/>
                  </a:lnTo>
                  <a:lnTo>
                    <a:pt x="4322" y="10588"/>
                  </a:lnTo>
                  <a:close/>
                  <a:moveTo>
                    <a:pt x="8040" y="0"/>
                  </a:moveTo>
                  <a:cubicBezTo>
                    <a:pt x="6567" y="0"/>
                    <a:pt x="5088" y="440"/>
                    <a:pt x="3813" y="1333"/>
                  </a:cubicBezTo>
                  <a:cubicBezTo>
                    <a:pt x="3729" y="1393"/>
                    <a:pt x="3699" y="1501"/>
                    <a:pt x="3741" y="1597"/>
                  </a:cubicBezTo>
                  <a:lnTo>
                    <a:pt x="4460" y="3185"/>
                  </a:lnTo>
                  <a:cubicBezTo>
                    <a:pt x="4466" y="3203"/>
                    <a:pt x="4478" y="3221"/>
                    <a:pt x="4490" y="3233"/>
                  </a:cubicBezTo>
                  <a:lnTo>
                    <a:pt x="5569" y="4540"/>
                  </a:lnTo>
                  <a:lnTo>
                    <a:pt x="6594" y="6476"/>
                  </a:lnTo>
                  <a:cubicBezTo>
                    <a:pt x="6594" y="6482"/>
                    <a:pt x="6606" y="6494"/>
                    <a:pt x="6612" y="6506"/>
                  </a:cubicBezTo>
                  <a:lnTo>
                    <a:pt x="6822" y="6770"/>
                  </a:lnTo>
                  <a:lnTo>
                    <a:pt x="6127" y="6434"/>
                  </a:lnTo>
                  <a:lnTo>
                    <a:pt x="5425" y="4960"/>
                  </a:lnTo>
                  <a:cubicBezTo>
                    <a:pt x="5413" y="4930"/>
                    <a:pt x="5389" y="4906"/>
                    <a:pt x="5365" y="4882"/>
                  </a:cubicBezTo>
                  <a:lnTo>
                    <a:pt x="4556" y="4216"/>
                  </a:lnTo>
                  <a:lnTo>
                    <a:pt x="3483" y="3341"/>
                  </a:lnTo>
                  <a:lnTo>
                    <a:pt x="3465" y="3329"/>
                  </a:lnTo>
                  <a:lnTo>
                    <a:pt x="2578" y="2724"/>
                  </a:lnTo>
                  <a:cubicBezTo>
                    <a:pt x="2539" y="2697"/>
                    <a:pt x="2495" y="2684"/>
                    <a:pt x="2452" y="2684"/>
                  </a:cubicBezTo>
                  <a:cubicBezTo>
                    <a:pt x="2389" y="2684"/>
                    <a:pt x="2327" y="2712"/>
                    <a:pt x="2284" y="2766"/>
                  </a:cubicBezTo>
                  <a:cubicBezTo>
                    <a:pt x="0" y="5619"/>
                    <a:pt x="150" y="9719"/>
                    <a:pt x="2638" y="12399"/>
                  </a:cubicBezTo>
                  <a:cubicBezTo>
                    <a:pt x="2644" y="12399"/>
                    <a:pt x="2644" y="12405"/>
                    <a:pt x="2650" y="12411"/>
                  </a:cubicBezTo>
                  <a:cubicBezTo>
                    <a:pt x="2710" y="12471"/>
                    <a:pt x="2764" y="12531"/>
                    <a:pt x="2830" y="12591"/>
                  </a:cubicBezTo>
                  <a:cubicBezTo>
                    <a:pt x="4262" y="14026"/>
                    <a:pt x="6150" y="14754"/>
                    <a:pt x="8044" y="14754"/>
                  </a:cubicBezTo>
                  <a:cubicBezTo>
                    <a:pt x="9716" y="14754"/>
                    <a:pt x="11394" y="14187"/>
                    <a:pt x="12768" y="13040"/>
                  </a:cubicBezTo>
                  <a:lnTo>
                    <a:pt x="12786" y="13028"/>
                  </a:lnTo>
                  <a:cubicBezTo>
                    <a:pt x="12876" y="12956"/>
                    <a:pt x="12960" y="12878"/>
                    <a:pt x="13044" y="12800"/>
                  </a:cubicBezTo>
                  <a:lnTo>
                    <a:pt x="13092" y="12758"/>
                  </a:lnTo>
                  <a:lnTo>
                    <a:pt x="13158" y="12692"/>
                  </a:lnTo>
                  <a:lnTo>
                    <a:pt x="13200" y="12650"/>
                  </a:lnTo>
                  <a:lnTo>
                    <a:pt x="13260" y="12591"/>
                  </a:lnTo>
                  <a:cubicBezTo>
                    <a:pt x="13326" y="12531"/>
                    <a:pt x="13386" y="12465"/>
                    <a:pt x="13446" y="12399"/>
                  </a:cubicBezTo>
                  <a:lnTo>
                    <a:pt x="13452" y="12393"/>
                  </a:lnTo>
                  <a:cubicBezTo>
                    <a:pt x="16149" y="9485"/>
                    <a:pt x="16065" y="4966"/>
                    <a:pt x="13260" y="2160"/>
                  </a:cubicBezTo>
                  <a:cubicBezTo>
                    <a:pt x="13164" y="2059"/>
                    <a:pt x="13062" y="1963"/>
                    <a:pt x="12954" y="1873"/>
                  </a:cubicBezTo>
                  <a:lnTo>
                    <a:pt x="12948" y="1867"/>
                  </a:lnTo>
                  <a:cubicBezTo>
                    <a:pt x="11558" y="630"/>
                    <a:pt x="9803" y="0"/>
                    <a:pt x="804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4" name="Google Shape;1252;p60">
              <a:extLst>
                <a:ext uri="{FF2B5EF4-FFF2-40B4-BE49-F238E27FC236}">
                  <a16:creationId xmlns:a16="http://schemas.microsoft.com/office/drawing/2014/main" id="{66E571D8-B1C4-5396-633E-6F012FA16135}"/>
                </a:ext>
              </a:extLst>
            </p:cNvPr>
            <p:cNvSpPr/>
            <p:nvPr/>
          </p:nvSpPr>
          <p:spPr>
            <a:xfrm>
              <a:off x="1740299" y="1849113"/>
              <a:ext cx="403750" cy="368850"/>
            </a:xfrm>
            <a:custGeom>
              <a:avLst/>
              <a:gdLst/>
              <a:ahLst/>
              <a:cxnLst/>
              <a:rect l="l" t="t" r="r" b="b"/>
              <a:pathLst>
                <a:path w="16150" h="14754" extrusionOk="0">
                  <a:moveTo>
                    <a:pt x="9585" y="9288"/>
                  </a:moveTo>
                  <a:lnTo>
                    <a:pt x="9717" y="9989"/>
                  </a:lnTo>
                  <a:cubicBezTo>
                    <a:pt x="9723" y="10031"/>
                    <a:pt x="9747" y="10073"/>
                    <a:pt x="9777" y="10109"/>
                  </a:cubicBezTo>
                  <a:lnTo>
                    <a:pt x="10718" y="10972"/>
                  </a:lnTo>
                  <a:cubicBezTo>
                    <a:pt x="10293" y="11290"/>
                    <a:pt x="9813" y="11530"/>
                    <a:pt x="9298" y="11679"/>
                  </a:cubicBezTo>
                  <a:lnTo>
                    <a:pt x="8962" y="10972"/>
                  </a:lnTo>
                  <a:lnTo>
                    <a:pt x="9585" y="9288"/>
                  </a:lnTo>
                  <a:close/>
                  <a:moveTo>
                    <a:pt x="8037" y="432"/>
                  </a:moveTo>
                  <a:cubicBezTo>
                    <a:pt x="9661" y="432"/>
                    <a:pt x="11276" y="999"/>
                    <a:pt x="12571" y="2112"/>
                  </a:cubicBezTo>
                  <a:lnTo>
                    <a:pt x="12343" y="3473"/>
                  </a:lnTo>
                  <a:cubicBezTo>
                    <a:pt x="12331" y="3545"/>
                    <a:pt x="12355" y="3617"/>
                    <a:pt x="12409" y="3665"/>
                  </a:cubicBezTo>
                  <a:lnTo>
                    <a:pt x="12978" y="4192"/>
                  </a:lnTo>
                  <a:lnTo>
                    <a:pt x="12613" y="4948"/>
                  </a:lnTo>
                  <a:cubicBezTo>
                    <a:pt x="12535" y="5092"/>
                    <a:pt x="12636" y="5265"/>
                    <a:pt x="12804" y="5265"/>
                  </a:cubicBezTo>
                  <a:cubicBezTo>
                    <a:pt x="12882" y="5265"/>
                    <a:pt x="12960" y="5218"/>
                    <a:pt x="12996" y="5146"/>
                  </a:cubicBezTo>
                  <a:lnTo>
                    <a:pt x="13434" y="4240"/>
                  </a:lnTo>
                  <a:cubicBezTo>
                    <a:pt x="13476" y="4157"/>
                    <a:pt x="13458" y="4055"/>
                    <a:pt x="13392" y="3989"/>
                  </a:cubicBezTo>
                  <a:lnTo>
                    <a:pt x="12786" y="3431"/>
                  </a:lnTo>
                  <a:lnTo>
                    <a:pt x="12948" y="2460"/>
                  </a:lnTo>
                  <a:cubicBezTo>
                    <a:pt x="15513" y="5019"/>
                    <a:pt x="15682" y="9130"/>
                    <a:pt x="13322" y="11887"/>
                  </a:cubicBezTo>
                  <a:lnTo>
                    <a:pt x="13322" y="11887"/>
                  </a:lnTo>
                  <a:lnTo>
                    <a:pt x="11384" y="11008"/>
                  </a:lnTo>
                  <a:lnTo>
                    <a:pt x="11366" y="10990"/>
                  </a:lnTo>
                  <a:cubicBezTo>
                    <a:pt x="12990" y="9503"/>
                    <a:pt x="13422" y="7112"/>
                    <a:pt x="12427" y="5146"/>
                  </a:cubicBezTo>
                  <a:cubicBezTo>
                    <a:pt x="12387" y="5071"/>
                    <a:pt x="12310" y="5026"/>
                    <a:pt x="12227" y="5026"/>
                  </a:cubicBezTo>
                  <a:cubicBezTo>
                    <a:pt x="12210" y="5026"/>
                    <a:pt x="12193" y="5028"/>
                    <a:pt x="12175" y="5032"/>
                  </a:cubicBezTo>
                  <a:cubicBezTo>
                    <a:pt x="12043" y="5062"/>
                    <a:pt x="11977" y="5212"/>
                    <a:pt x="12037" y="5337"/>
                  </a:cubicBezTo>
                  <a:cubicBezTo>
                    <a:pt x="12954" y="7142"/>
                    <a:pt x="12553" y="9336"/>
                    <a:pt x="11048" y="10696"/>
                  </a:cubicBezTo>
                  <a:lnTo>
                    <a:pt x="10125" y="9839"/>
                  </a:lnTo>
                  <a:lnTo>
                    <a:pt x="9861" y="8442"/>
                  </a:lnTo>
                  <a:cubicBezTo>
                    <a:pt x="9839" y="8327"/>
                    <a:pt x="9744" y="8266"/>
                    <a:pt x="9649" y="8266"/>
                  </a:cubicBezTo>
                  <a:cubicBezTo>
                    <a:pt x="9566" y="8266"/>
                    <a:pt x="9484" y="8312"/>
                    <a:pt x="9447" y="8406"/>
                  </a:cubicBezTo>
                  <a:lnTo>
                    <a:pt x="8524" y="10912"/>
                  </a:lnTo>
                  <a:cubicBezTo>
                    <a:pt x="8500" y="10966"/>
                    <a:pt x="8506" y="11026"/>
                    <a:pt x="8530" y="11080"/>
                  </a:cubicBezTo>
                  <a:lnTo>
                    <a:pt x="8866" y="11787"/>
                  </a:lnTo>
                  <a:cubicBezTo>
                    <a:pt x="8592" y="11838"/>
                    <a:pt x="8316" y="11863"/>
                    <a:pt x="8043" y="11863"/>
                  </a:cubicBezTo>
                  <a:cubicBezTo>
                    <a:pt x="6898" y="11863"/>
                    <a:pt x="5786" y="11426"/>
                    <a:pt x="4940" y="10618"/>
                  </a:cubicBezTo>
                  <a:cubicBezTo>
                    <a:pt x="4874" y="10552"/>
                    <a:pt x="4808" y="10487"/>
                    <a:pt x="4742" y="10415"/>
                  </a:cubicBezTo>
                  <a:lnTo>
                    <a:pt x="4952" y="10325"/>
                  </a:lnTo>
                  <a:cubicBezTo>
                    <a:pt x="5048" y="10283"/>
                    <a:pt x="5102" y="10187"/>
                    <a:pt x="5084" y="10085"/>
                  </a:cubicBezTo>
                  <a:cubicBezTo>
                    <a:pt x="5065" y="9977"/>
                    <a:pt x="4973" y="9906"/>
                    <a:pt x="4870" y="9906"/>
                  </a:cubicBezTo>
                  <a:cubicBezTo>
                    <a:pt x="4842" y="9906"/>
                    <a:pt x="4813" y="9911"/>
                    <a:pt x="4784" y="9923"/>
                  </a:cubicBezTo>
                  <a:lnTo>
                    <a:pt x="4448" y="10067"/>
                  </a:lnTo>
                  <a:cubicBezTo>
                    <a:pt x="3909" y="9354"/>
                    <a:pt x="3597" y="8490"/>
                    <a:pt x="3561" y="7591"/>
                  </a:cubicBezTo>
                  <a:cubicBezTo>
                    <a:pt x="3552" y="7452"/>
                    <a:pt x="3448" y="7384"/>
                    <a:pt x="3344" y="7384"/>
                  </a:cubicBezTo>
                  <a:cubicBezTo>
                    <a:pt x="3233" y="7384"/>
                    <a:pt x="3123" y="7461"/>
                    <a:pt x="3129" y="7609"/>
                  </a:cubicBezTo>
                  <a:cubicBezTo>
                    <a:pt x="3171" y="8556"/>
                    <a:pt x="3489" y="9473"/>
                    <a:pt x="4047" y="10241"/>
                  </a:cubicBezTo>
                  <a:lnTo>
                    <a:pt x="3579" y="10439"/>
                  </a:lnTo>
                  <a:cubicBezTo>
                    <a:pt x="3501" y="10475"/>
                    <a:pt x="3447" y="10552"/>
                    <a:pt x="3447" y="10636"/>
                  </a:cubicBezTo>
                  <a:lnTo>
                    <a:pt x="3447" y="11482"/>
                  </a:lnTo>
                  <a:lnTo>
                    <a:pt x="2824" y="11961"/>
                  </a:lnTo>
                  <a:cubicBezTo>
                    <a:pt x="648" y="9485"/>
                    <a:pt x="510" y="5823"/>
                    <a:pt x="2500" y="3191"/>
                  </a:cubicBezTo>
                  <a:lnTo>
                    <a:pt x="2500" y="3191"/>
                  </a:lnTo>
                  <a:lnTo>
                    <a:pt x="3213" y="3683"/>
                  </a:lnTo>
                  <a:lnTo>
                    <a:pt x="4119" y="4420"/>
                  </a:lnTo>
                  <a:cubicBezTo>
                    <a:pt x="3633" y="5062"/>
                    <a:pt x="3309" y="5817"/>
                    <a:pt x="3183" y="6614"/>
                  </a:cubicBezTo>
                  <a:cubicBezTo>
                    <a:pt x="3160" y="6771"/>
                    <a:pt x="3282" y="6861"/>
                    <a:pt x="3402" y="6861"/>
                  </a:cubicBezTo>
                  <a:cubicBezTo>
                    <a:pt x="3497" y="6861"/>
                    <a:pt x="3590" y="6805"/>
                    <a:pt x="3609" y="6680"/>
                  </a:cubicBezTo>
                  <a:cubicBezTo>
                    <a:pt x="3723" y="5955"/>
                    <a:pt x="4011" y="5277"/>
                    <a:pt x="4448" y="4690"/>
                  </a:cubicBezTo>
                  <a:lnTo>
                    <a:pt x="5054" y="5188"/>
                  </a:lnTo>
                  <a:lnTo>
                    <a:pt x="5773" y="6686"/>
                  </a:lnTo>
                  <a:cubicBezTo>
                    <a:pt x="5791" y="6728"/>
                    <a:pt x="5827" y="6764"/>
                    <a:pt x="5869" y="6782"/>
                  </a:cubicBezTo>
                  <a:lnTo>
                    <a:pt x="7487" y="7567"/>
                  </a:lnTo>
                  <a:cubicBezTo>
                    <a:pt x="7493" y="7573"/>
                    <a:pt x="7505" y="7573"/>
                    <a:pt x="7517" y="7579"/>
                  </a:cubicBezTo>
                  <a:lnTo>
                    <a:pt x="7523" y="7579"/>
                  </a:lnTo>
                  <a:lnTo>
                    <a:pt x="7553" y="7585"/>
                  </a:lnTo>
                  <a:lnTo>
                    <a:pt x="7595" y="7585"/>
                  </a:lnTo>
                  <a:lnTo>
                    <a:pt x="7625" y="7579"/>
                  </a:lnTo>
                  <a:cubicBezTo>
                    <a:pt x="7637" y="7579"/>
                    <a:pt x="7643" y="7573"/>
                    <a:pt x="7655" y="7573"/>
                  </a:cubicBezTo>
                  <a:lnTo>
                    <a:pt x="7661" y="7573"/>
                  </a:lnTo>
                  <a:lnTo>
                    <a:pt x="7691" y="7555"/>
                  </a:lnTo>
                  <a:cubicBezTo>
                    <a:pt x="7697" y="7549"/>
                    <a:pt x="7709" y="7543"/>
                    <a:pt x="7715" y="7537"/>
                  </a:cubicBezTo>
                  <a:lnTo>
                    <a:pt x="7721" y="7531"/>
                  </a:lnTo>
                  <a:cubicBezTo>
                    <a:pt x="7727" y="7525"/>
                    <a:pt x="7739" y="7519"/>
                    <a:pt x="7745" y="7507"/>
                  </a:cubicBezTo>
                  <a:cubicBezTo>
                    <a:pt x="7805" y="7429"/>
                    <a:pt x="7805" y="7322"/>
                    <a:pt x="7745" y="7238"/>
                  </a:cubicBezTo>
                  <a:lnTo>
                    <a:pt x="6954" y="6249"/>
                  </a:lnTo>
                  <a:lnTo>
                    <a:pt x="5935" y="4318"/>
                  </a:lnTo>
                  <a:cubicBezTo>
                    <a:pt x="5929" y="4300"/>
                    <a:pt x="5923" y="4288"/>
                    <a:pt x="5911" y="4282"/>
                  </a:cubicBezTo>
                  <a:lnTo>
                    <a:pt x="5443" y="3719"/>
                  </a:lnTo>
                  <a:cubicBezTo>
                    <a:pt x="6231" y="3160"/>
                    <a:pt x="7140" y="2890"/>
                    <a:pt x="8042" y="2890"/>
                  </a:cubicBezTo>
                  <a:cubicBezTo>
                    <a:pt x="9382" y="2890"/>
                    <a:pt x="10706" y="3488"/>
                    <a:pt x="11587" y="4624"/>
                  </a:cubicBezTo>
                  <a:cubicBezTo>
                    <a:pt x="11635" y="4690"/>
                    <a:pt x="11696" y="4717"/>
                    <a:pt x="11756" y="4717"/>
                  </a:cubicBezTo>
                  <a:cubicBezTo>
                    <a:pt x="11914" y="4717"/>
                    <a:pt x="12063" y="4526"/>
                    <a:pt x="11923" y="4360"/>
                  </a:cubicBezTo>
                  <a:cubicBezTo>
                    <a:pt x="10959" y="3118"/>
                    <a:pt x="9510" y="2462"/>
                    <a:pt x="8042" y="2462"/>
                  </a:cubicBezTo>
                  <a:cubicBezTo>
                    <a:pt x="7046" y="2462"/>
                    <a:pt x="6041" y="2764"/>
                    <a:pt x="5174" y="3389"/>
                  </a:cubicBezTo>
                  <a:lnTo>
                    <a:pt x="4838" y="2982"/>
                  </a:lnTo>
                  <a:lnTo>
                    <a:pt x="4202" y="1585"/>
                  </a:lnTo>
                  <a:cubicBezTo>
                    <a:pt x="5371" y="813"/>
                    <a:pt x="6707" y="432"/>
                    <a:pt x="8037" y="432"/>
                  </a:cubicBezTo>
                  <a:close/>
                  <a:moveTo>
                    <a:pt x="11042" y="11278"/>
                  </a:moveTo>
                  <a:lnTo>
                    <a:pt x="11120" y="11350"/>
                  </a:lnTo>
                  <a:cubicBezTo>
                    <a:pt x="11132" y="11368"/>
                    <a:pt x="11156" y="11380"/>
                    <a:pt x="11174" y="11392"/>
                  </a:cubicBezTo>
                  <a:lnTo>
                    <a:pt x="13020" y="12231"/>
                  </a:lnTo>
                  <a:lnTo>
                    <a:pt x="13014" y="12231"/>
                  </a:lnTo>
                  <a:lnTo>
                    <a:pt x="12876" y="12369"/>
                  </a:lnTo>
                  <a:lnTo>
                    <a:pt x="12864" y="12381"/>
                  </a:lnTo>
                  <a:cubicBezTo>
                    <a:pt x="12756" y="12483"/>
                    <a:pt x="12654" y="12579"/>
                    <a:pt x="12541" y="12668"/>
                  </a:cubicBezTo>
                  <a:cubicBezTo>
                    <a:pt x="11827" y="13280"/>
                    <a:pt x="10994" y="13741"/>
                    <a:pt x="10095" y="14017"/>
                  </a:cubicBezTo>
                  <a:lnTo>
                    <a:pt x="9867" y="12878"/>
                  </a:lnTo>
                  <a:cubicBezTo>
                    <a:pt x="9861" y="12860"/>
                    <a:pt x="9861" y="12842"/>
                    <a:pt x="9849" y="12830"/>
                  </a:cubicBezTo>
                  <a:lnTo>
                    <a:pt x="9489" y="12081"/>
                  </a:lnTo>
                  <a:cubicBezTo>
                    <a:pt x="10053" y="11907"/>
                    <a:pt x="10574" y="11631"/>
                    <a:pt x="11042" y="11278"/>
                  </a:cubicBezTo>
                  <a:close/>
                  <a:moveTo>
                    <a:pt x="4322" y="10588"/>
                  </a:moveTo>
                  <a:cubicBezTo>
                    <a:pt x="4424" y="10708"/>
                    <a:pt x="4526" y="10822"/>
                    <a:pt x="4640" y="10924"/>
                  </a:cubicBezTo>
                  <a:cubicBezTo>
                    <a:pt x="5565" y="11811"/>
                    <a:pt x="6786" y="12289"/>
                    <a:pt x="8042" y="12289"/>
                  </a:cubicBezTo>
                  <a:cubicBezTo>
                    <a:pt x="8382" y="12289"/>
                    <a:pt x="8724" y="12254"/>
                    <a:pt x="9064" y="12183"/>
                  </a:cubicBezTo>
                  <a:lnTo>
                    <a:pt x="9447" y="12986"/>
                  </a:lnTo>
                  <a:lnTo>
                    <a:pt x="9669" y="14131"/>
                  </a:lnTo>
                  <a:cubicBezTo>
                    <a:pt x="9136" y="14257"/>
                    <a:pt x="8590" y="14323"/>
                    <a:pt x="8045" y="14323"/>
                  </a:cubicBezTo>
                  <a:cubicBezTo>
                    <a:pt x="8037" y="14323"/>
                    <a:pt x="8030" y="14323"/>
                    <a:pt x="8022" y="14323"/>
                  </a:cubicBezTo>
                  <a:cubicBezTo>
                    <a:pt x="6178" y="14323"/>
                    <a:pt x="4419" y="13586"/>
                    <a:pt x="3123" y="12279"/>
                  </a:cubicBezTo>
                  <a:lnTo>
                    <a:pt x="3795" y="11751"/>
                  </a:lnTo>
                  <a:cubicBezTo>
                    <a:pt x="3849" y="11715"/>
                    <a:pt x="3879" y="11649"/>
                    <a:pt x="3879" y="11583"/>
                  </a:cubicBezTo>
                  <a:lnTo>
                    <a:pt x="3879" y="10780"/>
                  </a:lnTo>
                  <a:lnTo>
                    <a:pt x="4322" y="10588"/>
                  </a:lnTo>
                  <a:close/>
                  <a:moveTo>
                    <a:pt x="8040" y="0"/>
                  </a:moveTo>
                  <a:cubicBezTo>
                    <a:pt x="6567" y="0"/>
                    <a:pt x="5088" y="440"/>
                    <a:pt x="3813" y="1333"/>
                  </a:cubicBezTo>
                  <a:cubicBezTo>
                    <a:pt x="3729" y="1393"/>
                    <a:pt x="3699" y="1501"/>
                    <a:pt x="3741" y="1597"/>
                  </a:cubicBezTo>
                  <a:lnTo>
                    <a:pt x="4460" y="3185"/>
                  </a:lnTo>
                  <a:cubicBezTo>
                    <a:pt x="4466" y="3203"/>
                    <a:pt x="4478" y="3221"/>
                    <a:pt x="4490" y="3233"/>
                  </a:cubicBezTo>
                  <a:lnTo>
                    <a:pt x="5569" y="4540"/>
                  </a:lnTo>
                  <a:lnTo>
                    <a:pt x="6594" y="6476"/>
                  </a:lnTo>
                  <a:cubicBezTo>
                    <a:pt x="6594" y="6482"/>
                    <a:pt x="6606" y="6494"/>
                    <a:pt x="6612" y="6506"/>
                  </a:cubicBezTo>
                  <a:lnTo>
                    <a:pt x="6822" y="6770"/>
                  </a:lnTo>
                  <a:lnTo>
                    <a:pt x="6127" y="6434"/>
                  </a:lnTo>
                  <a:lnTo>
                    <a:pt x="5425" y="4960"/>
                  </a:lnTo>
                  <a:cubicBezTo>
                    <a:pt x="5413" y="4930"/>
                    <a:pt x="5389" y="4906"/>
                    <a:pt x="5365" y="4882"/>
                  </a:cubicBezTo>
                  <a:lnTo>
                    <a:pt x="4556" y="4216"/>
                  </a:lnTo>
                  <a:lnTo>
                    <a:pt x="3483" y="3341"/>
                  </a:lnTo>
                  <a:lnTo>
                    <a:pt x="3465" y="3329"/>
                  </a:lnTo>
                  <a:lnTo>
                    <a:pt x="2578" y="2724"/>
                  </a:lnTo>
                  <a:cubicBezTo>
                    <a:pt x="2539" y="2697"/>
                    <a:pt x="2495" y="2684"/>
                    <a:pt x="2452" y="2684"/>
                  </a:cubicBezTo>
                  <a:cubicBezTo>
                    <a:pt x="2389" y="2684"/>
                    <a:pt x="2327" y="2712"/>
                    <a:pt x="2284" y="2766"/>
                  </a:cubicBezTo>
                  <a:cubicBezTo>
                    <a:pt x="0" y="5619"/>
                    <a:pt x="150" y="9719"/>
                    <a:pt x="2638" y="12399"/>
                  </a:cubicBezTo>
                  <a:cubicBezTo>
                    <a:pt x="2644" y="12399"/>
                    <a:pt x="2644" y="12405"/>
                    <a:pt x="2650" y="12411"/>
                  </a:cubicBezTo>
                  <a:cubicBezTo>
                    <a:pt x="2710" y="12471"/>
                    <a:pt x="2764" y="12531"/>
                    <a:pt x="2830" y="12591"/>
                  </a:cubicBezTo>
                  <a:cubicBezTo>
                    <a:pt x="4262" y="14026"/>
                    <a:pt x="6150" y="14754"/>
                    <a:pt x="8044" y="14754"/>
                  </a:cubicBezTo>
                  <a:cubicBezTo>
                    <a:pt x="9716" y="14754"/>
                    <a:pt x="11394" y="14187"/>
                    <a:pt x="12768" y="13040"/>
                  </a:cubicBezTo>
                  <a:lnTo>
                    <a:pt x="12786" y="13028"/>
                  </a:lnTo>
                  <a:cubicBezTo>
                    <a:pt x="12876" y="12956"/>
                    <a:pt x="12960" y="12878"/>
                    <a:pt x="13044" y="12800"/>
                  </a:cubicBezTo>
                  <a:lnTo>
                    <a:pt x="13092" y="12758"/>
                  </a:lnTo>
                  <a:lnTo>
                    <a:pt x="13158" y="12692"/>
                  </a:lnTo>
                  <a:lnTo>
                    <a:pt x="13200" y="12650"/>
                  </a:lnTo>
                  <a:lnTo>
                    <a:pt x="13260" y="12591"/>
                  </a:lnTo>
                  <a:cubicBezTo>
                    <a:pt x="13326" y="12531"/>
                    <a:pt x="13386" y="12465"/>
                    <a:pt x="13446" y="12399"/>
                  </a:cubicBezTo>
                  <a:lnTo>
                    <a:pt x="13452" y="12393"/>
                  </a:lnTo>
                  <a:cubicBezTo>
                    <a:pt x="16149" y="9485"/>
                    <a:pt x="16065" y="4966"/>
                    <a:pt x="13260" y="2160"/>
                  </a:cubicBezTo>
                  <a:cubicBezTo>
                    <a:pt x="13164" y="2059"/>
                    <a:pt x="13062" y="1963"/>
                    <a:pt x="12954" y="1873"/>
                  </a:cubicBezTo>
                  <a:lnTo>
                    <a:pt x="12948" y="1867"/>
                  </a:lnTo>
                  <a:cubicBezTo>
                    <a:pt x="11558" y="630"/>
                    <a:pt x="9803" y="0"/>
                    <a:pt x="804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E2BF605-E5A6-4BA4-9FC3-3C64BE011B31}"/>
              </a:ext>
            </a:extLst>
          </p:cNvPr>
          <p:cNvSpPr/>
          <p:nvPr/>
        </p:nvSpPr>
        <p:spPr>
          <a:xfrm>
            <a:off x="3763734" y="472965"/>
            <a:ext cx="1531188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b="1" dirty="0">
                <a:ln w="0"/>
                <a:solidFill>
                  <a:schemeClr val="tx1"/>
                </a:solidFill>
                <a:latin typeface="Quicksand" panose="020B0604020202020204" charset="0"/>
              </a:rPr>
              <a:t>FLAVORDASH</a:t>
            </a:r>
            <a:endParaRPr lang="en-US" sz="1600" b="1" cap="none" spc="0" dirty="0">
              <a:ln w="0"/>
              <a:solidFill>
                <a:schemeClr val="tx1"/>
              </a:solidFill>
              <a:latin typeface="Quicksand" panose="020B0604020202020204" charset="0"/>
            </a:endParaRPr>
          </a:p>
        </p:txBody>
      </p:sp>
      <p:sp>
        <p:nvSpPr>
          <p:cNvPr id="8" name="Google Shape;1294;p46">
            <a:extLst>
              <a:ext uri="{FF2B5EF4-FFF2-40B4-BE49-F238E27FC236}">
                <a16:creationId xmlns:a16="http://schemas.microsoft.com/office/drawing/2014/main" id="{6DDD3ACE-763A-8291-253C-5073494AF252}"/>
              </a:ext>
            </a:extLst>
          </p:cNvPr>
          <p:cNvSpPr/>
          <p:nvPr/>
        </p:nvSpPr>
        <p:spPr>
          <a:xfrm>
            <a:off x="3599784" y="777996"/>
            <a:ext cx="2040575" cy="67046"/>
          </a:xfrm>
          <a:custGeom>
            <a:avLst/>
            <a:gdLst/>
            <a:ahLst/>
            <a:cxnLst/>
            <a:rect l="l" t="t" r="r" b="b"/>
            <a:pathLst>
              <a:path w="81623" h="7078" extrusionOk="0">
                <a:moveTo>
                  <a:pt x="31634" y="0"/>
                </a:moveTo>
                <a:lnTo>
                  <a:pt x="29668" y="18"/>
                </a:lnTo>
                <a:lnTo>
                  <a:pt x="27685" y="36"/>
                </a:lnTo>
                <a:lnTo>
                  <a:pt x="25719" y="90"/>
                </a:lnTo>
                <a:lnTo>
                  <a:pt x="23735" y="161"/>
                </a:lnTo>
                <a:lnTo>
                  <a:pt x="21769" y="250"/>
                </a:lnTo>
                <a:lnTo>
                  <a:pt x="19803" y="340"/>
                </a:lnTo>
                <a:lnTo>
                  <a:pt x="17837" y="483"/>
                </a:lnTo>
                <a:lnTo>
                  <a:pt x="16729" y="554"/>
                </a:lnTo>
                <a:lnTo>
                  <a:pt x="15639" y="661"/>
                </a:lnTo>
                <a:lnTo>
                  <a:pt x="14549" y="769"/>
                </a:lnTo>
                <a:lnTo>
                  <a:pt x="13459" y="876"/>
                </a:lnTo>
                <a:lnTo>
                  <a:pt x="12386" y="1019"/>
                </a:lnTo>
                <a:lnTo>
                  <a:pt x="11296" y="1162"/>
                </a:lnTo>
                <a:lnTo>
                  <a:pt x="10224" y="1341"/>
                </a:lnTo>
                <a:lnTo>
                  <a:pt x="9151" y="1519"/>
                </a:lnTo>
                <a:lnTo>
                  <a:pt x="8079" y="1716"/>
                </a:lnTo>
                <a:lnTo>
                  <a:pt x="7007" y="1930"/>
                </a:lnTo>
                <a:lnTo>
                  <a:pt x="5934" y="2163"/>
                </a:lnTo>
                <a:lnTo>
                  <a:pt x="4880" y="2413"/>
                </a:lnTo>
                <a:lnTo>
                  <a:pt x="3826" y="2681"/>
                </a:lnTo>
                <a:lnTo>
                  <a:pt x="2771" y="2985"/>
                </a:lnTo>
                <a:lnTo>
                  <a:pt x="1717" y="3289"/>
                </a:lnTo>
                <a:lnTo>
                  <a:pt x="662" y="3628"/>
                </a:lnTo>
                <a:lnTo>
                  <a:pt x="573" y="3664"/>
                </a:lnTo>
                <a:lnTo>
                  <a:pt x="501" y="3718"/>
                </a:lnTo>
                <a:lnTo>
                  <a:pt x="412" y="3789"/>
                </a:lnTo>
                <a:lnTo>
                  <a:pt x="340" y="3878"/>
                </a:lnTo>
                <a:lnTo>
                  <a:pt x="287" y="3968"/>
                </a:lnTo>
                <a:lnTo>
                  <a:pt x="233" y="4075"/>
                </a:lnTo>
                <a:lnTo>
                  <a:pt x="144" y="4307"/>
                </a:lnTo>
                <a:lnTo>
                  <a:pt x="72" y="4575"/>
                </a:lnTo>
                <a:lnTo>
                  <a:pt x="37" y="4861"/>
                </a:lnTo>
                <a:lnTo>
                  <a:pt x="1" y="5165"/>
                </a:lnTo>
                <a:lnTo>
                  <a:pt x="19" y="5469"/>
                </a:lnTo>
                <a:lnTo>
                  <a:pt x="37" y="5755"/>
                </a:lnTo>
                <a:lnTo>
                  <a:pt x="90" y="6041"/>
                </a:lnTo>
                <a:lnTo>
                  <a:pt x="162" y="6291"/>
                </a:lnTo>
                <a:lnTo>
                  <a:pt x="233" y="6523"/>
                </a:lnTo>
                <a:lnTo>
                  <a:pt x="340" y="6684"/>
                </a:lnTo>
                <a:lnTo>
                  <a:pt x="394" y="6756"/>
                </a:lnTo>
                <a:lnTo>
                  <a:pt x="466" y="6827"/>
                </a:lnTo>
                <a:lnTo>
                  <a:pt x="519" y="6863"/>
                </a:lnTo>
                <a:lnTo>
                  <a:pt x="591" y="6881"/>
                </a:lnTo>
                <a:lnTo>
                  <a:pt x="680" y="6899"/>
                </a:lnTo>
                <a:lnTo>
                  <a:pt x="752" y="6881"/>
                </a:lnTo>
                <a:lnTo>
                  <a:pt x="1681" y="6631"/>
                </a:lnTo>
                <a:lnTo>
                  <a:pt x="2610" y="6416"/>
                </a:lnTo>
                <a:lnTo>
                  <a:pt x="3540" y="6202"/>
                </a:lnTo>
                <a:lnTo>
                  <a:pt x="4487" y="5987"/>
                </a:lnTo>
                <a:lnTo>
                  <a:pt x="5416" y="5809"/>
                </a:lnTo>
                <a:lnTo>
                  <a:pt x="6363" y="5630"/>
                </a:lnTo>
                <a:lnTo>
                  <a:pt x="7311" y="5469"/>
                </a:lnTo>
                <a:lnTo>
                  <a:pt x="8258" y="5326"/>
                </a:lnTo>
                <a:lnTo>
                  <a:pt x="9205" y="5183"/>
                </a:lnTo>
                <a:lnTo>
                  <a:pt x="10134" y="5058"/>
                </a:lnTo>
                <a:lnTo>
                  <a:pt x="12047" y="4826"/>
                </a:lnTo>
                <a:lnTo>
                  <a:pt x="13941" y="4629"/>
                </a:lnTo>
                <a:lnTo>
                  <a:pt x="15853" y="4486"/>
                </a:lnTo>
                <a:lnTo>
                  <a:pt x="17766" y="4361"/>
                </a:lnTo>
                <a:lnTo>
                  <a:pt x="19660" y="4272"/>
                </a:lnTo>
                <a:lnTo>
                  <a:pt x="21590" y="4200"/>
                </a:lnTo>
                <a:lnTo>
                  <a:pt x="23503" y="4164"/>
                </a:lnTo>
                <a:lnTo>
                  <a:pt x="25415" y="4129"/>
                </a:lnTo>
                <a:lnTo>
                  <a:pt x="27327" y="4111"/>
                </a:lnTo>
                <a:lnTo>
                  <a:pt x="31152" y="4111"/>
                </a:lnTo>
                <a:lnTo>
                  <a:pt x="33136" y="4129"/>
                </a:lnTo>
                <a:lnTo>
                  <a:pt x="35119" y="4146"/>
                </a:lnTo>
                <a:lnTo>
                  <a:pt x="37103" y="4182"/>
                </a:lnTo>
                <a:lnTo>
                  <a:pt x="39087" y="4218"/>
                </a:lnTo>
                <a:lnTo>
                  <a:pt x="41071" y="4272"/>
                </a:lnTo>
                <a:lnTo>
                  <a:pt x="43055" y="4343"/>
                </a:lnTo>
                <a:lnTo>
                  <a:pt x="45038" y="4415"/>
                </a:lnTo>
                <a:lnTo>
                  <a:pt x="47022" y="4504"/>
                </a:lnTo>
                <a:lnTo>
                  <a:pt x="49006" y="4593"/>
                </a:lnTo>
                <a:lnTo>
                  <a:pt x="50972" y="4701"/>
                </a:lnTo>
                <a:lnTo>
                  <a:pt x="52956" y="4826"/>
                </a:lnTo>
                <a:lnTo>
                  <a:pt x="54939" y="4951"/>
                </a:lnTo>
                <a:lnTo>
                  <a:pt x="56905" y="5094"/>
                </a:lnTo>
                <a:lnTo>
                  <a:pt x="58889" y="5255"/>
                </a:lnTo>
                <a:lnTo>
                  <a:pt x="60873" y="5415"/>
                </a:lnTo>
                <a:lnTo>
                  <a:pt x="62839" y="5594"/>
                </a:lnTo>
                <a:lnTo>
                  <a:pt x="67325" y="6005"/>
                </a:lnTo>
                <a:lnTo>
                  <a:pt x="69577" y="6220"/>
                </a:lnTo>
                <a:lnTo>
                  <a:pt x="71811" y="6452"/>
                </a:lnTo>
                <a:lnTo>
                  <a:pt x="72954" y="6577"/>
                </a:lnTo>
                <a:lnTo>
                  <a:pt x="74098" y="6720"/>
                </a:lnTo>
                <a:lnTo>
                  <a:pt x="75260" y="6863"/>
                </a:lnTo>
                <a:lnTo>
                  <a:pt x="76439" y="6970"/>
                </a:lnTo>
                <a:lnTo>
                  <a:pt x="77029" y="7024"/>
                </a:lnTo>
                <a:lnTo>
                  <a:pt x="77601" y="7042"/>
                </a:lnTo>
                <a:lnTo>
                  <a:pt x="78191" y="7078"/>
                </a:lnTo>
                <a:lnTo>
                  <a:pt x="78781" y="7078"/>
                </a:lnTo>
                <a:lnTo>
                  <a:pt x="79353" y="7060"/>
                </a:lnTo>
                <a:lnTo>
                  <a:pt x="79925" y="7024"/>
                </a:lnTo>
                <a:lnTo>
                  <a:pt x="80496" y="6970"/>
                </a:lnTo>
                <a:lnTo>
                  <a:pt x="81050" y="6881"/>
                </a:lnTo>
                <a:lnTo>
                  <a:pt x="81122" y="6863"/>
                </a:lnTo>
                <a:lnTo>
                  <a:pt x="81193" y="6827"/>
                </a:lnTo>
                <a:lnTo>
                  <a:pt x="81247" y="6792"/>
                </a:lnTo>
                <a:lnTo>
                  <a:pt x="81301" y="6738"/>
                </a:lnTo>
                <a:lnTo>
                  <a:pt x="81408" y="6613"/>
                </a:lnTo>
                <a:lnTo>
                  <a:pt x="81479" y="6470"/>
                </a:lnTo>
                <a:lnTo>
                  <a:pt x="81551" y="6291"/>
                </a:lnTo>
                <a:lnTo>
                  <a:pt x="81587" y="6095"/>
                </a:lnTo>
                <a:lnTo>
                  <a:pt x="81622" y="5880"/>
                </a:lnTo>
                <a:lnTo>
                  <a:pt x="81622" y="5666"/>
                </a:lnTo>
                <a:lnTo>
                  <a:pt x="81622" y="5433"/>
                </a:lnTo>
                <a:lnTo>
                  <a:pt x="81604" y="5219"/>
                </a:lnTo>
                <a:lnTo>
                  <a:pt x="81551" y="5004"/>
                </a:lnTo>
                <a:lnTo>
                  <a:pt x="81497" y="4826"/>
                </a:lnTo>
                <a:lnTo>
                  <a:pt x="81444" y="4647"/>
                </a:lnTo>
                <a:lnTo>
                  <a:pt x="81354" y="4504"/>
                </a:lnTo>
                <a:lnTo>
                  <a:pt x="81247" y="4397"/>
                </a:lnTo>
                <a:lnTo>
                  <a:pt x="81140" y="4325"/>
                </a:lnTo>
                <a:lnTo>
                  <a:pt x="80693" y="4129"/>
                </a:lnTo>
                <a:lnTo>
                  <a:pt x="80246" y="3950"/>
                </a:lnTo>
                <a:lnTo>
                  <a:pt x="79782" y="3789"/>
                </a:lnTo>
                <a:lnTo>
                  <a:pt x="79317" y="3646"/>
                </a:lnTo>
                <a:lnTo>
                  <a:pt x="78852" y="3521"/>
                </a:lnTo>
                <a:lnTo>
                  <a:pt x="78388" y="3414"/>
                </a:lnTo>
                <a:lnTo>
                  <a:pt x="77422" y="3199"/>
                </a:lnTo>
                <a:lnTo>
                  <a:pt x="76457" y="3021"/>
                </a:lnTo>
                <a:lnTo>
                  <a:pt x="75492" y="2878"/>
                </a:lnTo>
                <a:lnTo>
                  <a:pt x="73562" y="2609"/>
                </a:lnTo>
                <a:lnTo>
                  <a:pt x="71560" y="2324"/>
                </a:lnTo>
                <a:lnTo>
                  <a:pt x="69559" y="2073"/>
                </a:lnTo>
                <a:lnTo>
                  <a:pt x="67539" y="1841"/>
                </a:lnTo>
                <a:lnTo>
                  <a:pt x="65520" y="1644"/>
                </a:lnTo>
                <a:lnTo>
                  <a:pt x="63518" y="1448"/>
                </a:lnTo>
                <a:lnTo>
                  <a:pt x="61498" y="1269"/>
                </a:lnTo>
                <a:lnTo>
                  <a:pt x="59479" y="1108"/>
                </a:lnTo>
                <a:lnTo>
                  <a:pt x="57477" y="965"/>
                </a:lnTo>
                <a:lnTo>
                  <a:pt x="55458" y="822"/>
                </a:lnTo>
                <a:lnTo>
                  <a:pt x="53438" y="697"/>
                </a:lnTo>
                <a:lnTo>
                  <a:pt x="49399" y="483"/>
                </a:lnTo>
                <a:lnTo>
                  <a:pt x="45467" y="304"/>
                </a:lnTo>
                <a:lnTo>
                  <a:pt x="41518" y="161"/>
                </a:lnTo>
                <a:lnTo>
                  <a:pt x="39534" y="107"/>
                </a:lnTo>
                <a:lnTo>
                  <a:pt x="37568" y="54"/>
                </a:lnTo>
                <a:lnTo>
                  <a:pt x="35584" y="18"/>
                </a:lnTo>
                <a:lnTo>
                  <a:pt x="33618" y="0"/>
                </a:lnTo>
                <a:close/>
              </a:path>
            </a:pathLst>
          </a:custGeom>
          <a:solidFill>
            <a:schemeClr val="accent6">
              <a:alpha val="2191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" name="Google Shape;561;p33">
            <a:extLst>
              <a:ext uri="{FF2B5EF4-FFF2-40B4-BE49-F238E27FC236}">
                <a16:creationId xmlns:a16="http://schemas.microsoft.com/office/drawing/2014/main" id="{CE9B9543-CD72-3267-69E8-95585A6B9FEB}"/>
              </a:ext>
            </a:extLst>
          </p:cNvPr>
          <p:cNvGrpSpPr/>
          <p:nvPr/>
        </p:nvGrpSpPr>
        <p:grpSpPr>
          <a:xfrm rot="10147762">
            <a:off x="526483" y="893521"/>
            <a:ext cx="1319251" cy="1171403"/>
            <a:chOff x="2015325" y="844475"/>
            <a:chExt cx="1237625" cy="1098925"/>
          </a:xfrm>
          <a:solidFill>
            <a:schemeClr val="accent5">
              <a:lumMod val="75000"/>
              <a:alpha val="35000"/>
            </a:schemeClr>
          </a:solidFill>
        </p:grpSpPr>
        <p:sp>
          <p:nvSpPr>
            <p:cNvPr id="10" name="Google Shape;562;p33">
              <a:extLst>
                <a:ext uri="{FF2B5EF4-FFF2-40B4-BE49-F238E27FC236}">
                  <a16:creationId xmlns:a16="http://schemas.microsoft.com/office/drawing/2014/main" id="{DB30BB7B-AD72-97B7-6A06-F328A27B9290}"/>
                </a:ext>
              </a:extLst>
            </p:cNvPr>
            <p:cNvSpPr/>
            <p:nvPr/>
          </p:nvSpPr>
          <p:spPr>
            <a:xfrm>
              <a:off x="2015325" y="844475"/>
              <a:ext cx="1237625" cy="1098925"/>
            </a:xfrm>
            <a:custGeom>
              <a:avLst/>
              <a:gdLst/>
              <a:ahLst/>
              <a:cxnLst/>
              <a:rect l="l" t="t" r="r" b="b"/>
              <a:pathLst>
                <a:path w="49505" h="43957" extrusionOk="0">
                  <a:moveTo>
                    <a:pt x="42704" y="717"/>
                  </a:moveTo>
                  <a:cubicBezTo>
                    <a:pt x="42847" y="753"/>
                    <a:pt x="42990" y="788"/>
                    <a:pt x="43133" y="824"/>
                  </a:cubicBezTo>
                  <a:cubicBezTo>
                    <a:pt x="43276" y="896"/>
                    <a:pt x="43420" y="967"/>
                    <a:pt x="43527" y="1075"/>
                  </a:cubicBezTo>
                  <a:cubicBezTo>
                    <a:pt x="43634" y="1146"/>
                    <a:pt x="43706" y="1218"/>
                    <a:pt x="43778" y="1325"/>
                  </a:cubicBezTo>
                  <a:cubicBezTo>
                    <a:pt x="43885" y="1433"/>
                    <a:pt x="43957" y="1576"/>
                    <a:pt x="43992" y="1683"/>
                  </a:cubicBezTo>
                  <a:cubicBezTo>
                    <a:pt x="44028" y="1755"/>
                    <a:pt x="44064" y="1826"/>
                    <a:pt x="44064" y="1898"/>
                  </a:cubicBezTo>
                  <a:cubicBezTo>
                    <a:pt x="44100" y="2005"/>
                    <a:pt x="44136" y="2113"/>
                    <a:pt x="44136" y="2184"/>
                  </a:cubicBezTo>
                  <a:cubicBezTo>
                    <a:pt x="44136" y="2328"/>
                    <a:pt x="44136" y="2471"/>
                    <a:pt x="44136" y="2614"/>
                  </a:cubicBezTo>
                  <a:cubicBezTo>
                    <a:pt x="44136" y="2721"/>
                    <a:pt x="44100" y="2864"/>
                    <a:pt x="44064" y="2972"/>
                  </a:cubicBezTo>
                  <a:lnTo>
                    <a:pt x="44064" y="3043"/>
                  </a:lnTo>
                  <a:cubicBezTo>
                    <a:pt x="44028" y="3187"/>
                    <a:pt x="44064" y="3330"/>
                    <a:pt x="44136" y="3473"/>
                  </a:cubicBezTo>
                  <a:cubicBezTo>
                    <a:pt x="44171" y="3580"/>
                    <a:pt x="44279" y="3688"/>
                    <a:pt x="44386" y="3759"/>
                  </a:cubicBezTo>
                  <a:cubicBezTo>
                    <a:pt x="44493" y="3795"/>
                    <a:pt x="44601" y="3831"/>
                    <a:pt x="44708" y="3867"/>
                  </a:cubicBezTo>
                  <a:cubicBezTo>
                    <a:pt x="44816" y="3867"/>
                    <a:pt x="44923" y="3902"/>
                    <a:pt x="45030" y="3938"/>
                  </a:cubicBezTo>
                  <a:cubicBezTo>
                    <a:pt x="45102" y="3974"/>
                    <a:pt x="45209" y="4046"/>
                    <a:pt x="45281" y="4081"/>
                  </a:cubicBezTo>
                  <a:cubicBezTo>
                    <a:pt x="45424" y="4189"/>
                    <a:pt x="45532" y="4332"/>
                    <a:pt x="45639" y="4439"/>
                  </a:cubicBezTo>
                  <a:cubicBezTo>
                    <a:pt x="45675" y="4511"/>
                    <a:pt x="45710" y="4547"/>
                    <a:pt x="45746" y="4618"/>
                  </a:cubicBezTo>
                  <a:cubicBezTo>
                    <a:pt x="45746" y="4618"/>
                    <a:pt x="45746" y="4654"/>
                    <a:pt x="45746" y="4654"/>
                  </a:cubicBezTo>
                  <a:cubicBezTo>
                    <a:pt x="45746" y="4762"/>
                    <a:pt x="45746" y="4833"/>
                    <a:pt x="45746" y="4941"/>
                  </a:cubicBezTo>
                  <a:cubicBezTo>
                    <a:pt x="45710" y="5119"/>
                    <a:pt x="45675" y="5334"/>
                    <a:pt x="45603" y="5549"/>
                  </a:cubicBezTo>
                  <a:cubicBezTo>
                    <a:pt x="45567" y="5585"/>
                    <a:pt x="45567" y="5656"/>
                    <a:pt x="45567" y="5692"/>
                  </a:cubicBezTo>
                  <a:cubicBezTo>
                    <a:pt x="45567" y="5764"/>
                    <a:pt x="45567" y="5835"/>
                    <a:pt x="45567" y="5907"/>
                  </a:cubicBezTo>
                  <a:cubicBezTo>
                    <a:pt x="45567" y="5943"/>
                    <a:pt x="45603" y="5979"/>
                    <a:pt x="45603" y="6014"/>
                  </a:cubicBezTo>
                  <a:cubicBezTo>
                    <a:pt x="45639" y="6050"/>
                    <a:pt x="45639" y="6086"/>
                    <a:pt x="45675" y="6122"/>
                  </a:cubicBezTo>
                  <a:cubicBezTo>
                    <a:pt x="45710" y="6158"/>
                    <a:pt x="45782" y="6229"/>
                    <a:pt x="45854" y="6301"/>
                  </a:cubicBezTo>
                  <a:cubicBezTo>
                    <a:pt x="45961" y="6372"/>
                    <a:pt x="46104" y="6444"/>
                    <a:pt x="46212" y="6551"/>
                  </a:cubicBezTo>
                  <a:lnTo>
                    <a:pt x="46247" y="6551"/>
                  </a:lnTo>
                  <a:lnTo>
                    <a:pt x="46319" y="6623"/>
                  </a:lnTo>
                  <a:cubicBezTo>
                    <a:pt x="46391" y="6659"/>
                    <a:pt x="46462" y="6694"/>
                    <a:pt x="46534" y="6766"/>
                  </a:cubicBezTo>
                  <a:cubicBezTo>
                    <a:pt x="46605" y="6838"/>
                    <a:pt x="46713" y="6909"/>
                    <a:pt x="46784" y="7017"/>
                  </a:cubicBezTo>
                  <a:cubicBezTo>
                    <a:pt x="46784" y="7017"/>
                    <a:pt x="46820" y="7052"/>
                    <a:pt x="46820" y="7088"/>
                  </a:cubicBezTo>
                  <a:lnTo>
                    <a:pt x="46820" y="7124"/>
                  </a:lnTo>
                  <a:lnTo>
                    <a:pt x="46820" y="7339"/>
                  </a:lnTo>
                  <a:cubicBezTo>
                    <a:pt x="46820" y="7410"/>
                    <a:pt x="46820" y="7482"/>
                    <a:pt x="46784" y="7554"/>
                  </a:cubicBezTo>
                  <a:cubicBezTo>
                    <a:pt x="46749" y="7625"/>
                    <a:pt x="46749" y="7733"/>
                    <a:pt x="46749" y="7840"/>
                  </a:cubicBezTo>
                  <a:cubicBezTo>
                    <a:pt x="46749" y="7983"/>
                    <a:pt x="46820" y="8126"/>
                    <a:pt x="46892" y="8234"/>
                  </a:cubicBezTo>
                  <a:cubicBezTo>
                    <a:pt x="47035" y="8413"/>
                    <a:pt x="47178" y="8592"/>
                    <a:pt x="47393" y="8699"/>
                  </a:cubicBezTo>
                  <a:lnTo>
                    <a:pt x="47429" y="8735"/>
                  </a:lnTo>
                  <a:cubicBezTo>
                    <a:pt x="47572" y="8806"/>
                    <a:pt x="47715" y="8914"/>
                    <a:pt x="47822" y="8985"/>
                  </a:cubicBezTo>
                  <a:cubicBezTo>
                    <a:pt x="47930" y="9093"/>
                    <a:pt x="48037" y="9164"/>
                    <a:pt x="48109" y="9272"/>
                  </a:cubicBezTo>
                  <a:cubicBezTo>
                    <a:pt x="48145" y="9343"/>
                    <a:pt x="48216" y="9415"/>
                    <a:pt x="48252" y="9486"/>
                  </a:cubicBezTo>
                  <a:cubicBezTo>
                    <a:pt x="48252" y="9522"/>
                    <a:pt x="48252" y="9558"/>
                    <a:pt x="48288" y="9630"/>
                  </a:cubicBezTo>
                  <a:lnTo>
                    <a:pt x="48359" y="9558"/>
                  </a:lnTo>
                  <a:lnTo>
                    <a:pt x="48359" y="9558"/>
                  </a:lnTo>
                  <a:cubicBezTo>
                    <a:pt x="48359" y="9594"/>
                    <a:pt x="48359" y="9630"/>
                    <a:pt x="48324" y="9665"/>
                  </a:cubicBezTo>
                  <a:cubicBezTo>
                    <a:pt x="48288" y="9701"/>
                    <a:pt x="48252" y="9809"/>
                    <a:pt x="48180" y="9880"/>
                  </a:cubicBezTo>
                  <a:cubicBezTo>
                    <a:pt x="48073" y="10023"/>
                    <a:pt x="47930" y="10167"/>
                    <a:pt x="47787" y="10274"/>
                  </a:cubicBezTo>
                  <a:lnTo>
                    <a:pt x="47679" y="10417"/>
                  </a:lnTo>
                  <a:cubicBezTo>
                    <a:pt x="47643" y="10453"/>
                    <a:pt x="47572" y="10524"/>
                    <a:pt x="47536" y="10596"/>
                  </a:cubicBezTo>
                  <a:cubicBezTo>
                    <a:pt x="47464" y="10632"/>
                    <a:pt x="47429" y="10668"/>
                    <a:pt x="47393" y="10739"/>
                  </a:cubicBezTo>
                  <a:lnTo>
                    <a:pt x="47393" y="10775"/>
                  </a:lnTo>
                  <a:cubicBezTo>
                    <a:pt x="47357" y="10847"/>
                    <a:pt x="47357" y="10918"/>
                    <a:pt x="47357" y="11026"/>
                  </a:cubicBezTo>
                  <a:cubicBezTo>
                    <a:pt x="47357" y="11097"/>
                    <a:pt x="47357" y="11205"/>
                    <a:pt x="47357" y="11276"/>
                  </a:cubicBezTo>
                  <a:lnTo>
                    <a:pt x="47357" y="11312"/>
                  </a:lnTo>
                  <a:lnTo>
                    <a:pt x="47357" y="11348"/>
                  </a:lnTo>
                  <a:cubicBezTo>
                    <a:pt x="47357" y="11419"/>
                    <a:pt x="47321" y="11491"/>
                    <a:pt x="47321" y="11563"/>
                  </a:cubicBezTo>
                  <a:cubicBezTo>
                    <a:pt x="47250" y="11742"/>
                    <a:pt x="47142" y="11885"/>
                    <a:pt x="47071" y="12028"/>
                  </a:cubicBezTo>
                  <a:cubicBezTo>
                    <a:pt x="46963" y="12099"/>
                    <a:pt x="46892" y="12207"/>
                    <a:pt x="46784" y="12278"/>
                  </a:cubicBezTo>
                  <a:cubicBezTo>
                    <a:pt x="46641" y="12386"/>
                    <a:pt x="46498" y="12493"/>
                    <a:pt x="46319" y="12565"/>
                  </a:cubicBezTo>
                  <a:cubicBezTo>
                    <a:pt x="46033" y="12672"/>
                    <a:pt x="45746" y="12744"/>
                    <a:pt x="45460" y="12780"/>
                  </a:cubicBezTo>
                  <a:lnTo>
                    <a:pt x="45138" y="12815"/>
                  </a:lnTo>
                  <a:cubicBezTo>
                    <a:pt x="45030" y="12815"/>
                    <a:pt x="44923" y="12887"/>
                    <a:pt x="44816" y="12959"/>
                  </a:cubicBezTo>
                  <a:cubicBezTo>
                    <a:pt x="44780" y="12994"/>
                    <a:pt x="44708" y="13030"/>
                    <a:pt x="44672" y="13102"/>
                  </a:cubicBezTo>
                  <a:lnTo>
                    <a:pt x="44637" y="13102"/>
                  </a:lnTo>
                  <a:lnTo>
                    <a:pt x="44565" y="13138"/>
                  </a:lnTo>
                  <a:cubicBezTo>
                    <a:pt x="44493" y="13209"/>
                    <a:pt x="44422" y="13245"/>
                    <a:pt x="44350" y="13281"/>
                  </a:cubicBezTo>
                  <a:cubicBezTo>
                    <a:pt x="44207" y="13352"/>
                    <a:pt x="44028" y="13388"/>
                    <a:pt x="43885" y="13424"/>
                  </a:cubicBezTo>
                  <a:lnTo>
                    <a:pt x="43706" y="13424"/>
                  </a:lnTo>
                  <a:cubicBezTo>
                    <a:pt x="43670" y="13424"/>
                    <a:pt x="43634" y="13424"/>
                    <a:pt x="43599" y="13460"/>
                  </a:cubicBezTo>
                  <a:cubicBezTo>
                    <a:pt x="43455" y="13460"/>
                    <a:pt x="43312" y="13495"/>
                    <a:pt x="43169" y="13495"/>
                  </a:cubicBezTo>
                  <a:lnTo>
                    <a:pt x="42775" y="13495"/>
                  </a:lnTo>
                  <a:cubicBezTo>
                    <a:pt x="42561" y="13460"/>
                    <a:pt x="42346" y="13388"/>
                    <a:pt x="42131" y="13316"/>
                  </a:cubicBezTo>
                  <a:cubicBezTo>
                    <a:pt x="42024" y="13245"/>
                    <a:pt x="41880" y="13173"/>
                    <a:pt x="41773" y="13102"/>
                  </a:cubicBezTo>
                  <a:lnTo>
                    <a:pt x="41666" y="12994"/>
                  </a:lnTo>
                  <a:cubicBezTo>
                    <a:pt x="41630" y="12959"/>
                    <a:pt x="41522" y="12923"/>
                    <a:pt x="41451" y="12923"/>
                  </a:cubicBezTo>
                  <a:cubicBezTo>
                    <a:pt x="41379" y="12923"/>
                    <a:pt x="41272" y="12959"/>
                    <a:pt x="41236" y="12994"/>
                  </a:cubicBezTo>
                  <a:cubicBezTo>
                    <a:pt x="41093" y="13138"/>
                    <a:pt x="41093" y="13316"/>
                    <a:pt x="41236" y="13460"/>
                  </a:cubicBezTo>
                  <a:cubicBezTo>
                    <a:pt x="41415" y="13639"/>
                    <a:pt x="41594" y="13782"/>
                    <a:pt x="41845" y="13889"/>
                  </a:cubicBezTo>
                  <a:cubicBezTo>
                    <a:pt x="41988" y="13961"/>
                    <a:pt x="42167" y="14032"/>
                    <a:pt x="42346" y="14104"/>
                  </a:cubicBezTo>
                  <a:cubicBezTo>
                    <a:pt x="42561" y="14140"/>
                    <a:pt x="42811" y="14176"/>
                    <a:pt x="43026" y="14176"/>
                  </a:cubicBezTo>
                  <a:lnTo>
                    <a:pt x="43097" y="14176"/>
                  </a:lnTo>
                  <a:cubicBezTo>
                    <a:pt x="43241" y="14176"/>
                    <a:pt x="43348" y="14176"/>
                    <a:pt x="43491" y="14140"/>
                  </a:cubicBezTo>
                  <a:lnTo>
                    <a:pt x="43491" y="14211"/>
                  </a:lnTo>
                  <a:cubicBezTo>
                    <a:pt x="43491" y="14319"/>
                    <a:pt x="43491" y="14426"/>
                    <a:pt x="43491" y="14533"/>
                  </a:cubicBezTo>
                  <a:cubicBezTo>
                    <a:pt x="43455" y="14641"/>
                    <a:pt x="43420" y="14748"/>
                    <a:pt x="43384" y="14856"/>
                  </a:cubicBezTo>
                  <a:cubicBezTo>
                    <a:pt x="43312" y="15035"/>
                    <a:pt x="43241" y="15178"/>
                    <a:pt x="43133" y="15321"/>
                  </a:cubicBezTo>
                  <a:cubicBezTo>
                    <a:pt x="43062" y="15393"/>
                    <a:pt x="42990" y="15428"/>
                    <a:pt x="42954" y="15500"/>
                  </a:cubicBezTo>
                  <a:cubicBezTo>
                    <a:pt x="42847" y="15572"/>
                    <a:pt x="42740" y="15607"/>
                    <a:pt x="42632" y="15679"/>
                  </a:cubicBezTo>
                  <a:cubicBezTo>
                    <a:pt x="42525" y="15751"/>
                    <a:pt x="42382" y="15822"/>
                    <a:pt x="42274" y="15929"/>
                  </a:cubicBezTo>
                  <a:cubicBezTo>
                    <a:pt x="42095" y="16108"/>
                    <a:pt x="41952" y="16323"/>
                    <a:pt x="41916" y="16574"/>
                  </a:cubicBezTo>
                  <a:cubicBezTo>
                    <a:pt x="41916" y="16610"/>
                    <a:pt x="41880" y="16681"/>
                    <a:pt x="41845" y="16717"/>
                  </a:cubicBezTo>
                  <a:cubicBezTo>
                    <a:pt x="41809" y="16824"/>
                    <a:pt x="41737" y="16896"/>
                    <a:pt x="41701" y="17003"/>
                  </a:cubicBezTo>
                  <a:cubicBezTo>
                    <a:pt x="41594" y="17075"/>
                    <a:pt x="41522" y="17147"/>
                    <a:pt x="41451" y="17254"/>
                  </a:cubicBezTo>
                  <a:cubicBezTo>
                    <a:pt x="41272" y="17325"/>
                    <a:pt x="41129" y="17433"/>
                    <a:pt x="40950" y="17504"/>
                  </a:cubicBezTo>
                  <a:cubicBezTo>
                    <a:pt x="40735" y="17576"/>
                    <a:pt x="40520" y="17648"/>
                    <a:pt x="40305" y="17683"/>
                  </a:cubicBezTo>
                  <a:lnTo>
                    <a:pt x="40162" y="17719"/>
                  </a:lnTo>
                  <a:cubicBezTo>
                    <a:pt x="40055" y="17755"/>
                    <a:pt x="39912" y="17791"/>
                    <a:pt x="39804" y="17827"/>
                  </a:cubicBezTo>
                  <a:cubicBezTo>
                    <a:pt x="39625" y="17862"/>
                    <a:pt x="39482" y="17934"/>
                    <a:pt x="39339" y="18041"/>
                  </a:cubicBezTo>
                  <a:lnTo>
                    <a:pt x="39196" y="18149"/>
                  </a:lnTo>
                  <a:lnTo>
                    <a:pt x="39088" y="18220"/>
                  </a:lnTo>
                  <a:cubicBezTo>
                    <a:pt x="38909" y="18364"/>
                    <a:pt x="38695" y="18471"/>
                    <a:pt x="38480" y="18578"/>
                  </a:cubicBezTo>
                  <a:cubicBezTo>
                    <a:pt x="38229" y="18686"/>
                    <a:pt x="37943" y="18757"/>
                    <a:pt x="37692" y="18793"/>
                  </a:cubicBezTo>
                  <a:cubicBezTo>
                    <a:pt x="37478" y="18793"/>
                    <a:pt x="37263" y="18829"/>
                    <a:pt x="37012" y="18829"/>
                  </a:cubicBezTo>
                  <a:lnTo>
                    <a:pt x="36690" y="18829"/>
                  </a:lnTo>
                  <a:lnTo>
                    <a:pt x="36261" y="18793"/>
                  </a:lnTo>
                  <a:lnTo>
                    <a:pt x="35760" y="18793"/>
                  </a:lnTo>
                  <a:cubicBezTo>
                    <a:pt x="35616" y="18793"/>
                    <a:pt x="35509" y="18829"/>
                    <a:pt x="35402" y="18900"/>
                  </a:cubicBezTo>
                  <a:lnTo>
                    <a:pt x="35223" y="19044"/>
                  </a:lnTo>
                  <a:cubicBezTo>
                    <a:pt x="35151" y="19115"/>
                    <a:pt x="35079" y="19223"/>
                    <a:pt x="35044" y="19366"/>
                  </a:cubicBezTo>
                  <a:cubicBezTo>
                    <a:pt x="35008" y="19581"/>
                    <a:pt x="35044" y="19795"/>
                    <a:pt x="35151" y="20010"/>
                  </a:cubicBezTo>
                  <a:lnTo>
                    <a:pt x="35151" y="20046"/>
                  </a:lnTo>
                  <a:cubicBezTo>
                    <a:pt x="35223" y="20225"/>
                    <a:pt x="35258" y="20368"/>
                    <a:pt x="35294" y="20547"/>
                  </a:cubicBezTo>
                  <a:cubicBezTo>
                    <a:pt x="35294" y="20619"/>
                    <a:pt x="35294" y="20690"/>
                    <a:pt x="35294" y="20726"/>
                  </a:cubicBezTo>
                  <a:cubicBezTo>
                    <a:pt x="35294" y="20833"/>
                    <a:pt x="35258" y="20941"/>
                    <a:pt x="35223" y="21048"/>
                  </a:cubicBezTo>
                  <a:cubicBezTo>
                    <a:pt x="35187" y="21120"/>
                    <a:pt x="35151" y="21191"/>
                    <a:pt x="35079" y="21263"/>
                  </a:cubicBezTo>
                  <a:cubicBezTo>
                    <a:pt x="34972" y="21406"/>
                    <a:pt x="34829" y="21549"/>
                    <a:pt x="34686" y="21657"/>
                  </a:cubicBezTo>
                  <a:cubicBezTo>
                    <a:pt x="34399" y="21871"/>
                    <a:pt x="34041" y="22086"/>
                    <a:pt x="33755" y="22265"/>
                  </a:cubicBezTo>
                  <a:lnTo>
                    <a:pt x="33683" y="22301"/>
                  </a:lnTo>
                  <a:lnTo>
                    <a:pt x="33540" y="22408"/>
                  </a:lnTo>
                  <a:lnTo>
                    <a:pt x="33254" y="22623"/>
                  </a:lnTo>
                  <a:cubicBezTo>
                    <a:pt x="33182" y="22659"/>
                    <a:pt x="33111" y="22695"/>
                    <a:pt x="33075" y="22730"/>
                  </a:cubicBezTo>
                  <a:cubicBezTo>
                    <a:pt x="32968" y="22802"/>
                    <a:pt x="32896" y="22909"/>
                    <a:pt x="32860" y="23053"/>
                  </a:cubicBezTo>
                  <a:cubicBezTo>
                    <a:pt x="32824" y="23160"/>
                    <a:pt x="32824" y="23267"/>
                    <a:pt x="32789" y="23411"/>
                  </a:cubicBezTo>
                  <a:lnTo>
                    <a:pt x="32789" y="23446"/>
                  </a:lnTo>
                  <a:cubicBezTo>
                    <a:pt x="32789" y="23518"/>
                    <a:pt x="32789" y="23554"/>
                    <a:pt x="32753" y="23625"/>
                  </a:cubicBezTo>
                  <a:lnTo>
                    <a:pt x="32717" y="23733"/>
                  </a:lnTo>
                  <a:cubicBezTo>
                    <a:pt x="32610" y="23840"/>
                    <a:pt x="32466" y="23947"/>
                    <a:pt x="32359" y="24055"/>
                  </a:cubicBezTo>
                  <a:cubicBezTo>
                    <a:pt x="32252" y="24162"/>
                    <a:pt x="32108" y="24270"/>
                    <a:pt x="32037" y="24413"/>
                  </a:cubicBezTo>
                  <a:cubicBezTo>
                    <a:pt x="32001" y="24520"/>
                    <a:pt x="31929" y="24592"/>
                    <a:pt x="31929" y="24699"/>
                  </a:cubicBezTo>
                  <a:cubicBezTo>
                    <a:pt x="31894" y="24771"/>
                    <a:pt x="31894" y="24842"/>
                    <a:pt x="31894" y="24950"/>
                  </a:cubicBezTo>
                  <a:lnTo>
                    <a:pt x="31894" y="24986"/>
                  </a:lnTo>
                  <a:cubicBezTo>
                    <a:pt x="31894" y="25057"/>
                    <a:pt x="31894" y="25165"/>
                    <a:pt x="31894" y="25236"/>
                  </a:cubicBezTo>
                  <a:lnTo>
                    <a:pt x="31894" y="25308"/>
                  </a:lnTo>
                  <a:cubicBezTo>
                    <a:pt x="31894" y="25379"/>
                    <a:pt x="31894" y="25451"/>
                    <a:pt x="31929" y="25522"/>
                  </a:cubicBezTo>
                  <a:cubicBezTo>
                    <a:pt x="31929" y="25558"/>
                    <a:pt x="31929" y="25594"/>
                    <a:pt x="31965" y="25630"/>
                  </a:cubicBezTo>
                  <a:cubicBezTo>
                    <a:pt x="31965" y="25666"/>
                    <a:pt x="31965" y="25737"/>
                    <a:pt x="31965" y="25773"/>
                  </a:cubicBezTo>
                  <a:lnTo>
                    <a:pt x="31965" y="25809"/>
                  </a:lnTo>
                  <a:cubicBezTo>
                    <a:pt x="31965" y="25952"/>
                    <a:pt x="32037" y="26059"/>
                    <a:pt x="32037" y="26203"/>
                  </a:cubicBezTo>
                  <a:cubicBezTo>
                    <a:pt x="32073" y="26453"/>
                    <a:pt x="32073" y="26668"/>
                    <a:pt x="32037" y="26918"/>
                  </a:cubicBezTo>
                  <a:cubicBezTo>
                    <a:pt x="32001" y="27133"/>
                    <a:pt x="31965" y="27348"/>
                    <a:pt x="31894" y="27527"/>
                  </a:cubicBezTo>
                  <a:cubicBezTo>
                    <a:pt x="31751" y="27813"/>
                    <a:pt x="31607" y="28064"/>
                    <a:pt x="31428" y="28279"/>
                  </a:cubicBezTo>
                  <a:cubicBezTo>
                    <a:pt x="31357" y="28350"/>
                    <a:pt x="31321" y="28422"/>
                    <a:pt x="31249" y="28493"/>
                  </a:cubicBezTo>
                  <a:lnTo>
                    <a:pt x="31178" y="28565"/>
                  </a:lnTo>
                  <a:lnTo>
                    <a:pt x="31106" y="28637"/>
                  </a:lnTo>
                  <a:cubicBezTo>
                    <a:pt x="31035" y="28708"/>
                    <a:pt x="30999" y="28780"/>
                    <a:pt x="30963" y="28851"/>
                  </a:cubicBezTo>
                  <a:cubicBezTo>
                    <a:pt x="30891" y="28959"/>
                    <a:pt x="30856" y="29102"/>
                    <a:pt x="30856" y="29245"/>
                  </a:cubicBezTo>
                  <a:cubicBezTo>
                    <a:pt x="30856" y="29424"/>
                    <a:pt x="30856" y="29603"/>
                    <a:pt x="30856" y="29746"/>
                  </a:cubicBezTo>
                  <a:lnTo>
                    <a:pt x="30856" y="29854"/>
                  </a:lnTo>
                  <a:cubicBezTo>
                    <a:pt x="30891" y="30104"/>
                    <a:pt x="30891" y="30319"/>
                    <a:pt x="30856" y="30570"/>
                  </a:cubicBezTo>
                  <a:cubicBezTo>
                    <a:pt x="30820" y="30713"/>
                    <a:pt x="30784" y="30856"/>
                    <a:pt x="30748" y="30999"/>
                  </a:cubicBezTo>
                  <a:cubicBezTo>
                    <a:pt x="30641" y="31214"/>
                    <a:pt x="30533" y="31393"/>
                    <a:pt x="30390" y="31572"/>
                  </a:cubicBezTo>
                  <a:cubicBezTo>
                    <a:pt x="30211" y="31787"/>
                    <a:pt x="30032" y="31966"/>
                    <a:pt x="29818" y="32144"/>
                  </a:cubicBezTo>
                  <a:lnTo>
                    <a:pt x="29782" y="32180"/>
                  </a:lnTo>
                  <a:lnTo>
                    <a:pt x="29424" y="32431"/>
                  </a:lnTo>
                  <a:lnTo>
                    <a:pt x="29388" y="32467"/>
                  </a:lnTo>
                  <a:lnTo>
                    <a:pt x="29316" y="32502"/>
                  </a:lnTo>
                  <a:cubicBezTo>
                    <a:pt x="29209" y="32574"/>
                    <a:pt x="29137" y="32681"/>
                    <a:pt x="29066" y="32789"/>
                  </a:cubicBezTo>
                  <a:cubicBezTo>
                    <a:pt x="28994" y="32932"/>
                    <a:pt x="28959" y="33111"/>
                    <a:pt x="28994" y="33290"/>
                  </a:cubicBezTo>
                  <a:cubicBezTo>
                    <a:pt x="28994" y="33362"/>
                    <a:pt x="29030" y="33469"/>
                    <a:pt x="29066" y="33576"/>
                  </a:cubicBezTo>
                  <a:lnTo>
                    <a:pt x="29066" y="33648"/>
                  </a:lnTo>
                  <a:cubicBezTo>
                    <a:pt x="29066" y="33684"/>
                    <a:pt x="29066" y="33719"/>
                    <a:pt x="29066" y="33755"/>
                  </a:cubicBezTo>
                  <a:cubicBezTo>
                    <a:pt x="29102" y="33863"/>
                    <a:pt x="29137" y="33970"/>
                    <a:pt x="29137" y="34077"/>
                  </a:cubicBezTo>
                  <a:cubicBezTo>
                    <a:pt x="29137" y="34185"/>
                    <a:pt x="29137" y="34292"/>
                    <a:pt x="29137" y="34400"/>
                  </a:cubicBezTo>
                  <a:cubicBezTo>
                    <a:pt x="29102" y="34543"/>
                    <a:pt x="29066" y="34686"/>
                    <a:pt x="29030" y="34793"/>
                  </a:cubicBezTo>
                  <a:cubicBezTo>
                    <a:pt x="28959" y="35008"/>
                    <a:pt x="28851" y="35151"/>
                    <a:pt x="28744" y="35330"/>
                  </a:cubicBezTo>
                  <a:cubicBezTo>
                    <a:pt x="28636" y="35438"/>
                    <a:pt x="28529" y="35545"/>
                    <a:pt x="28422" y="35617"/>
                  </a:cubicBezTo>
                  <a:cubicBezTo>
                    <a:pt x="28207" y="35796"/>
                    <a:pt x="27992" y="35903"/>
                    <a:pt x="27777" y="36046"/>
                  </a:cubicBezTo>
                  <a:cubicBezTo>
                    <a:pt x="27563" y="36153"/>
                    <a:pt x="27419" y="36225"/>
                    <a:pt x="27240" y="36332"/>
                  </a:cubicBezTo>
                  <a:cubicBezTo>
                    <a:pt x="27061" y="36404"/>
                    <a:pt x="26847" y="36440"/>
                    <a:pt x="26632" y="36511"/>
                  </a:cubicBezTo>
                  <a:lnTo>
                    <a:pt x="26524" y="36511"/>
                  </a:lnTo>
                  <a:lnTo>
                    <a:pt x="26310" y="36583"/>
                  </a:lnTo>
                  <a:cubicBezTo>
                    <a:pt x="26274" y="36583"/>
                    <a:pt x="26202" y="36619"/>
                    <a:pt x="26131" y="36655"/>
                  </a:cubicBezTo>
                  <a:lnTo>
                    <a:pt x="26095" y="36655"/>
                  </a:lnTo>
                  <a:cubicBezTo>
                    <a:pt x="25952" y="36726"/>
                    <a:pt x="25844" y="36798"/>
                    <a:pt x="25701" y="36869"/>
                  </a:cubicBezTo>
                  <a:cubicBezTo>
                    <a:pt x="25701" y="36762"/>
                    <a:pt x="25737" y="36619"/>
                    <a:pt x="25773" y="36511"/>
                  </a:cubicBezTo>
                  <a:cubicBezTo>
                    <a:pt x="25773" y="36404"/>
                    <a:pt x="25773" y="36261"/>
                    <a:pt x="25773" y="36153"/>
                  </a:cubicBezTo>
                  <a:cubicBezTo>
                    <a:pt x="25773" y="35939"/>
                    <a:pt x="25737" y="35688"/>
                    <a:pt x="25701" y="35438"/>
                  </a:cubicBezTo>
                  <a:lnTo>
                    <a:pt x="25701" y="35402"/>
                  </a:lnTo>
                  <a:cubicBezTo>
                    <a:pt x="25701" y="35366"/>
                    <a:pt x="25701" y="35330"/>
                    <a:pt x="25665" y="35259"/>
                  </a:cubicBezTo>
                  <a:cubicBezTo>
                    <a:pt x="25665" y="35259"/>
                    <a:pt x="25665" y="35223"/>
                    <a:pt x="25665" y="35187"/>
                  </a:cubicBezTo>
                  <a:cubicBezTo>
                    <a:pt x="25630" y="35008"/>
                    <a:pt x="25558" y="34829"/>
                    <a:pt x="25451" y="34686"/>
                  </a:cubicBezTo>
                  <a:cubicBezTo>
                    <a:pt x="25415" y="34614"/>
                    <a:pt x="25379" y="34543"/>
                    <a:pt x="25343" y="34471"/>
                  </a:cubicBezTo>
                  <a:lnTo>
                    <a:pt x="25343" y="34435"/>
                  </a:lnTo>
                  <a:lnTo>
                    <a:pt x="25558" y="34328"/>
                  </a:lnTo>
                  <a:lnTo>
                    <a:pt x="25844" y="34006"/>
                  </a:lnTo>
                  <a:cubicBezTo>
                    <a:pt x="26202" y="33576"/>
                    <a:pt x="26524" y="33075"/>
                    <a:pt x="26739" y="32538"/>
                  </a:cubicBezTo>
                  <a:lnTo>
                    <a:pt x="26847" y="32180"/>
                  </a:lnTo>
                  <a:cubicBezTo>
                    <a:pt x="26847" y="32144"/>
                    <a:pt x="26882" y="32109"/>
                    <a:pt x="26882" y="32073"/>
                  </a:cubicBezTo>
                  <a:lnTo>
                    <a:pt x="26882" y="32037"/>
                  </a:lnTo>
                  <a:cubicBezTo>
                    <a:pt x="26918" y="31930"/>
                    <a:pt x="26918" y="31858"/>
                    <a:pt x="26954" y="31787"/>
                  </a:cubicBezTo>
                  <a:cubicBezTo>
                    <a:pt x="27026" y="31500"/>
                    <a:pt x="27026" y="31178"/>
                    <a:pt x="26954" y="30892"/>
                  </a:cubicBezTo>
                  <a:cubicBezTo>
                    <a:pt x="26954" y="30856"/>
                    <a:pt x="26918" y="30820"/>
                    <a:pt x="26918" y="30784"/>
                  </a:cubicBezTo>
                  <a:cubicBezTo>
                    <a:pt x="26918" y="30748"/>
                    <a:pt x="26918" y="30713"/>
                    <a:pt x="26882" y="30677"/>
                  </a:cubicBezTo>
                  <a:lnTo>
                    <a:pt x="26882" y="30641"/>
                  </a:lnTo>
                  <a:cubicBezTo>
                    <a:pt x="26954" y="30534"/>
                    <a:pt x="27026" y="30355"/>
                    <a:pt x="27061" y="30176"/>
                  </a:cubicBezTo>
                  <a:cubicBezTo>
                    <a:pt x="27169" y="29889"/>
                    <a:pt x="27169" y="29567"/>
                    <a:pt x="27061" y="29281"/>
                  </a:cubicBezTo>
                  <a:cubicBezTo>
                    <a:pt x="27026" y="29174"/>
                    <a:pt x="26918" y="29066"/>
                    <a:pt x="26775" y="29066"/>
                  </a:cubicBezTo>
                  <a:lnTo>
                    <a:pt x="26703" y="29066"/>
                  </a:lnTo>
                  <a:cubicBezTo>
                    <a:pt x="26632" y="29102"/>
                    <a:pt x="26560" y="29138"/>
                    <a:pt x="26524" y="29209"/>
                  </a:cubicBezTo>
                  <a:cubicBezTo>
                    <a:pt x="26489" y="29281"/>
                    <a:pt x="26489" y="29352"/>
                    <a:pt x="26524" y="29424"/>
                  </a:cubicBezTo>
                  <a:cubicBezTo>
                    <a:pt x="26524" y="29496"/>
                    <a:pt x="26524" y="29567"/>
                    <a:pt x="26524" y="29639"/>
                  </a:cubicBezTo>
                  <a:cubicBezTo>
                    <a:pt x="26560" y="29710"/>
                    <a:pt x="26560" y="29818"/>
                    <a:pt x="26524" y="29925"/>
                  </a:cubicBezTo>
                  <a:cubicBezTo>
                    <a:pt x="26524" y="30068"/>
                    <a:pt x="26489" y="30176"/>
                    <a:pt x="26453" y="30283"/>
                  </a:cubicBezTo>
                  <a:lnTo>
                    <a:pt x="26453" y="30355"/>
                  </a:lnTo>
                  <a:lnTo>
                    <a:pt x="26453" y="30391"/>
                  </a:lnTo>
                  <a:cubicBezTo>
                    <a:pt x="26453" y="30426"/>
                    <a:pt x="26417" y="30462"/>
                    <a:pt x="26417" y="30498"/>
                  </a:cubicBezTo>
                  <a:cubicBezTo>
                    <a:pt x="26417" y="30570"/>
                    <a:pt x="26417" y="30677"/>
                    <a:pt x="26417" y="30748"/>
                  </a:cubicBezTo>
                  <a:cubicBezTo>
                    <a:pt x="26453" y="30927"/>
                    <a:pt x="26453" y="31071"/>
                    <a:pt x="26417" y="31250"/>
                  </a:cubicBezTo>
                  <a:cubicBezTo>
                    <a:pt x="26381" y="31429"/>
                    <a:pt x="26345" y="31572"/>
                    <a:pt x="26310" y="31715"/>
                  </a:cubicBezTo>
                  <a:lnTo>
                    <a:pt x="26310" y="31751"/>
                  </a:lnTo>
                  <a:lnTo>
                    <a:pt x="26238" y="31966"/>
                  </a:lnTo>
                  <a:lnTo>
                    <a:pt x="26167" y="32037"/>
                  </a:lnTo>
                  <a:lnTo>
                    <a:pt x="26095" y="32252"/>
                  </a:lnTo>
                  <a:cubicBezTo>
                    <a:pt x="25952" y="32538"/>
                    <a:pt x="25773" y="32825"/>
                    <a:pt x="25558" y="33111"/>
                  </a:cubicBezTo>
                  <a:cubicBezTo>
                    <a:pt x="25379" y="33326"/>
                    <a:pt x="25164" y="33505"/>
                    <a:pt x="24985" y="33719"/>
                  </a:cubicBezTo>
                  <a:cubicBezTo>
                    <a:pt x="24914" y="33791"/>
                    <a:pt x="24842" y="33827"/>
                    <a:pt x="24771" y="33898"/>
                  </a:cubicBezTo>
                  <a:lnTo>
                    <a:pt x="24735" y="33934"/>
                  </a:lnTo>
                  <a:cubicBezTo>
                    <a:pt x="24699" y="33970"/>
                    <a:pt x="24663" y="34006"/>
                    <a:pt x="24627" y="34006"/>
                  </a:cubicBezTo>
                  <a:cubicBezTo>
                    <a:pt x="24556" y="34077"/>
                    <a:pt x="24520" y="34113"/>
                    <a:pt x="24484" y="34185"/>
                  </a:cubicBezTo>
                  <a:lnTo>
                    <a:pt x="24484" y="34221"/>
                  </a:lnTo>
                  <a:cubicBezTo>
                    <a:pt x="24448" y="34292"/>
                    <a:pt x="24413" y="34364"/>
                    <a:pt x="24413" y="34471"/>
                  </a:cubicBezTo>
                  <a:cubicBezTo>
                    <a:pt x="24413" y="34543"/>
                    <a:pt x="24413" y="34650"/>
                    <a:pt x="24448" y="34722"/>
                  </a:cubicBezTo>
                  <a:cubicBezTo>
                    <a:pt x="24448" y="34757"/>
                    <a:pt x="24484" y="34829"/>
                    <a:pt x="24520" y="34901"/>
                  </a:cubicBezTo>
                  <a:lnTo>
                    <a:pt x="24556" y="34972"/>
                  </a:lnTo>
                  <a:cubicBezTo>
                    <a:pt x="24592" y="35044"/>
                    <a:pt x="24627" y="35187"/>
                    <a:pt x="24663" y="35330"/>
                  </a:cubicBezTo>
                  <a:cubicBezTo>
                    <a:pt x="24735" y="35509"/>
                    <a:pt x="24771" y="35724"/>
                    <a:pt x="24806" y="35903"/>
                  </a:cubicBezTo>
                  <a:lnTo>
                    <a:pt x="24806" y="36189"/>
                  </a:lnTo>
                  <a:lnTo>
                    <a:pt x="24806" y="36547"/>
                  </a:lnTo>
                  <a:cubicBezTo>
                    <a:pt x="24806" y="36798"/>
                    <a:pt x="24771" y="37013"/>
                    <a:pt x="24771" y="37227"/>
                  </a:cubicBezTo>
                  <a:cubicBezTo>
                    <a:pt x="24735" y="37442"/>
                    <a:pt x="24699" y="37478"/>
                    <a:pt x="24699" y="37585"/>
                  </a:cubicBezTo>
                  <a:cubicBezTo>
                    <a:pt x="24663" y="37621"/>
                    <a:pt x="24663" y="37657"/>
                    <a:pt x="24663" y="37693"/>
                  </a:cubicBezTo>
                  <a:cubicBezTo>
                    <a:pt x="24663" y="37728"/>
                    <a:pt x="24663" y="37764"/>
                    <a:pt x="24663" y="37800"/>
                  </a:cubicBezTo>
                  <a:lnTo>
                    <a:pt x="24663" y="37872"/>
                  </a:lnTo>
                  <a:cubicBezTo>
                    <a:pt x="24627" y="37979"/>
                    <a:pt x="24592" y="38086"/>
                    <a:pt x="24520" y="38230"/>
                  </a:cubicBezTo>
                  <a:cubicBezTo>
                    <a:pt x="24413" y="38444"/>
                    <a:pt x="24269" y="38623"/>
                    <a:pt x="24126" y="38838"/>
                  </a:cubicBezTo>
                  <a:cubicBezTo>
                    <a:pt x="23876" y="39160"/>
                    <a:pt x="23553" y="39447"/>
                    <a:pt x="23231" y="39697"/>
                  </a:cubicBezTo>
                  <a:cubicBezTo>
                    <a:pt x="23052" y="39840"/>
                    <a:pt x="22838" y="39984"/>
                    <a:pt x="22623" y="40091"/>
                  </a:cubicBezTo>
                  <a:cubicBezTo>
                    <a:pt x="22408" y="40162"/>
                    <a:pt x="22193" y="40198"/>
                    <a:pt x="21979" y="40234"/>
                  </a:cubicBezTo>
                  <a:lnTo>
                    <a:pt x="21656" y="40234"/>
                  </a:lnTo>
                  <a:cubicBezTo>
                    <a:pt x="21370" y="40270"/>
                    <a:pt x="21084" y="40341"/>
                    <a:pt x="20833" y="40449"/>
                  </a:cubicBezTo>
                  <a:cubicBezTo>
                    <a:pt x="20761" y="40520"/>
                    <a:pt x="20690" y="40556"/>
                    <a:pt x="20618" y="40628"/>
                  </a:cubicBezTo>
                  <a:lnTo>
                    <a:pt x="20583" y="40628"/>
                  </a:lnTo>
                  <a:cubicBezTo>
                    <a:pt x="20475" y="40699"/>
                    <a:pt x="20404" y="40807"/>
                    <a:pt x="20332" y="40878"/>
                  </a:cubicBezTo>
                  <a:lnTo>
                    <a:pt x="20189" y="41022"/>
                  </a:lnTo>
                  <a:lnTo>
                    <a:pt x="20153" y="41057"/>
                  </a:lnTo>
                  <a:cubicBezTo>
                    <a:pt x="19974" y="41236"/>
                    <a:pt x="19831" y="41380"/>
                    <a:pt x="19652" y="41523"/>
                  </a:cubicBezTo>
                  <a:cubicBezTo>
                    <a:pt x="19580" y="41558"/>
                    <a:pt x="19473" y="41630"/>
                    <a:pt x="19401" y="41666"/>
                  </a:cubicBezTo>
                  <a:cubicBezTo>
                    <a:pt x="19330" y="41737"/>
                    <a:pt x="19222" y="41773"/>
                    <a:pt x="19151" y="41809"/>
                  </a:cubicBezTo>
                  <a:cubicBezTo>
                    <a:pt x="18793" y="41916"/>
                    <a:pt x="18471" y="42024"/>
                    <a:pt x="18148" y="42131"/>
                  </a:cubicBezTo>
                  <a:lnTo>
                    <a:pt x="18041" y="42167"/>
                  </a:lnTo>
                  <a:cubicBezTo>
                    <a:pt x="17719" y="42203"/>
                    <a:pt x="17433" y="42346"/>
                    <a:pt x="17146" y="42489"/>
                  </a:cubicBezTo>
                  <a:lnTo>
                    <a:pt x="17075" y="42525"/>
                  </a:lnTo>
                  <a:cubicBezTo>
                    <a:pt x="17075" y="42561"/>
                    <a:pt x="17039" y="42561"/>
                    <a:pt x="17003" y="42597"/>
                  </a:cubicBezTo>
                  <a:cubicBezTo>
                    <a:pt x="16931" y="42632"/>
                    <a:pt x="16860" y="42704"/>
                    <a:pt x="16752" y="42740"/>
                  </a:cubicBezTo>
                  <a:cubicBezTo>
                    <a:pt x="16645" y="42776"/>
                    <a:pt x="16538" y="42811"/>
                    <a:pt x="16395" y="42847"/>
                  </a:cubicBezTo>
                  <a:lnTo>
                    <a:pt x="15858" y="42847"/>
                  </a:lnTo>
                  <a:cubicBezTo>
                    <a:pt x="15679" y="42811"/>
                    <a:pt x="15464" y="42740"/>
                    <a:pt x="15285" y="42704"/>
                  </a:cubicBezTo>
                  <a:cubicBezTo>
                    <a:pt x="15106" y="42632"/>
                    <a:pt x="14963" y="42597"/>
                    <a:pt x="14820" y="42525"/>
                  </a:cubicBezTo>
                  <a:lnTo>
                    <a:pt x="14748" y="42525"/>
                  </a:lnTo>
                  <a:cubicBezTo>
                    <a:pt x="14462" y="42382"/>
                    <a:pt x="14175" y="42274"/>
                    <a:pt x="13853" y="42203"/>
                  </a:cubicBezTo>
                  <a:cubicBezTo>
                    <a:pt x="13710" y="42167"/>
                    <a:pt x="13567" y="42167"/>
                    <a:pt x="13388" y="42167"/>
                  </a:cubicBezTo>
                  <a:lnTo>
                    <a:pt x="13030" y="42167"/>
                  </a:lnTo>
                  <a:cubicBezTo>
                    <a:pt x="12708" y="42203"/>
                    <a:pt x="12386" y="42239"/>
                    <a:pt x="12063" y="42239"/>
                  </a:cubicBezTo>
                  <a:lnTo>
                    <a:pt x="11670" y="42239"/>
                  </a:lnTo>
                  <a:cubicBezTo>
                    <a:pt x="11526" y="42203"/>
                    <a:pt x="11419" y="42167"/>
                    <a:pt x="11276" y="42131"/>
                  </a:cubicBezTo>
                  <a:cubicBezTo>
                    <a:pt x="11168" y="42095"/>
                    <a:pt x="11097" y="42024"/>
                    <a:pt x="10990" y="41988"/>
                  </a:cubicBezTo>
                  <a:cubicBezTo>
                    <a:pt x="10846" y="41845"/>
                    <a:pt x="10703" y="41666"/>
                    <a:pt x="10560" y="41523"/>
                  </a:cubicBezTo>
                  <a:lnTo>
                    <a:pt x="10524" y="41487"/>
                  </a:lnTo>
                  <a:cubicBezTo>
                    <a:pt x="10345" y="41272"/>
                    <a:pt x="10130" y="41129"/>
                    <a:pt x="9880" y="41022"/>
                  </a:cubicBezTo>
                  <a:cubicBezTo>
                    <a:pt x="9737" y="40950"/>
                    <a:pt x="9594" y="40914"/>
                    <a:pt x="9450" y="40878"/>
                  </a:cubicBezTo>
                  <a:lnTo>
                    <a:pt x="9307" y="40878"/>
                  </a:lnTo>
                  <a:cubicBezTo>
                    <a:pt x="9128" y="40843"/>
                    <a:pt x="8985" y="40807"/>
                    <a:pt x="8806" y="40771"/>
                  </a:cubicBezTo>
                  <a:lnTo>
                    <a:pt x="8699" y="40699"/>
                  </a:lnTo>
                  <a:cubicBezTo>
                    <a:pt x="8663" y="40664"/>
                    <a:pt x="8591" y="40592"/>
                    <a:pt x="8555" y="40556"/>
                  </a:cubicBezTo>
                  <a:cubicBezTo>
                    <a:pt x="8448" y="40377"/>
                    <a:pt x="8341" y="40162"/>
                    <a:pt x="8269" y="39984"/>
                  </a:cubicBezTo>
                  <a:cubicBezTo>
                    <a:pt x="8090" y="39518"/>
                    <a:pt x="7947" y="39089"/>
                    <a:pt x="7804" y="38623"/>
                  </a:cubicBezTo>
                  <a:cubicBezTo>
                    <a:pt x="7768" y="38444"/>
                    <a:pt x="7589" y="38337"/>
                    <a:pt x="7410" y="38337"/>
                  </a:cubicBezTo>
                  <a:cubicBezTo>
                    <a:pt x="7392" y="38319"/>
                    <a:pt x="7374" y="38310"/>
                    <a:pt x="7356" y="38310"/>
                  </a:cubicBezTo>
                  <a:cubicBezTo>
                    <a:pt x="7338" y="38310"/>
                    <a:pt x="7321" y="38319"/>
                    <a:pt x="7303" y="38337"/>
                  </a:cubicBezTo>
                  <a:cubicBezTo>
                    <a:pt x="7195" y="38337"/>
                    <a:pt x="7088" y="38409"/>
                    <a:pt x="7052" y="38516"/>
                  </a:cubicBezTo>
                  <a:cubicBezTo>
                    <a:pt x="6980" y="38623"/>
                    <a:pt x="6980" y="38731"/>
                    <a:pt x="7016" y="38838"/>
                  </a:cubicBezTo>
                  <a:cubicBezTo>
                    <a:pt x="7159" y="39339"/>
                    <a:pt x="7338" y="39876"/>
                    <a:pt x="7517" y="40377"/>
                  </a:cubicBezTo>
                  <a:cubicBezTo>
                    <a:pt x="7625" y="40592"/>
                    <a:pt x="7696" y="40807"/>
                    <a:pt x="7840" y="40986"/>
                  </a:cubicBezTo>
                  <a:cubicBezTo>
                    <a:pt x="7911" y="41129"/>
                    <a:pt x="8019" y="41272"/>
                    <a:pt x="8126" y="41344"/>
                  </a:cubicBezTo>
                  <a:lnTo>
                    <a:pt x="7589" y="41344"/>
                  </a:lnTo>
                  <a:cubicBezTo>
                    <a:pt x="7446" y="41344"/>
                    <a:pt x="7303" y="41308"/>
                    <a:pt x="7195" y="41236"/>
                  </a:cubicBezTo>
                  <a:cubicBezTo>
                    <a:pt x="7088" y="41201"/>
                    <a:pt x="7016" y="41165"/>
                    <a:pt x="6909" y="41093"/>
                  </a:cubicBezTo>
                  <a:lnTo>
                    <a:pt x="6730" y="40914"/>
                  </a:lnTo>
                  <a:cubicBezTo>
                    <a:pt x="6515" y="40771"/>
                    <a:pt x="6300" y="40628"/>
                    <a:pt x="6086" y="40485"/>
                  </a:cubicBezTo>
                  <a:cubicBezTo>
                    <a:pt x="5871" y="40377"/>
                    <a:pt x="5620" y="40270"/>
                    <a:pt x="5334" y="40198"/>
                  </a:cubicBezTo>
                  <a:cubicBezTo>
                    <a:pt x="5227" y="40162"/>
                    <a:pt x="5119" y="40127"/>
                    <a:pt x="4976" y="40055"/>
                  </a:cubicBezTo>
                  <a:cubicBezTo>
                    <a:pt x="4869" y="39984"/>
                    <a:pt x="4725" y="39912"/>
                    <a:pt x="4582" y="39840"/>
                  </a:cubicBezTo>
                  <a:cubicBezTo>
                    <a:pt x="4439" y="39733"/>
                    <a:pt x="4332" y="39554"/>
                    <a:pt x="4260" y="39375"/>
                  </a:cubicBezTo>
                  <a:cubicBezTo>
                    <a:pt x="4188" y="39232"/>
                    <a:pt x="4153" y="39053"/>
                    <a:pt x="4117" y="38910"/>
                  </a:cubicBezTo>
                  <a:cubicBezTo>
                    <a:pt x="4081" y="38767"/>
                    <a:pt x="4081" y="38623"/>
                    <a:pt x="4045" y="38516"/>
                  </a:cubicBezTo>
                  <a:lnTo>
                    <a:pt x="4045" y="38301"/>
                  </a:lnTo>
                  <a:cubicBezTo>
                    <a:pt x="4010" y="38086"/>
                    <a:pt x="3938" y="37872"/>
                    <a:pt x="3902" y="37693"/>
                  </a:cubicBezTo>
                  <a:cubicBezTo>
                    <a:pt x="3795" y="37442"/>
                    <a:pt x="3652" y="37192"/>
                    <a:pt x="3473" y="36977"/>
                  </a:cubicBezTo>
                  <a:cubicBezTo>
                    <a:pt x="3401" y="36905"/>
                    <a:pt x="3365" y="36869"/>
                    <a:pt x="3294" y="36834"/>
                  </a:cubicBezTo>
                  <a:lnTo>
                    <a:pt x="3258" y="36834"/>
                  </a:lnTo>
                  <a:cubicBezTo>
                    <a:pt x="3150" y="36726"/>
                    <a:pt x="3079" y="36655"/>
                    <a:pt x="2971" y="36583"/>
                  </a:cubicBezTo>
                  <a:lnTo>
                    <a:pt x="2792" y="36511"/>
                  </a:lnTo>
                  <a:lnTo>
                    <a:pt x="2685" y="36440"/>
                  </a:lnTo>
                  <a:cubicBezTo>
                    <a:pt x="2470" y="36297"/>
                    <a:pt x="2184" y="36153"/>
                    <a:pt x="1969" y="35975"/>
                  </a:cubicBezTo>
                  <a:cubicBezTo>
                    <a:pt x="1754" y="35796"/>
                    <a:pt x="1540" y="35581"/>
                    <a:pt x="1361" y="35366"/>
                  </a:cubicBezTo>
                  <a:cubicBezTo>
                    <a:pt x="1218" y="35223"/>
                    <a:pt x="1110" y="35008"/>
                    <a:pt x="1039" y="34829"/>
                  </a:cubicBezTo>
                  <a:cubicBezTo>
                    <a:pt x="967" y="34686"/>
                    <a:pt x="931" y="34543"/>
                    <a:pt x="895" y="34364"/>
                  </a:cubicBezTo>
                  <a:cubicBezTo>
                    <a:pt x="895" y="34221"/>
                    <a:pt x="895" y="34077"/>
                    <a:pt x="895" y="33934"/>
                  </a:cubicBezTo>
                  <a:cubicBezTo>
                    <a:pt x="931" y="33648"/>
                    <a:pt x="1003" y="33397"/>
                    <a:pt x="1110" y="33147"/>
                  </a:cubicBezTo>
                  <a:cubicBezTo>
                    <a:pt x="1182" y="33004"/>
                    <a:pt x="1253" y="32860"/>
                    <a:pt x="1325" y="32717"/>
                  </a:cubicBezTo>
                  <a:lnTo>
                    <a:pt x="1397" y="32538"/>
                  </a:lnTo>
                  <a:cubicBezTo>
                    <a:pt x="1468" y="32431"/>
                    <a:pt x="1504" y="32288"/>
                    <a:pt x="1540" y="32180"/>
                  </a:cubicBezTo>
                  <a:cubicBezTo>
                    <a:pt x="1540" y="32144"/>
                    <a:pt x="1575" y="32073"/>
                    <a:pt x="1575" y="32037"/>
                  </a:cubicBezTo>
                  <a:cubicBezTo>
                    <a:pt x="1575" y="31966"/>
                    <a:pt x="1575" y="31858"/>
                    <a:pt x="1575" y="31787"/>
                  </a:cubicBezTo>
                  <a:cubicBezTo>
                    <a:pt x="1540" y="31679"/>
                    <a:pt x="1468" y="31572"/>
                    <a:pt x="1397" y="31464"/>
                  </a:cubicBezTo>
                  <a:lnTo>
                    <a:pt x="1397" y="31429"/>
                  </a:lnTo>
                  <a:cubicBezTo>
                    <a:pt x="1325" y="31285"/>
                    <a:pt x="1253" y="31178"/>
                    <a:pt x="1218" y="31071"/>
                  </a:cubicBezTo>
                  <a:cubicBezTo>
                    <a:pt x="1146" y="30963"/>
                    <a:pt x="1146" y="30892"/>
                    <a:pt x="1146" y="30820"/>
                  </a:cubicBezTo>
                  <a:cubicBezTo>
                    <a:pt x="1146" y="30748"/>
                    <a:pt x="1146" y="30677"/>
                    <a:pt x="1146" y="30605"/>
                  </a:cubicBezTo>
                  <a:cubicBezTo>
                    <a:pt x="1182" y="30355"/>
                    <a:pt x="1253" y="30140"/>
                    <a:pt x="1361" y="29925"/>
                  </a:cubicBezTo>
                  <a:cubicBezTo>
                    <a:pt x="1432" y="29675"/>
                    <a:pt x="1575" y="29424"/>
                    <a:pt x="1719" y="29209"/>
                  </a:cubicBezTo>
                  <a:cubicBezTo>
                    <a:pt x="1790" y="29066"/>
                    <a:pt x="1862" y="28923"/>
                    <a:pt x="1969" y="28816"/>
                  </a:cubicBezTo>
                  <a:lnTo>
                    <a:pt x="1969" y="28780"/>
                  </a:lnTo>
                  <a:cubicBezTo>
                    <a:pt x="2041" y="28637"/>
                    <a:pt x="2148" y="28529"/>
                    <a:pt x="2220" y="28350"/>
                  </a:cubicBezTo>
                  <a:cubicBezTo>
                    <a:pt x="2327" y="28207"/>
                    <a:pt x="2363" y="28028"/>
                    <a:pt x="2399" y="27849"/>
                  </a:cubicBezTo>
                  <a:cubicBezTo>
                    <a:pt x="2399" y="27742"/>
                    <a:pt x="2363" y="27634"/>
                    <a:pt x="2363" y="27527"/>
                  </a:cubicBezTo>
                  <a:cubicBezTo>
                    <a:pt x="2363" y="27420"/>
                    <a:pt x="2363" y="27312"/>
                    <a:pt x="2363" y="27205"/>
                  </a:cubicBezTo>
                  <a:cubicBezTo>
                    <a:pt x="2363" y="27133"/>
                    <a:pt x="2399" y="27062"/>
                    <a:pt x="2435" y="26954"/>
                  </a:cubicBezTo>
                  <a:cubicBezTo>
                    <a:pt x="2470" y="26883"/>
                    <a:pt x="2506" y="26811"/>
                    <a:pt x="2578" y="26739"/>
                  </a:cubicBezTo>
                  <a:cubicBezTo>
                    <a:pt x="2649" y="26632"/>
                    <a:pt x="2721" y="26561"/>
                    <a:pt x="2828" y="26453"/>
                  </a:cubicBezTo>
                  <a:cubicBezTo>
                    <a:pt x="3079" y="26274"/>
                    <a:pt x="3365" y="26131"/>
                    <a:pt x="3652" y="26024"/>
                  </a:cubicBezTo>
                  <a:cubicBezTo>
                    <a:pt x="3831" y="25952"/>
                    <a:pt x="4010" y="25916"/>
                    <a:pt x="4188" y="25845"/>
                  </a:cubicBezTo>
                  <a:lnTo>
                    <a:pt x="4188" y="25845"/>
                  </a:lnTo>
                  <a:cubicBezTo>
                    <a:pt x="4081" y="26131"/>
                    <a:pt x="4045" y="26417"/>
                    <a:pt x="4045" y="26704"/>
                  </a:cubicBezTo>
                  <a:cubicBezTo>
                    <a:pt x="4045" y="26811"/>
                    <a:pt x="4081" y="26954"/>
                    <a:pt x="4081" y="27062"/>
                  </a:cubicBezTo>
                  <a:lnTo>
                    <a:pt x="4081" y="27133"/>
                  </a:lnTo>
                  <a:cubicBezTo>
                    <a:pt x="4117" y="27276"/>
                    <a:pt x="4153" y="27384"/>
                    <a:pt x="4188" y="27527"/>
                  </a:cubicBezTo>
                  <a:cubicBezTo>
                    <a:pt x="4224" y="27670"/>
                    <a:pt x="4296" y="27813"/>
                    <a:pt x="4367" y="27921"/>
                  </a:cubicBezTo>
                  <a:cubicBezTo>
                    <a:pt x="4439" y="28028"/>
                    <a:pt x="4511" y="28135"/>
                    <a:pt x="4582" y="28243"/>
                  </a:cubicBezTo>
                  <a:lnTo>
                    <a:pt x="4618" y="28279"/>
                  </a:lnTo>
                  <a:cubicBezTo>
                    <a:pt x="4690" y="28350"/>
                    <a:pt x="4761" y="28458"/>
                    <a:pt x="4833" y="28529"/>
                  </a:cubicBezTo>
                  <a:cubicBezTo>
                    <a:pt x="4904" y="28565"/>
                    <a:pt x="4976" y="28637"/>
                    <a:pt x="5048" y="28708"/>
                  </a:cubicBezTo>
                  <a:cubicBezTo>
                    <a:pt x="5048" y="28744"/>
                    <a:pt x="5083" y="28744"/>
                    <a:pt x="5083" y="28780"/>
                  </a:cubicBezTo>
                  <a:cubicBezTo>
                    <a:pt x="5155" y="28959"/>
                    <a:pt x="5191" y="29102"/>
                    <a:pt x="5227" y="29281"/>
                  </a:cubicBezTo>
                  <a:lnTo>
                    <a:pt x="5227" y="29352"/>
                  </a:lnTo>
                  <a:cubicBezTo>
                    <a:pt x="5227" y="29424"/>
                    <a:pt x="5262" y="29531"/>
                    <a:pt x="5298" y="29603"/>
                  </a:cubicBezTo>
                  <a:lnTo>
                    <a:pt x="5370" y="29889"/>
                  </a:lnTo>
                  <a:lnTo>
                    <a:pt x="5441" y="30176"/>
                  </a:lnTo>
                  <a:cubicBezTo>
                    <a:pt x="5477" y="30247"/>
                    <a:pt x="5513" y="30355"/>
                    <a:pt x="5549" y="30426"/>
                  </a:cubicBezTo>
                  <a:lnTo>
                    <a:pt x="5549" y="30498"/>
                  </a:lnTo>
                  <a:lnTo>
                    <a:pt x="5549" y="30534"/>
                  </a:lnTo>
                  <a:cubicBezTo>
                    <a:pt x="5584" y="30641"/>
                    <a:pt x="5656" y="30784"/>
                    <a:pt x="5692" y="30927"/>
                  </a:cubicBezTo>
                  <a:cubicBezTo>
                    <a:pt x="5907" y="31393"/>
                    <a:pt x="6193" y="31966"/>
                    <a:pt x="6479" y="32502"/>
                  </a:cubicBezTo>
                  <a:cubicBezTo>
                    <a:pt x="6515" y="32574"/>
                    <a:pt x="6587" y="32646"/>
                    <a:pt x="6694" y="32646"/>
                  </a:cubicBezTo>
                  <a:cubicBezTo>
                    <a:pt x="6766" y="32646"/>
                    <a:pt x="6802" y="32610"/>
                    <a:pt x="6837" y="32610"/>
                  </a:cubicBezTo>
                  <a:cubicBezTo>
                    <a:pt x="6909" y="32574"/>
                    <a:pt x="6945" y="32502"/>
                    <a:pt x="6980" y="32431"/>
                  </a:cubicBezTo>
                  <a:cubicBezTo>
                    <a:pt x="6980" y="32359"/>
                    <a:pt x="6980" y="32288"/>
                    <a:pt x="6945" y="32216"/>
                  </a:cubicBezTo>
                  <a:cubicBezTo>
                    <a:pt x="6909" y="32109"/>
                    <a:pt x="6837" y="31966"/>
                    <a:pt x="6766" y="31822"/>
                  </a:cubicBezTo>
                  <a:lnTo>
                    <a:pt x="6766" y="31787"/>
                  </a:lnTo>
                  <a:cubicBezTo>
                    <a:pt x="6658" y="31500"/>
                    <a:pt x="6515" y="31178"/>
                    <a:pt x="6408" y="30856"/>
                  </a:cubicBezTo>
                  <a:lnTo>
                    <a:pt x="6372" y="30784"/>
                  </a:lnTo>
                  <a:cubicBezTo>
                    <a:pt x="6336" y="30713"/>
                    <a:pt x="6300" y="30641"/>
                    <a:pt x="6300" y="30534"/>
                  </a:cubicBezTo>
                  <a:lnTo>
                    <a:pt x="6157" y="30104"/>
                  </a:lnTo>
                  <a:cubicBezTo>
                    <a:pt x="6157" y="30033"/>
                    <a:pt x="6121" y="29961"/>
                    <a:pt x="6121" y="29889"/>
                  </a:cubicBezTo>
                  <a:lnTo>
                    <a:pt x="6121" y="29854"/>
                  </a:lnTo>
                  <a:lnTo>
                    <a:pt x="6121" y="29782"/>
                  </a:lnTo>
                  <a:lnTo>
                    <a:pt x="6086" y="29675"/>
                  </a:lnTo>
                  <a:cubicBezTo>
                    <a:pt x="6050" y="29567"/>
                    <a:pt x="6050" y="29460"/>
                    <a:pt x="6014" y="29352"/>
                  </a:cubicBezTo>
                  <a:lnTo>
                    <a:pt x="6014" y="29245"/>
                  </a:lnTo>
                  <a:cubicBezTo>
                    <a:pt x="6014" y="29102"/>
                    <a:pt x="5978" y="28959"/>
                    <a:pt x="5978" y="28851"/>
                  </a:cubicBezTo>
                  <a:cubicBezTo>
                    <a:pt x="5942" y="28672"/>
                    <a:pt x="5907" y="28493"/>
                    <a:pt x="5835" y="28314"/>
                  </a:cubicBezTo>
                  <a:cubicBezTo>
                    <a:pt x="5799" y="28243"/>
                    <a:pt x="5763" y="28171"/>
                    <a:pt x="5728" y="28100"/>
                  </a:cubicBezTo>
                  <a:cubicBezTo>
                    <a:pt x="5692" y="28064"/>
                    <a:pt x="5656" y="27992"/>
                    <a:pt x="5620" y="27921"/>
                  </a:cubicBezTo>
                  <a:lnTo>
                    <a:pt x="5584" y="27885"/>
                  </a:lnTo>
                  <a:cubicBezTo>
                    <a:pt x="5513" y="27778"/>
                    <a:pt x="5441" y="27634"/>
                    <a:pt x="5370" y="27491"/>
                  </a:cubicBezTo>
                  <a:cubicBezTo>
                    <a:pt x="5298" y="27312"/>
                    <a:pt x="5262" y="27133"/>
                    <a:pt x="5227" y="26918"/>
                  </a:cubicBezTo>
                  <a:cubicBezTo>
                    <a:pt x="5191" y="26775"/>
                    <a:pt x="5191" y="26632"/>
                    <a:pt x="5227" y="26489"/>
                  </a:cubicBezTo>
                  <a:cubicBezTo>
                    <a:pt x="5262" y="26238"/>
                    <a:pt x="5334" y="25988"/>
                    <a:pt x="5441" y="25737"/>
                  </a:cubicBezTo>
                  <a:cubicBezTo>
                    <a:pt x="5513" y="25522"/>
                    <a:pt x="5656" y="25308"/>
                    <a:pt x="5763" y="25093"/>
                  </a:cubicBezTo>
                  <a:lnTo>
                    <a:pt x="5978" y="24735"/>
                  </a:lnTo>
                  <a:lnTo>
                    <a:pt x="6014" y="24699"/>
                  </a:lnTo>
                  <a:cubicBezTo>
                    <a:pt x="6157" y="24484"/>
                    <a:pt x="6265" y="24305"/>
                    <a:pt x="6336" y="24091"/>
                  </a:cubicBezTo>
                  <a:cubicBezTo>
                    <a:pt x="6372" y="23947"/>
                    <a:pt x="6408" y="23769"/>
                    <a:pt x="6444" y="23625"/>
                  </a:cubicBezTo>
                  <a:lnTo>
                    <a:pt x="6444" y="23554"/>
                  </a:lnTo>
                  <a:cubicBezTo>
                    <a:pt x="6444" y="23482"/>
                    <a:pt x="6408" y="23411"/>
                    <a:pt x="6372" y="23339"/>
                  </a:cubicBezTo>
                  <a:cubicBezTo>
                    <a:pt x="6372" y="23267"/>
                    <a:pt x="6336" y="23232"/>
                    <a:pt x="6336" y="23160"/>
                  </a:cubicBezTo>
                  <a:cubicBezTo>
                    <a:pt x="6229" y="22945"/>
                    <a:pt x="6157" y="22730"/>
                    <a:pt x="6086" y="22480"/>
                  </a:cubicBezTo>
                  <a:cubicBezTo>
                    <a:pt x="6086" y="22337"/>
                    <a:pt x="6086" y="22194"/>
                    <a:pt x="6086" y="22015"/>
                  </a:cubicBezTo>
                  <a:cubicBezTo>
                    <a:pt x="6121" y="21907"/>
                    <a:pt x="6157" y="21800"/>
                    <a:pt x="6193" y="21692"/>
                  </a:cubicBezTo>
                  <a:cubicBezTo>
                    <a:pt x="6265" y="21549"/>
                    <a:pt x="6336" y="21406"/>
                    <a:pt x="6444" y="21263"/>
                  </a:cubicBezTo>
                  <a:cubicBezTo>
                    <a:pt x="6623" y="21048"/>
                    <a:pt x="6802" y="20869"/>
                    <a:pt x="7016" y="20726"/>
                  </a:cubicBezTo>
                  <a:cubicBezTo>
                    <a:pt x="7231" y="20547"/>
                    <a:pt x="7482" y="20404"/>
                    <a:pt x="7732" y="20296"/>
                  </a:cubicBezTo>
                  <a:lnTo>
                    <a:pt x="7804" y="20296"/>
                  </a:lnTo>
                  <a:lnTo>
                    <a:pt x="8126" y="20117"/>
                  </a:lnTo>
                  <a:cubicBezTo>
                    <a:pt x="8448" y="20010"/>
                    <a:pt x="8734" y="19795"/>
                    <a:pt x="8949" y="19545"/>
                  </a:cubicBezTo>
                  <a:lnTo>
                    <a:pt x="9057" y="19366"/>
                  </a:lnTo>
                  <a:lnTo>
                    <a:pt x="9092" y="19330"/>
                  </a:lnTo>
                  <a:lnTo>
                    <a:pt x="9128" y="19258"/>
                  </a:lnTo>
                  <a:cubicBezTo>
                    <a:pt x="9128" y="19223"/>
                    <a:pt x="9164" y="19187"/>
                    <a:pt x="9200" y="19151"/>
                  </a:cubicBezTo>
                  <a:cubicBezTo>
                    <a:pt x="9307" y="19008"/>
                    <a:pt x="9450" y="18865"/>
                    <a:pt x="9558" y="18757"/>
                  </a:cubicBezTo>
                  <a:cubicBezTo>
                    <a:pt x="9701" y="18686"/>
                    <a:pt x="9844" y="18578"/>
                    <a:pt x="9987" y="18507"/>
                  </a:cubicBezTo>
                  <a:cubicBezTo>
                    <a:pt x="10238" y="18435"/>
                    <a:pt x="10488" y="18399"/>
                    <a:pt x="10775" y="18364"/>
                  </a:cubicBezTo>
                  <a:lnTo>
                    <a:pt x="11526" y="18256"/>
                  </a:lnTo>
                  <a:lnTo>
                    <a:pt x="12099" y="18185"/>
                  </a:lnTo>
                  <a:cubicBezTo>
                    <a:pt x="12386" y="18185"/>
                    <a:pt x="12636" y="18113"/>
                    <a:pt x="12887" y="18041"/>
                  </a:cubicBezTo>
                  <a:cubicBezTo>
                    <a:pt x="13066" y="17934"/>
                    <a:pt x="13280" y="17862"/>
                    <a:pt x="13459" y="17755"/>
                  </a:cubicBezTo>
                  <a:cubicBezTo>
                    <a:pt x="13746" y="17576"/>
                    <a:pt x="14068" y="17433"/>
                    <a:pt x="14390" y="17290"/>
                  </a:cubicBezTo>
                  <a:cubicBezTo>
                    <a:pt x="14748" y="17147"/>
                    <a:pt x="15106" y="17039"/>
                    <a:pt x="15500" y="16968"/>
                  </a:cubicBezTo>
                  <a:lnTo>
                    <a:pt x="16037" y="16968"/>
                  </a:lnTo>
                  <a:cubicBezTo>
                    <a:pt x="16216" y="16968"/>
                    <a:pt x="16395" y="17003"/>
                    <a:pt x="16645" y="17039"/>
                  </a:cubicBezTo>
                  <a:lnTo>
                    <a:pt x="17325" y="17111"/>
                  </a:lnTo>
                  <a:lnTo>
                    <a:pt x="17397" y="17111"/>
                  </a:lnTo>
                  <a:cubicBezTo>
                    <a:pt x="17647" y="17147"/>
                    <a:pt x="17862" y="17182"/>
                    <a:pt x="18077" y="17182"/>
                  </a:cubicBezTo>
                  <a:lnTo>
                    <a:pt x="18292" y="17182"/>
                  </a:lnTo>
                  <a:cubicBezTo>
                    <a:pt x="18542" y="17182"/>
                    <a:pt x="18793" y="17111"/>
                    <a:pt x="19043" y="17039"/>
                  </a:cubicBezTo>
                  <a:cubicBezTo>
                    <a:pt x="19222" y="17003"/>
                    <a:pt x="19365" y="16968"/>
                    <a:pt x="19544" y="16896"/>
                  </a:cubicBezTo>
                  <a:lnTo>
                    <a:pt x="19652" y="16860"/>
                  </a:lnTo>
                  <a:cubicBezTo>
                    <a:pt x="19938" y="16753"/>
                    <a:pt x="20260" y="16645"/>
                    <a:pt x="20547" y="16538"/>
                  </a:cubicBezTo>
                  <a:lnTo>
                    <a:pt x="20761" y="16466"/>
                  </a:lnTo>
                  <a:lnTo>
                    <a:pt x="20940" y="16395"/>
                  </a:lnTo>
                  <a:cubicBezTo>
                    <a:pt x="21370" y="16216"/>
                    <a:pt x="21800" y="16073"/>
                    <a:pt x="22265" y="15965"/>
                  </a:cubicBezTo>
                  <a:lnTo>
                    <a:pt x="22909" y="15965"/>
                  </a:lnTo>
                  <a:cubicBezTo>
                    <a:pt x="23196" y="16037"/>
                    <a:pt x="23518" y="16108"/>
                    <a:pt x="23804" y="16180"/>
                  </a:cubicBezTo>
                  <a:lnTo>
                    <a:pt x="24126" y="16287"/>
                  </a:lnTo>
                  <a:cubicBezTo>
                    <a:pt x="24341" y="16323"/>
                    <a:pt x="24556" y="16359"/>
                    <a:pt x="24771" y="16359"/>
                  </a:cubicBezTo>
                  <a:lnTo>
                    <a:pt x="24842" y="16359"/>
                  </a:lnTo>
                  <a:cubicBezTo>
                    <a:pt x="24949" y="16359"/>
                    <a:pt x="25093" y="16359"/>
                    <a:pt x="25200" y="16323"/>
                  </a:cubicBezTo>
                  <a:cubicBezTo>
                    <a:pt x="25307" y="16287"/>
                    <a:pt x="25379" y="16252"/>
                    <a:pt x="25486" y="16216"/>
                  </a:cubicBezTo>
                  <a:lnTo>
                    <a:pt x="25522" y="16180"/>
                  </a:lnTo>
                  <a:cubicBezTo>
                    <a:pt x="25630" y="16144"/>
                    <a:pt x="25737" y="16073"/>
                    <a:pt x="25844" y="16001"/>
                  </a:cubicBezTo>
                  <a:lnTo>
                    <a:pt x="25880" y="15965"/>
                  </a:lnTo>
                  <a:lnTo>
                    <a:pt x="26202" y="15715"/>
                  </a:lnTo>
                  <a:cubicBezTo>
                    <a:pt x="26310" y="15607"/>
                    <a:pt x="26417" y="15536"/>
                    <a:pt x="26560" y="15464"/>
                  </a:cubicBezTo>
                  <a:lnTo>
                    <a:pt x="26882" y="15464"/>
                  </a:lnTo>
                  <a:cubicBezTo>
                    <a:pt x="27097" y="15464"/>
                    <a:pt x="27348" y="15428"/>
                    <a:pt x="27598" y="15357"/>
                  </a:cubicBezTo>
                  <a:cubicBezTo>
                    <a:pt x="27741" y="15321"/>
                    <a:pt x="27849" y="15285"/>
                    <a:pt x="27992" y="15214"/>
                  </a:cubicBezTo>
                  <a:lnTo>
                    <a:pt x="28064" y="15178"/>
                  </a:lnTo>
                  <a:lnTo>
                    <a:pt x="28207" y="15106"/>
                  </a:lnTo>
                  <a:lnTo>
                    <a:pt x="28207" y="15178"/>
                  </a:lnTo>
                  <a:lnTo>
                    <a:pt x="28207" y="15214"/>
                  </a:lnTo>
                  <a:lnTo>
                    <a:pt x="28243" y="15464"/>
                  </a:lnTo>
                  <a:cubicBezTo>
                    <a:pt x="28243" y="15500"/>
                    <a:pt x="28243" y="15572"/>
                    <a:pt x="28278" y="15607"/>
                  </a:cubicBezTo>
                  <a:cubicBezTo>
                    <a:pt x="28278" y="15643"/>
                    <a:pt x="28278" y="15643"/>
                    <a:pt x="28278" y="15643"/>
                  </a:cubicBezTo>
                  <a:lnTo>
                    <a:pt x="28135" y="15894"/>
                  </a:lnTo>
                  <a:cubicBezTo>
                    <a:pt x="28135" y="15929"/>
                    <a:pt x="28099" y="15965"/>
                    <a:pt x="28099" y="16001"/>
                  </a:cubicBezTo>
                  <a:cubicBezTo>
                    <a:pt x="27992" y="16144"/>
                    <a:pt x="27885" y="16252"/>
                    <a:pt x="27813" y="16431"/>
                  </a:cubicBezTo>
                  <a:cubicBezTo>
                    <a:pt x="27741" y="16538"/>
                    <a:pt x="27741" y="16681"/>
                    <a:pt x="27741" y="16824"/>
                  </a:cubicBezTo>
                  <a:cubicBezTo>
                    <a:pt x="27741" y="16968"/>
                    <a:pt x="27777" y="17147"/>
                    <a:pt x="27849" y="17290"/>
                  </a:cubicBezTo>
                  <a:cubicBezTo>
                    <a:pt x="27992" y="17576"/>
                    <a:pt x="28171" y="17791"/>
                    <a:pt x="28422" y="17970"/>
                  </a:cubicBezTo>
                  <a:cubicBezTo>
                    <a:pt x="28672" y="18113"/>
                    <a:pt x="28923" y="18220"/>
                    <a:pt x="29209" y="18292"/>
                  </a:cubicBezTo>
                  <a:cubicBezTo>
                    <a:pt x="29352" y="18328"/>
                    <a:pt x="29495" y="18328"/>
                    <a:pt x="29674" y="18364"/>
                  </a:cubicBezTo>
                  <a:lnTo>
                    <a:pt x="29818" y="18364"/>
                  </a:lnTo>
                  <a:cubicBezTo>
                    <a:pt x="29889" y="18364"/>
                    <a:pt x="29997" y="18328"/>
                    <a:pt x="30068" y="18328"/>
                  </a:cubicBezTo>
                  <a:cubicBezTo>
                    <a:pt x="30176" y="18292"/>
                    <a:pt x="30247" y="18292"/>
                    <a:pt x="30319" y="18256"/>
                  </a:cubicBezTo>
                  <a:lnTo>
                    <a:pt x="30498" y="18220"/>
                  </a:lnTo>
                  <a:lnTo>
                    <a:pt x="30748" y="18149"/>
                  </a:lnTo>
                  <a:lnTo>
                    <a:pt x="31106" y="18149"/>
                  </a:lnTo>
                  <a:cubicBezTo>
                    <a:pt x="31249" y="18149"/>
                    <a:pt x="31393" y="18113"/>
                    <a:pt x="31536" y="18041"/>
                  </a:cubicBezTo>
                  <a:cubicBezTo>
                    <a:pt x="31679" y="17970"/>
                    <a:pt x="31822" y="17898"/>
                    <a:pt x="31929" y="17755"/>
                  </a:cubicBezTo>
                  <a:cubicBezTo>
                    <a:pt x="32001" y="17683"/>
                    <a:pt x="32073" y="17612"/>
                    <a:pt x="32144" y="17504"/>
                  </a:cubicBezTo>
                  <a:lnTo>
                    <a:pt x="32216" y="17433"/>
                  </a:lnTo>
                  <a:lnTo>
                    <a:pt x="32252" y="17361"/>
                  </a:lnTo>
                  <a:cubicBezTo>
                    <a:pt x="32323" y="17290"/>
                    <a:pt x="32395" y="17182"/>
                    <a:pt x="32466" y="17111"/>
                  </a:cubicBezTo>
                  <a:lnTo>
                    <a:pt x="32538" y="17075"/>
                  </a:lnTo>
                  <a:lnTo>
                    <a:pt x="32645" y="17039"/>
                  </a:lnTo>
                  <a:lnTo>
                    <a:pt x="32681" y="17039"/>
                  </a:lnTo>
                  <a:cubicBezTo>
                    <a:pt x="32753" y="17039"/>
                    <a:pt x="32789" y="17003"/>
                    <a:pt x="32860" y="17003"/>
                  </a:cubicBezTo>
                  <a:cubicBezTo>
                    <a:pt x="32968" y="16968"/>
                    <a:pt x="33075" y="16860"/>
                    <a:pt x="33111" y="16753"/>
                  </a:cubicBezTo>
                  <a:cubicBezTo>
                    <a:pt x="33147" y="16789"/>
                    <a:pt x="33182" y="16860"/>
                    <a:pt x="33218" y="16896"/>
                  </a:cubicBezTo>
                  <a:cubicBezTo>
                    <a:pt x="33254" y="16932"/>
                    <a:pt x="33325" y="17003"/>
                    <a:pt x="33397" y="17039"/>
                  </a:cubicBezTo>
                  <a:cubicBezTo>
                    <a:pt x="33504" y="17111"/>
                    <a:pt x="33648" y="17182"/>
                    <a:pt x="33791" y="17218"/>
                  </a:cubicBezTo>
                  <a:cubicBezTo>
                    <a:pt x="33898" y="17218"/>
                    <a:pt x="33970" y="17254"/>
                    <a:pt x="34077" y="17254"/>
                  </a:cubicBezTo>
                  <a:lnTo>
                    <a:pt x="34256" y="17254"/>
                  </a:lnTo>
                  <a:lnTo>
                    <a:pt x="34328" y="17325"/>
                  </a:lnTo>
                  <a:cubicBezTo>
                    <a:pt x="34435" y="17397"/>
                    <a:pt x="34578" y="17469"/>
                    <a:pt x="34721" y="17540"/>
                  </a:cubicBezTo>
                  <a:cubicBezTo>
                    <a:pt x="34757" y="17540"/>
                    <a:pt x="34829" y="17540"/>
                    <a:pt x="34900" y="17576"/>
                  </a:cubicBezTo>
                  <a:lnTo>
                    <a:pt x="35115" y="17576"/>
                  </a:lnTo>
                  <a:cubicBezTo>
                    <a:pt x="35258" y="17540"/>
                    <a:pt x="35402" y="17504"/>
                    <a:pt x="35545" y="17433"/>
                  </a:cubicBezTo>
                  <a:cubicBezTo>
                    <a:pt x="35616" y="17397"/>
                    <a:pt x="35724" y="17325"/>
                    <a:pt x="35795" y="17254"/>
                  </a:cubicBezTo>
                  <a:lnTo>
                    <a:pt x="35974" y="17147"/>
                  </a:lnTo>
                  <a:lnTo>
                    <a:pt x="36010" y="17111"/>
                  </a:lnTo>
                  <a:cubicBezTo>
                    <a:pt x="36117" y="17039"/>
                    <a:pt x="36225" y="16968"/>
                    <a:pt x="36332" y="16896"/>
                  </a:cubicBezTo>
                  <a:cubicBezTo>
                    <a:pt x="36368" y="16824"/>
                    <a:pt x="36404" y="16789"/>
                    <a:pt x="36440" y="16753"/>
                  </a:cubicBezTo>
                  <a:cubicBezTo>
                    <a:pt x="36475" y="16538"/>
                    <a:pt x="36332" y="16359"/>
                    <a:pt x="36117" y="16359"/>
                  </a:cubicBezTo>
                  <a:cubicBezTo>
                    <a:pt x="36082" y="16359"/>
                    <a:pt x="36010" y="16359"/>
                    <a:pt x="35974" y="16395"/>
                  </a:cubicBezTo>
                  <a:lnTo>
                    <a:pt x="35760" y="16538"/>
                  </a:lnTo>
                  <a:lnTo>
                    <a:pt x="35688" y="16574"/>
                  </a:lnTo>
                  <a:lnTo>
                    <a:pt x="35581" y="16645"/>
                  </a:lnTo>
                  <a:cubicBezTo>
                    <a:pt x="35473" y="16717"/>
                    <a:pt x="35330" y="16789"/>
                    <a:pt x="35187" y="16860"/>
                  </a:cubicBezTo>
                  <a:lnTo>
                    <a:pt x="35008" y="16896"/>
                  </a:lnTo>
                  <a:lnTo>
                    <a:pt x="34793" y="16896"/>
                  </a:lnTo>
                  <a:lnTo>
                    <a:pt x="34721" y="16824"/>
                  </a:lnTo>
                  <a:lnTo>
                    <a:pt x="34686" y="16789"/>
                  </a:lnTo>
                  <a:lnTo>
                    <a:pt x="34650" y="16753"/>
                  </a:lnTo>
                  <a:lnTo>
                    <a:pt x="34614" y="16717"/>
                  </a:lnTo>
                  <a:lnTo>
                    <a:pt x="34578" y="16681"/>
                  </a:lnTo>
                  <a:cubicBezTo>
                    <a:pt x="34542" y="16645"/>
                    <a:pt x="34507" y="16610"/>
                    <a:pt x="34435" y="16610"/>
                  </a:cubicBezTo>
                  <a:lnTo>
                    <a:pt x="33934" y="16610"/>
                  </a:lnTo>
                  <a:lnTo>
                    <a:pt x="33755" y="16574"/>
                  </a:lnTo>
                  <a:lnTo>
                    <a:pt x="33648" y="16502"/>
                  </a:lnTo>
                  <a:lnTo>
                    <a:pt x="33576" y="16395"/>
                  </a:lnTo>
                  <a:lnTo>
                    <a:pt x="33504" y="16323"/>
                  </a:lnTo>
                  <a:cubicBezTo>
                    <a:pt x="33504" y="16287"/>
                    <a:pt x="33504" y="16252"/>
                    <a:pt x="33504" y="16216"/>
                  </a:cubicBezTo>
                  <a:lnTo>
                    <a:pt x="33504" y="16144"/>
                  </a:lnTo>
                  <a:cubicBezTo>
                    <a:pt x="33504" y="16073"/>
                    <a:pt x="33540" y="16037"/>
                    <a:pt x="33540" y="15965"/>
                  </a:cubicBezTo>
                  <a:cubicBezTo>
                    <a:pt x="33576" y="15894"/>
                    <a:pt x="33612" y="15822"/>
                    <a:pt x="33648" y="15786"/>
                  </a:cubicBezTo>
                  <a:lnTo>
                    <a:pt x="33755" y="15679"/>
                  </a:lnTo>
                  <a:cubicBezTo>
                    <a:pt x="33827" y="15607"/>
                    <a:pt x="33862" y="15536"/>
                    <a:pt x="33898" y="15464"/>
                  </a:cubicBezTo>
                  <a:cubicBezTo>
                    <a:pt x="33898" y="15428"/>
                    <a:pt x="33934" y="15393"/>
                    <a:pt x="33934" y="15357"/>
                  </a:cubicBezTo>
                  <a:cubicBezTo>
                    <a:pt x="33934" y="15285"/>
                    <a:pt x="33898" y="15249"/>
                    <a:pt x="33862" y="15214"/>
                  </a:cubicBezTo>
                  <a:cubicBezTo>
                    <a:pt x="33827" y="15142"/>
                    <a:pt x="33791" y="15106"/>
                    <a:pt x="33755" y="15070"/>
                  </a:cubicBezTo>
                  <a:cubicBezTo>
                    <a:pt x="33683" y="15035"/>
                    <a:pt x="33648" y="14963"/>
                    <a:pt x="33612" y="14927"/>
                  </a:cubicBezTo>
                  <a:cubicBezTo>
                    <a:pt x="33540" y="14820"/>
                    <a:pt x="33469" y="14748"/>
                    <a:pt x="33433" y="14641"/>
                  </a:cubicBezTo>
                  <a:cubicBezTo>
                    <a:pt x="33397" y="14569"/>
                    <a:pt x="33397" y="14498"/>
                    <a:pt x="33361" y="14426"/>
                  </a:cubicBezTo>
                  <a:cubicBezTo>
                    <a:pt x="33361" y="14390"/>
                    <a:pt x="33361" y="14319"/>
                    <a:pt x="33361" y="14283"/>
                  </a:cubicBezTo>
                  <a:cubicBezTo>
                    <a:pt x="33433" y="14032"/>
                    <a:pt x="33504" y="13818"/>
                    <a:pt x="33683" y="13639"/>
                  </a:cubicBezTo>
                  <a:cubicBezTo>
                    <a:pt x="33719" y="13567"/>
                    <a:pt x="33791" y="13495"/>
                    <a:pt x="33827" y="13460"/>
                  </a:cubicBezTo>
                  <a:lnTo>
                    <a:pt x="33898" y="13424"/>
                  </a:lnTo>
                  <a:lnTo>
                    <a:pt x="34077" y="13424"/>
                  </a:lnTo>
                  <a:cubicBezTo>
                    <a:pt x="34113" y="13424"/>
                    <a:pt x="34185" y="13388"/>
                    <a:pt x="34220" y="13352"/>
                  </a:cubicBezTo>
                  <a:cubicBezTo>
                    <a:pt x="34256" y="13316"/>
                    <a:pt x="34292" y="13245"/>
                    <a:pt x="34292" y="13173"/>
                  </a:cubicBezTo>
                  <a:cubicBezTo>
                    <a:pt x="34292" y="13102"/>
                    <a:pt x="34256" y="13066"/>
                    <a:pt x="34220" y="13030"/>
                  </a:cubicBezTo>
                  <a:cubicBezTo>
                    <a:pt x="34185" y="12959"/>
                    <a:pt x="34113" y="12959"/>
                    <a:pt x="34041" y="12959"/>
                  </a:cubicBezTo>
                  <a:lnTo>
                    <a:pt x="33862" y="12959"/>
                  </a:lnTo>
                  <a:cubicBezTo>
                    <a:pt x="33791" y="12959"/>
                    <a:pt x="33719" y="12959"/>
                    <a:pt x="33683" y="12994"/>
                  </a:cubicBezTo>
                  <a:cubicBezTo>
                    <a:pt x="33612" y="13030"/>
                    <a:pt x="33576" y="13066"/>
                    <a:pt x="33540" y="13102"/>
                  </a:cubicBezTo>
                  <a:lnTo>
                    <a:pt x="33504" y="13138"/>
                  </a:lnTo>
                  <a:cubicBezTo>
                    <a:pt x="33469" y="13173"/>
                    <a:pt x="33397" y="13209"/>
                    <a:pt x="33361" y="13281"/>
                  </a:cubicBezTo>
                  <a:cubicBezTo>
                    <a:pt x="33254" y="13388"/>
                    <a:pt x="33182" y="13495"/>
                    <a:pt x="33147" y="13603"/>
                  </a:cubicBezTo>
                  <a:cubicBezTo>
                    <a:pt x="33075" y="13746"/>
                    <a:pt x="33003" y="13889"/>
                    <a:pt x="32968" y="14032"/>
                  </a:cubicBezTo>
                  <a:cubicBezTo>
                    <a:pt x="32896" y="14140"/>
                    <a:pt x="32896" y="14283"/>
                    <a:pt x="32896" y="14426"/>
                  </a:cubicBezTo>
                  <a:cubicBezTo>
                    <a:pt x="32932" y="14569"/>
                    <a:pt x="32968" y="14712"/>
                    <a:pt x="33039" y="14856"/>
                  </a:cubicBezTo>
                  <a:cubicBezTo>
                    <a:pt x="33075" y="14963"/>
                    <a:pt x="33147" y="15070"/>
                    <a:pt x="33218" y="15178"/>
                  </a:cubicBezTo>
                  <a:cubicBezTo>
                    <a:pt x="33254" y="15249"/>
                    <a:pt x="33325" y="15285"/>
                    <a:pt x="33361" y="15357"/>
                  </a:cubicBezTo>
                  <a:cubicBezTo>
                    <a:pt x="33325" y="15357"/>
                    <a:pt x="33290" y="15428"/>
                    <a:pt x="33254" y="15464"/>
                  </a:cubicBezTo>
                  <a:cubicBezTo>
                    <a:pt x="33147" y="15572"/>
                    <a:pt x="33075" y="15715"/>
                    <a:pt x="33003" y="15858"/>
                  </a:cubicBezTo>
                  <a:cubicBezTo>
                    <a:pt x="32968" y="15965"/>
                    <a:pt x="32932" y="16108"/>
                    <a:pt x="32932" y="16287"/>
                  </a:cubicBezTo>
                  <a:cubicBezTo>
                    <a:pt x="32932" y="16323"/>
                    <a:pt x="32932" y="16359"/>
                    <a:pt x="32932" y="16395"/>
                  </a:cubicBezTo>
                  <a:cubicBezTo>
                    <a:pt x="32896" y="16359"/>
                    <a:pt x="32824" y="16359"/>
                    <a:pt x="32789" y="16359"/>
                  </a:cubicBezTo>
                  <a:cubicBezTo>
                    <a:pt x="32645" y="16359"/>
                    <a:pt x="32466" y="16359"/>
                    <a:pt x="32323" y="16395"/>
                  </a:cubicBezTo>
                  <a:cubicBezTo>
                    <a:pt x="32252" y="16395"/>
                    <a:pt x="32144" y="16431"/>
                    <a:pt x="32037" y="16502"/>
                  </a:cubicBezTo>
                  <a:cubicBezTo>
                    <a:pt x="31929" y="16574"/>
                    <a:pt x="31822" y="16681"/>
                    <a:pt x="31751" y="16789"/>
                  </a:cubicBezTo>
                  <a:cubicBezTo>
                    <a:pt x="31679" y="16860"/>
                    <a:pt x="31643" y="16932"/>
                    <a:pt x="31607" y="17003"/>
                  </a:cubicBezTo>
                  <a:lnTo>
                    <a:pt x="31607" y="17039"/>
                  </a:lnTo>
                  <a:lnTo>
                    <a:pt x="31572" y="17111"/>
                  </a:lnTo>
                  <a:cubicBezTo>
                    <a:pt x="31536" y="17218"/>
                    <a:pt x="31464" y="17325"/>
                    <a:pt x="31393" y="17397"/>
                  </a:cubicBezTo>
                  <a:cubicBezTo>
                    <a:pt x="31357" y="17469"/>
                    <a:pt x="31321" y="17504"/>
                    <a:pt x="31285" y="17540"/>
                  </a:cubicBezTo>
                  <a:lnTo>
                    <a:pt x="31178" y="17612"/>
                  </a:lnTo>
                  <a:cubicBezTo>
                    <a:pt x="31035" y="17648"/>
                    <a:pt x="30891" y="17683"/>
                    <a:pt x="30748" y="17719"/>
                  </a:cubicBezTo>
                  <a:lnTo>
                    <a:pt x="30569" y="17755"/>
                  </a:lnTo>
                  <a:lnTo>
                    <a:pt x="30390" y="17791"/>
                  </a:lnTo>
                  <a:cubicBezTo>
                    <a:pt x="30283" y="17827"/>
                    <a:pt x="30176" y="17827"/>
                    <a:pt x="30104" y="17862"/>
                  </a:cubicBezTo>
                  <a:lnTo>
                    <a:pt x="29997" y="17862"/>
                  </a:lnTo>
                  <a:cubicBezTo>
                    <a:pt x="29746" y="17827"/>
                    <a:pt x="29495" y="17755"/>
                    <a:pt x="29281" y="17683"/>
                  </a:cubicBezTo>
                  <a:cubicBezTo>
                    <a:pt x="29137" y="17612"/>
                    <a:pt x="29030" y="17540"/>
                    <a:pt x="28959" y="17504"/>
                  </a:cubicBezTo>
                  <a:cubicBezTo>
                    <a:pt x="28851" y="17397"/>
                    <a:pt x="28780" y="17325"/>
                    <a:pt x="28708" y="17254"/>
                  </a:cubicBezTo>
                  <a:cubicBezTo>
                    <a:pt x="28672" y="17218"/>
                    <a:pt x="28636" y="17147"/>
                    <a:pt x="28636" y="17111"/>
                  </a:cubicBezTo>
                  <a:cubicBezTo>
                    <a:pt x="28601" y="17075"/>
                    <a:pt x="28601" y="17039"/>
                    <a:pt x="28601" y="17003"/>
                  </a:cubicBezTo>
                  <a:lnTo>
                    <a:pt x="28601" y="16932"/>
                  </a:lnTo>
                  <a:cubicBezTo>
                    <a:pt x="28601" y="16896"/>
                    <a:pt x="28636" y="16824"/>
                    <a:pt x="28636" y="16789"/>
                  </a:cubicBezTo>
                  <a:cubicBezTo>
                    <a:pt x="28708" y="16610"/>
                    <a:pt x="28815" y="16431"/>
                    <a:pt x="28923" y="16252"/>
                  </a:cubicBezTo>
                  <a:cubicBezTo>
                    <a:pt x="28994" y="16180"/>
                    <a:pt x="29066" y="16073"/>
                    <a:pt x="29137" y="15965"/>
                  </a:cubicBezTo>
                  <a:cubicBezTo>
                    <a:pt x="29173" y="15894"/>
                    <a:pt x="29209" y="15822"/>
                    <a:pt x="29209" y="15751"/>
                  </a:cubicBezTo>
                  <a:cubicBezTo>
                    <a:pt x="29281" y="15643"/>
                    <a:pt x="29281" y="15572"/>
                    <a:pt x="29281" y="15464"/>
                  </a:cubicBezTo>
                  <a:cubicBezTo>
                    <a:pt x="29281" y="15393"/>
                    <a:pt x="29281" y="15321"/>
                    <a:pt x="29245" y="15249"/>
                  </a:cubicBezTo>
                  <a:cubicBezTo>
                    <a:pt x="29209" y="15142"/>
                    <a:pt x="29173" y="15035"/>
                    <a:pt x="29102" y="14963"/>
                  </a:cubicBezTo>
                  <a:lnTo>
                    <a:pt x="29030" y="14891"/>
                  </a:lnTo>
                  <a:lnTo>
                    <a:pt x="28994" y="14820"/>
                  </a:lnTo>
                  <a:cubicBezTo>
                    <a:pt x="28923" y="14748"/>
                    <a:pt x="28851" y="14641"/>
                    <a:pt x="28780" y="14533"/>
                  </a:cubicBezTo>
                  <a:lnTo>
                    <a:pt x="28780" y="14498"/>
                  </a:lnTo>
                  <a:cubicBezTo>
                    <a:pt x="28887" y="14355"/>
                    <a:pt x="28959" y="14247"/>
                    <a:pt x="29030" y="14104"/>
                  </a:cubicBezTo>
                  <a:cubicBezTo>
                    <a:pt x="29102" y="13961"/>
                    <a:pt x="29209" y="13782"/>
                    <a:pt x="29316" y="13603"/>
                  </a:cubicBezTo>
                  <a:cubicBezTo>
                    <a:pt x="29424" y="13424"/>
                    <a:pt x="29495" y="13316"/>
                    <a:pt x="29603" y="13173"/>
                  </a:cubicBezTo>
                  <a:cubicBezTo>
                    <a:pt x="29710" y="13030"/>
                    <a:pt x="29782" y="12959"/>
                    <a:pt x="29889" y="12851"/>
                  </a:cubicBezTo>
                  <a:cubicBezTo>
                    <a:pt x="30032" y="12744"/>
                    <a:pt x="30211" y="12636"/>
                    <a:pt x="30355" y="12565"/>
                  </a:cubicBezTo>
                  <a:lnTo>
                    <a:pt x="30462" y="12529"/>
                  </a:lnTo>
                  <a:lnTo>
                    <a:pt x="30641" y="12422"/>
                  </a:lnTo>
                  <a:lnTo>
                    <a:pt x="30784" y="12386"/>
                  </a:lnTo>
                  <a:lnTo>
                    <a:pt x="30820" y="12386"/>
                  </a:lnTo>
                  <a:cubicBezTo>
                    <a:pt x="31070" y="12278"/>
                    <a:pt x="31321" y="12171"/>
                    <a:pt x="31572" y="12135"/>
                  </a:cubicBezTo>
                  <a:lnTo>
                    <a:pt x="32037" y="11992"/>
                  </a:lnTo>
                  <a:lnTo>
                    <a:pt x="32323" y="11956"/>
                  </a:lnTo>
                  <a:lnTo>
                    <a:pt x="32395" y="11956"/>
                  </a:lnTo>
                  <a:cubicBezTo>
                    <a:pt x="32574" y="11920"/>
                    <a:pt x="32753" y="11920"/>
                    <a:pt x="33003" y="11885"/>
                  </a:cubicBezTo>
                  <a:lnTo>
                    <a:pt x="33361" y="11849"/>
                  </a:lnTo>
                  <a:cubicBezTo>
                    <a:pt x="33576" y="11813"/>
                    <a:pt x="33755" y="11742"/>
                    <a:pt x="33934" y="11670"/>
                  </a:cubicBezTo>
                  <a:cubicBezTo>
                    <a:pt x="34041" y="11598"/>
                    <a:pt x="34113" y="11563"/>
                    <a:pt x="34185" y="11527"/>
                  </a:cubicBezTo>
                  <a:cubicBezTo>
                    <a:pt x="34220" y="11491"/>
                    <a:pt x="34256" y="11455"/>
                    <a:pt x="34292" y="11419"/>
                  </a:cubicBezTo>
                  <a:lnTo>
                    <a:pt x="34328" y="11419"/>
                  </a:lnTo>
                  <a:lnTo>
                    <a:pt x="34542" y="11276"/>
                  </a:lnTo>
                  <a:cubicBezTo>
                    <a:pt x="34757" y="11133"/>
                    <a:pt x="35008" y="11026"/>
                    <a:pt x="35223" y="10918"/>
                  </a:cubicBezTo>
                  <a:cubicBezTo>
                    <a:pt x="35402" y="10847"/>
                    <a:pt x="35616" y="10775"/>
                    <a:pt x="35795" y="10739"/>
                  </a:cubicBezTo>
                  <a:lnTo>
                    <a:pt x="36189" y="10668"/>
                  </a:lnTo>
                  <a:cubicBezTo>
                    <a:pt x="36440" y="10632"/>
                    <a:pt x="36654" y="10524"/>
                    <a:pt x="36798" y="10346"/>
                  </a:cubicBezTo>
                  <a:cubicBezTo>
                    <a:pt x="36833" y="10274"/>
                    <a:pt x="36869" y="10167"/>
                    <a:pt x="36905" y="10095"/>
                  </a:cubicBezTo>
                  <a:lnTo>
                    <a:pt x="36905" y="9952"/>
                  </a:lnTo>
                  <a:lnTo>
                    <a:pt x="36905" y="9916"/>
                  </a:lnTo>
                  <a:cubicBezTo>
                    <a:pt x="36941" y="9737"/>
                    <a:pt x="36977" y="9594"/>
                    <a:pt x="37012" y="9415"/>
                  </a:cubicBezTo>
                  <a:lnTo>
                    <a:pt x="37084" y="9272"/>
                  </a:lnTo>
                  <a:cubicBezTo>
                    <a:pt x="37120" y="9164"/>
                    <a:pt x="37120" y="9057"/>
                    <a:pt x="37156" y="8950"/>
                  </a:cubicBezTo>
                  <a:cubicBezTo>
                    <a:pt x="37227" y="8735"/>
                    <a:pt x="37299" y="8448"/>
                    <a:pt x="37406" y="8198"/>
                  </a:cubicBezTo>
                  <a:cubicBezTo>
                    <a:pt x="37549" y="7911"/>
                    <a:pt x="37692" y="7661"/>
                    <a:pt x="37871" y="7446"/>
                  </a:cubicBezTo>
                  <a:cubicBezTo>
                    <a:pt x="38015" y="7267"/>
                    <a:pt x="38158" y="7088"/>
                    <a:pt x="38301" y="6945"/>
                  </a:cubicBezTo>
                  <a:cubicBezTo>
                    <a:pt x="38373" y="6873"/>
                    <a:pt x="38408" y="6802"/>
                    <a:pt x="38444" y="6766"/>
                  </a:cubicBezTo>
                  <a:cubicBezTo>
                    <a:pt x="38516" y="6694"/>
                    <a:pt x="38552" y="6623"/>
                    <a:pt x="38552" y="6551"/>
                  </a:cubicBezTo>
                  <a:cubicBezTo>
                    <a:pt x="38587" y="6444"/>
                    <a:pt x="38587" y="6372"/>
                    <a:pt x="38623" y="6301"/>
                  </a:cubicBezTo>
                  <a:cubicBezTo>
                    <a:pt x="38587" y="6229"/>
                    <a:pt x="38587" y="6122"/>
                    <a:pt x="38587" y="6050"/>
                  </a:cubicBezTo>
                  <a:cubicBezTo>
                    <a:pt x="38552" y="5943"/>
                    <a:pt x="38516" y="5871"/>
                    <a:pt x="38480" y="5764"/>
                  </a:cubicBezTo>
                  <a:cubicBezTo>
                    <a:pt x="38408" y="5656"/>
                    <a:pt x="38408" y="5549"/>
                    <a:pt x="38373" y="5477"/>
                  </a:cubicBezTo>
                  <a:lnTo>
                    <a:pt x="38373" y="5263"/>
                  </a:lnTo>
                  <a:cubicBezTo>
                    <a:pt x="38373" y="5191"/>
                    <a:pt x="38373" y="5119"/>
                    <a:pt x="38373" y="5048"/>
                  </a:cubicBezTo>
                  <a:cubicBezTo>
                    <a:pt x="38408" y="4618"/>
                    <a:pt x="38516" y="4225"/>
                    <a:pt x="38659" y="3831"/>
                  </a:cubicBezTo>
                  <a:cubicBezTo>
                    <a:pt x="38766" y="3616"/>
                    <a:pt x="38874" y="3401"/>
                    <a:pt x="39017" y="3187"/>
                  </a:cubicBezTo>
                  <a:cubicBezTo>
                    <a:pt x="39124" y="3079"/>
                    <a:pt x="39232" y="2972"/>
                    <a:pt x="39339" y="2864"/>
                  </a:cubicBezTo>
                  <a:cubicBezTo>
                    <a:pt x="39482" y="2757"/>
                    <a:pt x="39625" y="2685"/>
                    <a:pt x="39804" y="2614"/>
                  </a:cubicBezTo>
                  <a:cubicBezTo>
                    <a:pt x="39948" y="2506"/>
                    <a:pt x="40091" y="2435"/>
                    <a:pt x="40234" y="2292"/>
                  </a:cubicBezTo>
                  <a:cubicBezTo>
                    <a:pt x="40413" y="2184"/>
                    <a:pt x="40520" y="2005"/>
                    <a:pt x="40592" y="1826"/>
                  </a:cubicBezTo>
                  <a:cubicBezTo>
                    <a:pt x="40663" y="1683"/>
                    <a:pt x="40699" y="1576"/>
                    <a:pt x="40771" y="1468"/>
                  </a:cubicBezTo>
                  <a:lnTo>
                    <a:pt x="40842" y="1433"/>
                  </a:lnTo>
                  <a:lnTo>
                    <a:pt x="40914" y="1361"/>
                  </a:lnTo>
                  <a:lnTo>
                    <a:pt x="41021" y="1289"/>
                  </a:lnTo>
                  <a:cubicBezTo>
                    <a:pt x="41200" y="1146"/>
                    <a:pt x="41379" y="1003"/>
                    <a:pt x="41594" y="896"/>
                  </a:cubicBezTo>
                  <a:cubicBezTo>
                    <a:pt x="41809" y="824"/>
                    <a:pt x="42024" y="788"/>
                    <a:pt x="42238" y="753"/>
                  </a:cubicBezTo>
                  <a:cubicBezTo>
                    <a:pt x="42310" y="753"/>
                    <a:pt x="42382" y="753"/>
                    <a:pt x="42453" y="717"/>
                  </a:cubicBezTo>
                  <a:close/>
                  <a:moveTo>
                    <a:pt x="42417" y="1"/>
                  </a:moveTo>
                  <a:cubicBezTo>
                    <a:pt x="42203" y="1"/>
                    <a:pt x="41988" y="37"/>
                    <a:pt x="41809" y="108"/>
                  </a:cubicBezTo>
                  <a:cubicBezTo>
                    <a:pt x="41594" y="144"/>
                    <a:pt x="41415" y="251"/>
                    <a:pt x="41272" y="359"/>
                  </a:cubicBezTo>
                  <a:cubicBezTo>
                    <a:pt x="40914" y="574"/>
                    <a:pt x="40592" y="860"/>
                    <a:pt x="40377" y="1218"/>
                  </a:cubicBezTo>
                  <a:cubicBezTo>
                    <a:pt x="40234" y="1361"/>
                    <a:pt x="40091" y="1504"/>
                    <a:pt x="39983" y="1683"/>
                  </a:cubicBezTo>
                  <a:cubicBezTo>
                    <a:pt x="39948" y="1719"/>
                    <a:pt x="39912" y="1719"/>
                    <a:pt x="39876" y="1755"/>
                  </a:cubicBezTo>
                  <a:cubicBezTo>
                    <a:pt x="39769" y="1791"/>
                    <a:pt x="39625" y="1826"/>
                    <a:pt x="39518" y="1826"/>
                  </a:cubicBezTo>
                  <a:cubicBezTo>
                    <a:pt x="39339" y="1862"/>
                    <a:pt x="39196" y="1934"/>
                    <a:pt x="39053" y="2005"/>
                  </a:cubicBezTo>
                  <a:cubicBezTo>
                    <a:pt x="38945" y="2041"/>
                    <a:pt x="38838" y="2077"/>
                    <a:pt x="38766" y="2149"/>
                  </a:cubicBezTo>
                  <a:cubicBezTo>
                    <a:pt x="38659" y="2220"/>
                    <a:pt x="38552" y="2328"/>
                    <a:pt x="38480" y="2399"/>
                  </a:cubicBezTo>
                  <a:cubicBezTo>
                    <a:pt x="38373" y="2506"/>
                    <a:pt x="38301" y="2614"/>
                    <a:pt x="38194" y="2721"/>
                  </a:cubicBezTo>
                  <a:cubicBezTo>
                    <a:pt x="38122" y="2793"/>
                    <a:pt x="38050" y="2900"/>
                    <a:pt x="38015" y="3008"/>
                  </a:cubicBezTo>
                  <a:cubicBezTo>
                    <a:pt x="37871" y="3222"/>
                    <a:pt x="37800" y="3437"/>
                    <a:pt x="37728" y="3652"/>
                  </a:cubicBezTo>
                  <a:cubicBezTo>
                    <a:pt x="37657" y="3831"/>
                    <a:pt x="37621" y="3974"/>
                    <a:pt x="37585" y="4117"/>
                  </a:cubicBezTo>
                  <a:cubicBezTo>
                    <a:pt x="37585" y="4296"/>
                    <a:pt x="37549" y="4439"/>
                    <a:pt x="37513" y="4618"/>
                  </a:cubicBezTo>
                  <a:lnTo>
                    <a:pt x="37513" y="4690"/>
                  </a:lnTo>
                  <a:cubicBezTo>
                    <a:pt x="37513" y="4762"/>
                    <a:pt x="37513" y="4833"/>
                    <a:pt x="37478" y="4905"/>
                  </a:cubicBezTo>
                  <a:lnTo>
                    <a:pt x="37478" y="4941"/>
                  </a:lnTo>
                  <a:cubicBezTo>
                    <a:pt x="37478" y="5012"/>
                    <a:pt x="37442" y="5084"/>
                    <a:pt x="37442" y="5191"/>
                  </a:cubicBezTo>
                  <a:cubicBezTo>
                    <a:pt x="37406" y="5370"/>
                    <a:pt x="37370" y="5549"/>
                    <a:pt x="37370" y="5764"/>
                  </a:cubicBezTo>
                  <a:lnTo>
                    <a:pt x="37370" y="5871"/>
                  </a:lnTo>
                  <a:cubicBezTo>
                    <a:pt x="37370" y="5907"/>
                    <a:pt x="37370" y="5943"/>
                    <a:pt x="37370" y="5979"/>
                  </a:cubicBezTo>
                  <a:cubicBezTo>
                    <a:pt x="37299" y="6050"/>
                    <a:pt x="37227" y="6158"/>
                    <a:pt x="37191" y="6229"/>
                  </a:cubicBezTo>
                  <a:cubicBezTo>
                    <a:pt x="36977" y="6480"/>
                    <a:pt x="36833" y="6730"/>
                    <a:pt x="36690" y="7017"/>
                  </a:cubicBezTo>
                  <a:cubicBezTo>
                    <a:pt x="36547" y="7339"/>
                    <a:pt x="36440" y="7661"/>
                    <a:pt x="36368" y="7983"/>
                  </a:cubicBezTo>
                  <a:cubicBezTo>
                    <a:pt x="36332" y="8162"/>
                    <a:pt x="36296" y="8377"/>
                    <a:pt x="36261" y="8556"/>
                  </a:cubicBezTo>
                  <a:lnTo>
                    <a:pt x="36261" y="8663"/>
                  </a:lnTo>
                  <a:cubicBezTo>
                    <a:pt x="36261" y="8842"/>
                    <a:pt x="36225" y="9057"/>
                    <a:pt x="36225" y="9272"/>
                  </a:cubicBezTo>
                  <a:lnTo>
                    <a:pt x="36225" y="9594"/>
                  </a:lnTo>
                  <a:cubicBezTo>
                    <a:pt x="36225" y="9630"/>
                    <a:pt x="36225" y="9630"/>
                    <a:pt x="36225" y="9665"/>
                  </a:cubicBezTo>
                  <a:cubicBezTo>
                    <a:pt x="36225" y="9737"/>
                    <a:pt x="36225" y="9809"/>
                    <a:pt x="36225" y="9880"/>
                  </a:cubicBezTo>
                  <a:lnTo>
                    <a:pt x="36189" y="9880"/>
                  </a:lnTo>
                  <a:cubicBezTo>
                    <a:pt x="36046" y="9916"/>
                    <a:pt x="35867" y="9952"/>
                    <a:pt x="35688" y="9988"/>
                  </a:cubicBezTo>
                  <a:cubicBezTo>
                    <a:pt x="35581" y="9988"/>
                    <a:pt x="35473" y="10023"/>
                    <a:pt x="35366" y="10059"/>
                  </a:cubicBezTo>
                  <a:cubicBezTo>
                    <a:pt x="35079" y="10131"/>
                    <a:pt x="34793" y="10238"/>
                    <a:pt x="34542" y="10417"/>
                  </a:cubicBezTo>
                  <a:cubicBezTo>
                    <a:pt x="34399" y="10489"/>
                    <a:pt x="34256" y="10596"/>
                    <a:pt x="34113" y="10703"/>
                  </a:cubicBezTo>
                  <a:lnTo>
                    <a:pt x="33898" y="10882"/>
                  </a:lnTo>
                  <a:lnTo>
                    <a:pt x="33719" y="11061"/>
                  </a:lnTo>
                  <a:cubicBezTo>
                    <a:pt x="33648" y="11097"/>
                    <a:pt x="33612" y="11133"/>
                    <a:pt x="33540" y="11169"/>
                  </a:cubicBezTo>
                  <a:lnTo>
                    <a:pt x="33325" y="11205"/>
                  </a:lnTo>
                  <a:lnTo>
                    <a:pt x="32073" y="11205"/>
                  </a:lnTo>
                  <a:cubicBezTo>
                    <a:pt x="31607" y="11240"/>
                    <a:pt x="31142" y="11312"/>
                    <a:pt x="30677" y="11419"/>
                  </a:cubicBezTo>
                  <a:cubicBezTo>
                    <a:pt x="30498" y="11491"/>
                    <a:pt x="30283" y="11527"/>
                    <a:pt x="30068" y="11598"/>
                  </a:cubicBezTo>
                  <a:cubicBezTo>
                    <a:pt x="29853" y="11706"/>
                    <a:pt x="29674" y="11777"/>
                    <a:pt x="29460" y="11885"/>
                  </a:cubicBezTo>
                  <a:cubicBezTo>
                    <a:pt x="29209" y="11992"/>
                    <a:pt x="28959" y="12171"/>
                    <a:pt x="28744" y="12386"/>
                  </a:cubicBezTo>
                  <a:cubicBezTo>
                    <a:pt x="28601" y="12529"/>
                    <a:pt x="28457" y="12672"/>
                    <a:pt x="28278" y="12887"/>
                  </a:cubicBezTo>
                  <a:lnTo>
                    <a:pt x="28171" y="13030"/>
                  </a:lnTo>
                  <a:cubicBezTo>
                    <a:pt x="28028" y="13173"/>
                    <a:pt x="27885" y="13352"/>
                    <a:pt x="27741" y="13460"/>
                  </a:cubicBezTo>
                  <a:cubicBezTo>
                    <a:pt x="27598" y="13567"/>
                    <a:pt x="27419" y="13674"/>
                    <a:pt x="27276" y="13746"/>
                  </a:cubicBezTo>
                  <a:cubicBezTo>
                    <a:pt x="27061" y="13818"/>
                    <a:pt x="26847" y="13889"/>
                    <a:pt x="26668" y="13925"/>
                  </a:cubicBezTo>
                  <a:lnTo>
                    <a:pt x="26524" y="13961"/>
                  </a:lnTo>
                  <a:cubicBezTo>
                    <a:pt x="26381" y="13997"/>
                    <a:pt x="26238" y="14068"/>
                    <a:pt x="26095" y="14104"/>
                  </a:cubicBezTo>
                  <a:cubicBezTo>
                    <a:pt x="25952" y="14176"/>
                    <a:pt x="25809" y="14283"/>
                    <a:pt x="25701" y="14390"/>
                  </a:cubicBezTo>
                  <a:cubicBezTo>
                    <a:pt x="25594" y="14498"/>
                    <a:pt x="25486" y="14605"/>
                    <a:pt x="25379" y="14677"/>
                  </a:cubicBezTo>
                  <a:lnTo>
                    <a:pt x="25343" y="14748"/>
                  </a:lnTo>
                  <a:lnTo>
                    <a:pt x="25272" y="14820"/>
                  </a:lnTo>
                  <a:lnTo>
                    <a:pt x="25057" y="15035"/>
                  </a:lnTo>
                  <a:lnTo>
                    <a:pt x="24985" y="15070"/>
                  </a:lnTo>
                  <a:cubicBezTo>
                    <a:pt x="24949" y="15106"/>
                    <a:pt x="24878" y="15106"/>
                    <a:pt x="24842" y="15106"/>
                  </a:cubicBezTo>
                  <a:lnTo>
                    <a:pt x="24663" y="15106"/>
                  </a:lnTo>
                  <a:cubicBezTo>
                    <a:pt x="24484" y="15070"/>
                    <a:pt x="24305" y="15035"/>
                    <a:pt x="24126" y="14963"/>
                  </a:cubicBezTo>
                  <a:lnTo>
                    <a:pt x="23947" y="14891"/>
                  </a:lnTo>
                  <a:cubicBezTo>
                    <a:pt x="23625" y="14784"/>
                    <a:pt x="23303" y="14712"/>
                    <a:pt x="22981" y="14641"/>
                  </a:cubicBezTo>
                  <a:cubicBezTo>
                    <a:pt x="22766" y="14605"/>
                    <a:pt x="22587" y="14605"/>
                    <a:pt x="22372" y="14605"/>
                  </a:cubicBezTo>
                  <a:lnTo>
                    <a:pt x="22229" y="14605"/>
                  </a:lnTo>
                  <a:cubicBezTo>
                    <a:pt x="21943" y="14605"/>
                    <a:pt x="21656" y="14677"/>
                    <a:pt x="21406" y="14748"/>
                  </a:cubicBezTo>
                  <a:cubicBezTo>
                    <a:pt x="21191" y="14784"/>
                    <a:pt x="21012" y="14856"/>
                    <a:pt x="20833" y="14891"/>
                  </a:cubicBezTo>
                  <a:cubicBezTo>
                    <a:pt x="20511" y="14999"/>
                    <a:pt x="20117" y="15142"/>
                    <a:pt x="19759" y="15249"/>
                  </a:cubicBezTo>
                  <a:cubicBezTo>
                    <a:pt x="19437" y="15321"/>
                    <a:pt x="19079" y="15393"/>
                    <a:pt x="18757" y="15464"/>
                  </a:cubicBezTo>
                  <a:cubicBezTo>
                    <a:pt x="18614" y="15464"/>
                    <a:pt x="18506" y="15464"/>
                    <a:pt x="18399" y="15500"/>
                  </a:cubicBezTo>
                  <a:lnTo>
                    <a:pt x="18220" y="15500"/>
                  </a:lnTo>
                  <a:cubicBezTo>
                    <a:pt x="18005" y="15500"/>
                    <a:pt x="17791" y="15464"/>
                    <a:pt x="17576" y="15428"/>
                  </a:cubicBezTo>
                  <a:lnTo>
                    <a:pt x="17397" y="15393"/>
                  </a:lnTo>
                  <a:cubicBezTo>
                    <a:pt x="17039" y="15357"/>
                    <a:pt x="16645" y="15321"/>
                    <a:pt x="16287" y="15285"/>
                  </a:cubicBezTo>
                  <a:lnTo>
                    <a:pt x="16072" y="15285"/>
                  </a:lnTo>
                  <a:cubicBezTo>
                    <a:pt x="15643" y="15285"/>
                    <a:pt x="15249" y="15357"/>
                    <a:pt x="14891" y="15464"/>
                  </a:cubicBezTo>
                  <a:cubicBezTo>
                    <a:pt x="14641" y="15536"/>
                    <a:pt x="14426" y="15643"/>
                    <a:pt x="14211" y="15751"/>
                  </a:cubicBezTo>
                  <a:cubicBezTo>
                    <a:pt x="13996" y="15822"/>
                    <a:pt x="13782" y="15929"/>
                    <a:pt x="13603" y="16073"/>
                  </a:cubicBezTo>
                  <a:cubicBezTo>
                    <a:pt x="13352" y="16216"/>
                    <a:pt x="13137" y="16431"/>
                    <a:pt x="12922" y="16610"/>
                  </a:cubicBezTo>
                  <a:lnTo>
                    <a:pt x="12708" y="16789"/>
                  </a:lnTo>
                  <a:cubicBezTo>
                    <a:pt x="12636" y="16860"/>
                    <a:pt x="12564" y="16932"/>
                    <a:pt x="12493" y="17003"/>
                  </a:cubicBezTo>
                  <a:cubicBezTo>
                    <a:pt x="12421" y="17075"/>
                    <a:pt x="12314" y="17111"/>
                    <a:pt x="12242" y="17147"/>
                  </a:cubicBezTo>
                  <a:cubicBezTo>
                    <a:pt x="11956" y="17254"/>
                    <a:pt x="11705" y="17325"/>
                    <a:pt x="11419" y="17361"/>
                  </a:cubicBezTo>
                  <a:lnTo>
                    <a:pt x="10703" y="17504"/>
                  </a:lnTo>
                  <a:cubicBezTo>
                    <a:pt x="10488" y="17504"/>
                    <a:pt x="10274" y="17576"/>
                    <a:pt x="10095" y="17612"/>
                  </a:cubicBezTo>
                  <a:cubicBezTo>
                    <a:pt x="9808" y="17683"/>
                    <a:pt x="9522" y="17791"/>
                    <a:pt x="9271" y="17970"/>
                  </a:cubicBezTo>
                  <a:cubicBezTo>
                    <a:pt x="9057" y="18113"/>
                    <a:pt x="8842" y="18292"/>
                    <a:pt x="8663" y="18507"/>
                  </a:cubicBezTo>
                  <a:cubicBezTo>
                    <a:pt x="8591" y="18578"/>
                    <a:pt x="8484" y="18686"/>
                    <a:pt x="8376" y="18793"/>
                  </a:cubicBezTo>
                  <a:cubicBezTo>
                    <a:pt x="8305" y="18829"/>
                    <a:pt x="8269" y="18865"/>
                    <a:pt x="8198" y="18900"/>
                  </a:cubicBezTo>
                  <a:cubicBezTo>
                    <a:pt x="7983" y="18972"/>
                    <a:pt x="7804" y="19044"/>
                    <a:pt x="7625" y="19079"/>
                  </a:cubicBezTo>
                  <a:cubicBezTo>
                    <a:pt x="7410" y="19151"/>
                    <a:pt x="7267" y="19187"/>
                    <a:pt x="7088" y="19223"/>
                  </a:cubicBezTo>
                  <a:cubicBezTo>
                    <a:pt x="6766" y="19366"/>
                    <a:pt x="6479" y="19509"/>
                    <a:pt x="6193" y="19724"/>
                  </a:cubicBezTo>
                  <a:cubicBezTo>
                    <a:pt x="6050" y="19831"/>
                    <a:pt x="5907" y="19938"/>
                    <a:pt x="5799" y="20046"/>
                  </a:cubicBezTo>
                  <a:cubicBezTo>
                    <a:pt x="5406" y="20404"/>
                    <a:pt x="5155" y="20869"/>
                    <a:pt x="5012" y="21334"/>
                  </a:cubicBezTo>
                  <a:cubicBezTo>
                    <a:pt x="4940" y="21513"/>
                    <a:pt x="4940" y="21692"/>
                    <a:pt x="4940" y="21871"/>
                  </a:cubicBezTo>
                  <a:cubicBezTo>
                    <a:pt x="4940" y="22050"/>
                    <a:pt x="4940" y="22229"/>
                    <a:pt x="4976" y="22373"/>
                  </a:cubicBezTo>
                  <a:cubicBezTo>
                    <a:pt x="5012" y="22623"/>
                    <a:pt x="5119" y="22874"/>
                    <a:pt x="5227" y="23088"/>
                  </a:cubicBezTo>
                  <a:lnTo>
                    <a:pt x="5298" y="23232"/>
                  </a:lnTo>
                  <a:cubicBezTo>
                    <a:pt x="5334" y="23267"/>
                    <a:pt x="5370" y="23303"/>
                    <a:pt x="5370" y="23375"/>
                  </a:cubicBezTo>
                  <a:cubicBezTo>
                    <a:pt x="5370" y="23411"/>
                    <a:pt x="5370" y="23411"/>
                    <a:pt x="5370" y="23446"/>
                  </a:cubicBezTo>
                  <a:cubicBezTo>
                    <a:pt x="5262" y="23625"/>
                    <a:pt x="5155" y="23804"/>
                    <a:pt x="5048" y="23947"/>
                  </a:cubicBezTo>
                  <a:lnTo>
                    <a:pt x="4904" y="24126"/>
                  </a:lnTo>
                  <a:cubicBezTo>
                    <a:pt x="4725" y="24413"/>
                    <a:pt x="4582" y="24663"/>
                    <a:pt x="4439" y="24950"/>
                  </a:cubicBezTo>
                  <a:lnTo>
                    <a:pt x="4367" y="24950"/>
                  </a:lnTo>
                  <a:cubicBezTo>
                    <a:pt x="4153" y="24950"/>
                    <a:pt x="3974" y="24986"/>
                    <a:pt x="3795" y="25021"/>
                  </a:cubicBezTo>
                  <a:cubicBezTo>
                    <a:pt x="3401" y="25129"/>
                    <a:pt x="3007" y="25308"/>
                    <a:pt x="2649" y="25522"/>
                  </a:cubicBezTo>
                  <a:cubicBezTo>
                    <a:pt x="2291" y="25773"/>
                    <a:pt x="2041" y="26095"/>
                    <a:pt x="1862" y="26489"/>
                  </a:cubicBezTo>
                  <a:cubicBezTo>
                    <a:pt x="1754" y="26668"/>
                    <a:pt x="1683" y="26847"/>
                    <a:pt x="1647" y="27062"/>
                  </a:cubicBezTo>
                  <a:cubicBezTo>
                    <a:pt x="1647" y="27169"/>
                    <a:pt x="1611" y="27276"/>
                    <a:pt x="1611" y="27384"/>
                  </a:cubicBezTo>
                  <a:cubicBezTo>
                    <a:pt x="1611" y="27420"/>
                    <a:pt x="1611" y="27491"/>
                    <a:pt x="1611" y="27563"/>
                  </a:cubicBezTo>
                  <a:cubicBezTo>
                    <a:pt x="1611" y="27599"/>
                    <a:pt x="1611" y="27634"/>
                    <a:pt x="1611" y="27670"/>
                  </a:cubicBezTo>
                  <a:cubicBezTo>
                    <a:pt x="1611" y="27706"/>
                    <a:pt x="1611" y="27742"/>
                    <a:pt x="1575" y="27778"/>
                  </a:cubicBezTo>
                  <a:cubicBezTo>
                    <a:pt x="1468" y="27957"/>
                    <a:pt x="1361" y="28135"/>
                    <a:pt x="1253" y="28314"/>
                  </a:cubicBezTo>
                  <a:lnTo>
                    <a:pt x="1146" y="28458"/>
                  </a:lnTo>
                  <a:cubicBezTo>
                    <a:pt x="895" y="28816"/>
                    <a:pt x="681" y="29209"/>
                    <a:pt x="502" y="29675"/>
                  </a:cubicBezTo>
                  <a:cubicBezTo>
                    <a:pt x="430" y="29889"/>
                    <a:pt x="358" y="30140"/>
                    <a:pt x="323" y="30426"/>
                  </a:cubicBezTo>
                  <a:cubicBezTo>
                    <a:pt x="323" y="30641"/>
                    <a:pt x="358" y="30892"/>
                    <a:pt x="466" y="31142"/>
                  </a:cubicBezTo>
                  <a:cubicBezTo>
                    <a:pt x="537" y="31285"/>
                    <a:pt x="609" y="31464"/>
                    <a:pt x="752" y="31608"/>
                  </a:cubicBezTo>
                  <a:lnTo>
                    <a:pt x="788" y="31643"/>
                  </a:lnTo>
                  <a:cubicBezTo>
                    <a:pt x="824" y="31715"/>
                    <a:pt x="860" y="31787"/>
                    <a:pt x="895" y="31822"/>
                  </a:cubicBezTo>
                  <a:cubicBezTo>
                    <a:pt x="895" y="31822"/>
                    <a:pt x="895" y="31858"/>
                    <a:pt x="895" y="31858"/>
                  </a:cubicBezTo>
                  <a:cubicBezTo>
                    <a:pt x="824" y="32037"/>
                    <a:pt x="716" y="32180"/>
                    <a:pt x="645" y="32323"/>
                  </a:cubicBezTo>
                  <a:lnTo>
                    <a:pt x="645" y="32359"/>
                  </a:lnTo>
                  <a:lnTo>
                    <a:pt x="537" y="32574"/>
                  </a:lnTo>
                  <a:cubicBezTo>
                    <a:pt x="394" y="32860"/>
                    <a:pt x="251" y="33147"/>
                    <a:pt x="144" y="33433"/>
                  </a:cubicBezTo>
                  <a:cubicBezTo>
                    <a:pt x="36" y="33719"/>
                    <a:pt x="1" y="34077"/>
                    <a:pt x="1" y="34400"/>
                  </a:cubicBezTo>
                  <a:cubicBezTo>
                    <a:pt x="36" y="34722"/>
                    <a:pt x="108" y="35044"/>
                    <a:pt x="251" y="35366"/>
                  </a:cubicBezTo>
                  <a:cubicBezTo>
                    <a:pt x="502" y="35939"/>
                    <a:pt x="895" y="36440"/>
                    <a:pt x="1361" y="36869"/>
                  </a:cubicBezTo>
                  <a:cubicBezTo>
                    <a:pt x="1575" y="37048"/>
                    <a:pt x="1790" y="37192"/>
                    <a:pt x="2005" y="37371"/>
                  </a:cubicBezTo>
                  <a:cubicBezTo>
                    <a:pt x="2077" y="37406"/>
                    <a:pt x="2184" y="37478"/>
                    <a:pt x="2256" y="37514"/>
                  </a:cubicBezTo>
                  <a:cubicBezTo>
                    <a:pt x="2327" y="37585"/>
                    <a:pt x="2399" y="37657"/>
                    <a:pt x="2470" y="37728"/>
                  </a:cubicBezTo>
                  <a:cubicBezTo>
                    <a:pt x="2506" y="37800"/>
                    <a:pt x="2542" y="37836"/>
                    <a:pt x="2578" y="37907"/>
                  </a:cubicBezTo>
                  <a:cubicBezTo>
                    <a:pt x="2614" y="38051"/>
                    <a:pt x="2649" y="38194"/>
                    <a:pt x="2685" y="38373"/>
                  </a:cubicBezTo>
                  <a:cubicBezTo>
                    <a:pt x="2685" y="38480"/>
                    <a:pt x="2685" y="38588"/>
                    <a:pt x="2721" y="38695"/>
                  </a:cubicBezTo>
                  <a:cubicBezTo>
                    <a:pt x="2721" y="38945"/>
                    <a:pt x="2757" y="39196"/>
                    <a:pt x="2792" y="39411"/>
                  </a:cubicBezTo>
                  <a:cubicBezTo>
                    <a:pt x="2864" y="39626"/>
                    <a:pt x="2900" y="39840"/>
                    <a:pt x="3007" y="40019"/>
                  </a:cubicBezTo>
                  <a:cubicBezTo>
                    <a:pt x="3115" y="40270"/>
                    <a:pt x="3258" y="40449"/>
                    <a:pt x="3437" y="40628"/>
                  </a:cubicBezTo>
                  <a:cubicBezTo>
                    <a:pt x="3544" y="40771"/>
                    <a:pt x="3687" y="40914"/>
                    <a:pt x="3866" y="41022"/>
                  </a:cubicBezTo>
                  <a:cubicBezTo>
                    <a:pt x="4010" y="41129"/>
                    <a:pt x="4153" y="41201"/>
                    <a:pt x="4332" y="41272"/>
                  </a:cubicBezTo>
                  <a:cubicBezTo>
                    <a:pt x="4511" y="41344"/>
                    <a:pt x="4725" y="41451"/>
                    <a:pt x="4940" y="41487"/>
                  </a:cubicBezTo>
                  <a:lnTo>
                    <a:pt x="4976" y="41487"/>
                  </a:lnTo>
                  <a:cubicBezTo>
                    <a:pt x="5155" y="41558"/>
                    <a:pt x="5334" y="41594"/>
                    <a:pt x="5513" y="41666"/>
                  </a:cubicBezTo>
                  <a:lnTo>
                    <a:pt x="5692" y="41737"/>
                  </a:lnTo>
                  <a:lnTo>
                    <a:pt x="5871" y="41845"/>
                  </a:lnTo>
                  <a:lnTo>
                    <a:pt x="5978" y="41916"/>
                  </a:lnTo>
                  <a:cubicBezTo>
                    <a:pt x="6050" y="41952"/>
                    <a:pt x="6157" y="42024"/>
                    <a:pt x="6265" y="42060"/>
                  </a:cubicBezTo>
                  <a:cubicBezTo>
                    <a:pt x="6408" y="42131"/>
                    <a:pt x="6551" y="42203"/>
                    <a:pt x="6694" y="42239"/>
                  </a:cubicBezTo>
                  <a:cubicBezTo>
                    <a:pt x="6945" y="42310"/>
                    <a:pt x="7195" y="42346"/>
                    <a:pt x="7410" y="42346"/>
                  </a:cubicBezTo>
                  <a:lnTo>
                    <a:pt x="7482" y="42346"/>
                  </a:lnTo>
                  <a:cubicBezTo>
                    <a:pt x="7732" y="42346"/>
                    <a:pt x="7983" y="42310"/>
                    <a:pt x="8269" y="42239"/>
                  </a:cubicBezTo>
                  <a:cubicBezTo>
                    <a:pt x="8412" y="42203"/>
                    <a:pt x="8591" y="42167"/>
                    <a:pt x="8734" y="42131"/>
                  </a:cubicBezTo>
                  <a:cubicBezTo>
                    <a:pt x="8878" y="42095"/>
                    <a:pt x="9128" y="42024"/>
                    <a:pt x="9307" y="41952"/>
                  </a:cubicBezTo>
                  <a:cubicBezTo>
                    <a:pt x="9343" y="41952"/>
                    <a:pt x="9415" y="41916"/>
                    <a:pt x="9450" y="41881"/>
                  </a:cubicBezTo>
                  <a:lnTo>
                    <a:pt x="9486" y="41916"/>
                  </a:lnTo>
                  <a:cubicBezTo>
                    <a:pt x="9594" y="42024"/>
                    <a:pt x="9701" y="42131"/>
                    <a:pt x="9808" y="42274"/>
                  </a:cubicBezTo>
                  <a:lnTo>
                    <a:pt x="9844" y="42310"/>
                  </a:lnTo>
                  <a:cubicBezTo>
                    <a:pt x="9951" y="42453"/>
                    <a:pt x="10095" y="42597"/>
                    <a:pt x="10238" y="42704"/>
                  </a:cubicBezTo>
                  <a:cubicBezTo>
                    <a:pt x="10417" y="42847"/>
                    <a:pt x="10632" y="42990"/>
                    <a:pt x="10882" y="43062"/>
                  </a:cubicBezTo>
                  <a:cubicBezTo>
                    <a:pt x="11133" y="43169"/>
                    <a:pt x="11383" y="43205"/>
                    <a:pt x="11634" y="43241"/>
                  </a:cubicBezTo>
                  <a:lnTo>
                    <a:pt x="11956" y="43241"/>
                  </a:lnTo>
                  <a:cubicBezTo>
                    <a:pt x="12207" y="43241"/>
                    <a:pt x="12457" y="43205"/>
                    <a:pt x="12708" y="43169"/>
                  </a:cubicBezTo>
                  <a:lnTo>
                    <a:pt x="12743" y="43169"/>
                  </a:lnTo>
                  <a:lnTo>
                    <a:pt x="12994" y="43133"/>
                  </a:lnTo>
                  <a:lnTo>
                    <a:pt x="13531" y="43133"/>
                  </a:lnTo>
                  <a:cubicBezTo>
                    <a:pt x="13710" y="43205"/>
                    <a:pt x="13889" y="43241"/>
                    <a:pt x="14068" y="43312"/>
                  </a:cubicBezTo>
                  <a:lnTo>
                    <a:pt x="14211" y="43384"/>
                  </a:lnTo>
                  <a:cubicBezTo>
                    <a:pt x="14462" y="43491"/>
                    <a:pt x="14712" y="43599"/>
                    <a:pt x="14999" y="43706"/>
                  </a:cubicBezTo>
                  <a:cubicBezTo>
                    <a:pt x="15392" y="43849"/>
                    <a:pt x="15786" y="43921"/>
                    <a:pt x="16180" y="43957"/>
                  </a:cubicBezTo>
                  <a:lnTo>
                    <a:pt x="16287" y="43957"/>
                  </a:lnTo>
                  <a:cubicBezTo>
                    <a:pt x="16395" y="43957"/>
                    <a:pt x="16538" y="43921"/>
                    <a:pt x="16645" y="43921"/>
                  </a:cubicBezTo>
                  <a:cubicBezTo>
                    <a:pt x="16860" y="43885"/>
                    <a:pt x="17075" y="43849"/>
                    <a:pt x="17254" y="43778"/>
                  </a:cubicBezTo>
                  <a:cubicBezTo>
                    <a:pt x="17397" y="43742"/>
                    <a:pt x="17540" y="43670"/>
                    <a:pt x="17647" y="43635"/>
                  </a:cubicBezTo>
                  <a:lnTo>
                    <a:pt x="17719" y="43635"/>
                  </a:lnTo>
                  <a:cubicBezTo>
                    <a:pt x="17862" y="43563"/>
                    <a:pt x="18005" y="43527"/>
                    <a:pt x="18148" y="43491"/>
                  </a:cubicBezTo>
                  <a:lnTo>
                    <a:pt x="18327" y="43456"/>
                  </a:lnTo>
                  <a:lnTo>
                    <a:pt x="18506" y="43420"/>
                  </a:lnTo>
                  <a:lnTo>
                    <a:pt x="18685" y="43384"/>
                  </a:lnTo>
                  <a:cubicBezTo>
                    <a:pt x="18793" y="43348"/>
                    <a:pt x="18936" y="43312"/>
                    <a:pt x="19079" y="43277"/>
                  </a:cubicBezTo>
                  <a:lnTo>
                    <a:pt x="19222" y="43277"/>
                  </a:lnTo>
                  <a:cubicBezTo>
                    <a:pt x="19473" y="43205"/>
                    <a:pt x="19723" y="43098"/>
                    <a:pt x="19974" y="42954"/>
                  </a:cubicBezTo>
                  <a:cubicBezTo>
                    <a:pt x="20117" y="42919"/>
                    <a:pt x="20225" y="42847"/>
                    <a:pt x="20332" y="42776"/>
                  </a:cubicBezTo>
                  <a:cubicBezTo>
                    <a:pt x="20475" y="42668"/>
                    <a:pt x="20583" y="42561"/>
                    <a:pt x="20690" y="42453"/>
                  </a:cubicBezTo>
                  <a:cubicBezTo>
                    <a:pt x="20940" y="42239"/>
                    <a:pt x="21119" y="42024"/>
                    <a:pt x="21298" y="41773"/>
                  </a:cubicBezTo>
                  <a:cubicBezTo>
                    <a:pt x="21334" y="41737"/>
                    <a:pt x="21406" y="41666"/>
                    <a:pt x="21442" y="41594"/>
                  </a:cubicBezTo>
                  <a:lnTo>
                    <a:pt x="21513" y="41558"/>
                  </a:lnTo>
                  <a:cubicBezTo>
                    <a:pt x="21656" y="41523"/>
                    <a:pt x="21800" y="41487"/>
                    <a:pt x="21943" y="41451"/>
                  </a:cubicBezTo>
                  <a:cubicBezTo>
                    <a:pt x="22050" y="41451"/>
                    <a:pt x="22157" y="41415"/>
                    <a:pt x="22265" y="41380"/>
                  </a:cubicBezTo>
                  <a:cubicBezTo>
                    <a:pt x="22587" y="41308"/>
                    <a:pt x="22838" y="41165"/>
                    <a:pt x="23124" y="41022"/>
                  </a:cubicBezTo>
                  <a:cubicBezTo>
                    <a:pt x="23375" y="40878"/>
                    <a:pt x="23625" y="40699"/>
                    <a:pt x="23876" y="40485"/>
                  </a:cubicBezTo>
                  <a:cubicBezTo>
                    <a:pt x="24126" y="40270"/>
                    <a:pt x="24341" y="40019"/>
                    <a:pt x="24556" y="39769"/>
                  </a:cubicBezTo>
                  <a:cubicBezTo>
                    <a:pt x="24878" y="39375"/>
                    <a:pt x="25164" y="38910"/>
                    <a:pt x="25379" y="38444"/>
                  </a:cubicBezTo>
                  <a:cubicBezTo>
                    <a:pt x="25451" y="38337"/>
                    <a:pt x="25486" y="38194"/>
                    <a:pt x="25522" y="38086"/>
                  </a:cubicBezTo>
                  <a:lnTo>
                    <a:pt x="25630" y="38051"/>
                  </a:lnTo>
                  <a:lnTo>
                    <a:pt x="25665" y="38051"/>
                  </a:lnTo>
                  <a:cubicBezTo>
                    <a:pt x="25809" y="37979"/>
                    <a:pt x="25952" y="37943"/>
                    <a:pt x="26095" y="37872"/>
                  </a:cubicBezTo>
                  <a:cubicBezTo>
                    <a:pt x="26131" y="37836"/>
                    <a:pt x="26202" y="37800"/>
                    <a:pt x="26274" y="37764"/>
                  </a:cubicBezTo>
                  <a:lnTo>
                    <a:pt x="26381" y="37693"/>
                  </a:lnTo>
                  <a:lnTo>
                    <a:pt x="26560" y="37693"/>
                  </a:lnTo>
                  <a:cubicBezTo>
                    <a:pt x="26668" y="37693"/>
                    <a:pt x="26739" y="37657"/>
                    <a:pt x="26811" y="37657"/>
                  </a:cubicBezTo>
                  <a:cubicBezTo>
                    <a:pt x="26954" y="37621"/>
                    <a:pt x="27097" y="37549"/>
                    <a:pt x="27205" y="37514"/>
                  </a:cubicBezTo>
                  <a:cubicBezTo>
                    <a:pt x="27598" y="37406"/>
                    <a:pt x="27920" y="37263"/>
                    <a:pt x="28243" y="37048"/>
                  </a:cubicBezTo>
                  <a:lnTo>
                    <a:pt x="28708" y="36798"/>
                  </a:lnTo>
                  <a:lnTo>
                    <a:pt x="28744" y="36798"/>
                  </a:lnTo>
                  <a:cubicBezTo>
                    <a:pt x="28923" y="36655"/>
                    <a:pt x="29137" y="36511"/>
                    <a:pt x="29281" y="36332"/>
                  </a:cubicBezTo>
                  <a:cubicBezTo>
                    <a:pt x="29460" y="36189"/>
                    <a:pt x="29639" y="35975"/>
                    <a:pt x="29746" y="35760"/>
                  </a:cubicBezTo>
                  <a:cubicBezTo>
                    <a:pt x="29889" y="35545"/>
                    <a:pt x="29961" y="35330"/>
                    <a:pt x="30068" y="35115"/>
                  </a:cubicBezTo>
                  <a:cubicBezTo>
                    <a:pt x="30140" y="34865"/>
                    <a:pt x="30211" y="34614"/>
                    <a:pt x="30211" y="34328"/>
                  </a:cubicBezTo>
                  <a:cubicBezTo>
                    <a:pt x="30211" y="34185"/>
                    <a:pt x="30211" y="34006"/>
                    <a:pt x="30211" y="33863"/>
                  </a:cubicBezTo>
                  <a:lnTo>
                    <a:pt x="30211" y="33827"/>
                  </a:lnTo>
                  <a:lnTo>
                    <a:pt x="30211" y="33612"/>
                  </a:lnTo>
                  <a:lnTo>
                    <a:pt x="30247" y="33612"/>
                  </a:lnTo>
                  <a:cubicBezTo>
                    <a:pt x="30319" y="33576"/>
                    <a:pt x="30390" y="33505"/>
                    <a:pt x="30498" y="33469"/>
                  </a:cubicBezTo>
                  <a:cubicBezTo>
                    <a:pt x="30712" y="33290"/>
                    <a:pt x="30963" y="33075"/>
                    <a:pt x="31142" y="32860"/>
                  </a:cubicBezTo>
                  <a:cubicBezTo>
                    <a:pt x="31536" y="32467"/>
                    <a:pt x="31786" y="31966"/>
                    <a:pt x="31965" y="31429"/>
                  </a:cubicBezTo>
                  <a:cubicBezTo>
                    <a:pt x="32001" y="31250"/>
                    <a:pt x="32037" y="31071"/>
                    <a:pt x="32037" y="30927"/>
                  </a:cubicBezTo>
                  <a:cubicBezTo>
                    <a:pt x="32073" y="30784"/>
                    <a:pt x="32073" y="30641"/>
                    <a:pt x="32037" y="30534"/>
                  </a:cubicBezTo>
                  <a:cubicBezTo>
                    <a:pt x="32037" y="30355"/>
                    <a:pt x="32037" y="30140"/>
                    <a:pt x="32001" y="29961"/>
                  </a:cubicBezTo>
                  <a:lnTo>
                    <a:pt x="32001" y="29889"/>
                  </a:lnTo>
                  <a:lnTo>
                    <a:pt x="32001" y="29818"/>
                  </a:lnTo>
                  <a:lnTo>
                    <a:pt x="32001" y="29746"/>
                  </a:lnTo>
                  <a:cubicBezTo>
                    <a:pt x="32001" y="29675"/>
                    <a:pt x="31965" y="29603"/>
                    <a:pt x="31929" y="29496"/>
                  </a:cubicBezTo>
                  <a:cubicBezTo>
                    <a:pt x="31929" y="29424"/>
                    <a:pt x="31929" y="29460"/>
                    <a:pt x="31929" y="29424"/>
                  </a:cubicBezTo>
                  <a:lnTo>
                    <a:pt x="32037" y="29317"/>
                  </a:lnTo>
                  <a:lnTo>
                    <a:pt x="32037" y="29281"/>
                  </a:lnTo>
                  <a:cubicBezTo>
                    <a:pt x="32108" y="29209"/>
                    <a:pt x="32144" y="29138"/>
                    <a:pt x="32216" y="29066"/>
                  </a:cubicBezTo>
                  <a:cubicBezTo>
                    <a:pt x="32359" y="28887"/>
                    <a:pt x="32502" y="28672"/>
                    <a:pt x="32610" y="28458"/>
                  </a:cubicBezTo>
                  <a:cubicBezTo>
                    <a:pt x="32753" y="28207"/>
                    <a:pt x="32860" y="27957"/>
                    <a:pt x="32932" y="27706"/>
                  </a:cubicBezTo>
                  <a:cubicBezTo>
                    <a:pt x="33075" y="27205"/>
                    <a:pt x="33147" y="26668"/>
                    <a:pt x="33075" y="26167"/>
                  </a:cubicBezTo>
                  <a:cubicBezTo>
                    <a:pt x="33039" y="25916"/>
                    <a:pt x="33003" y="25666"/>
                    <a:pt x="32968" y="25451"/>
                  </a:cubicBezTo>
                  <a:cubicBezTo>
                    <a:pt x="32968" y="25379"/>
                    <a:pt x="32968" y="25308"/>
                    <a:pt x="32968" y="25236"/>
                  </a:cubicBezTo>
                  <a:lnTo>
                    <a:pt x="32968" y="25200"/>
                  </a:lnTo>
                  <a:cubicBezTo>
                    <a:pt x="33003" y="25165"/>
                    <a:pt x="33039" y="25093"/>
                    <a:pt x="33075" y="25057"/>
                  </a:cubicBezTo>
                  <a:lnTo>
                    <a:pt x="33182" y="24950"/>
                  </a:lnTo>
                  <a:cubicBezTo>
                    <a:pt x="33325" y="24807"/>
                    <a:pt x="33433" y="24663"/>
                    <a:pt x="33504" y="24520"/>
                  </a:cubicBezTo>
                  <a:cubicBezTo>
                    <a:pt x="33719" y="24234"/>
                    <a:pt x="33791" y="23912"/>
                    <a:pt x="33755" y="23590"/>
                  </a:cubicBezTo>
                  <a:lnTo>
                    <a:pt x="33755" y="23482"/>
                  </a:lnTo>
                  <a:lnTo>
                    <a:pt x="33755" y="23339"/>
                  </a:lnTo>
                  <a:cubicBezTo>
                    <a:pt x="34041" y="23124"/>
                    <a:pt x="34328" y="22909"/>
                    <a:pt x="34650" y="22730"/>
                  </a:cubicBezTo>
                  <a:lnTo>
                    <a:pt x="34936" y="22516"/>
                  </a:lnTo>
                  <a:cubicBezTo>
                    <a:pt x="35437" y="22265"/>
                    <a:pt x="35831" y="21836"/>
                    <a:pt x="36082" y="21334"/>
                  </a:cubicBezTo>
                  <a:cubicBezTo>
                    <a:pt x="36153" y="21156"/>
                    <a:pt x="36225" y="20977"/>
                    <a:pt x="36261" y="20798"/>
                  </a:cubicBezTo>
                  <a:cubicBezTo>
                    <a:pt x="36296" y="20619"/>
                    <a:pt x="36296" y="20440"/>
                    <a:pt x="36296" y="20261"/>
                  </a:cubicBezTo>
                  <a:lnTo>
                    <a:pt x="36296" y="20082"/>
                  </a:lnTo>
                  <a:lnTo>
                    <a:pt x="36475" y="20082"/>
                  </a:lnTo>
                  <a:cubicBezTo>
                    <a:pt x="36762" y="20082"/>
                    <a:pt x="36977" y="20082"/>
                    <a:pt x="37191" y="20046"/>
                  </a:cubicBezTo>
                  <a:cubicBezTo>
                    <a:pt x="37513" y="20046"/>
                    <a:pt x="37871" y="19974"/>
                    <a:pt x="38194" y="19903"/>
                  </a:cubicBezTo>
                  <a:cubicBezTo>
                    <a:pt x="38480" y="19831"/>
                    <a:pt x="38766" y="19724"/>
                    <a:pt x="39053" y="19581"/>
                  </a:cubicBezTo>
                  <a:cubicBezTo>
                    <a:pt x="39232" y="19473"/>
                    <a:pt x="39411" y="19366"/>
                    <a:pt x="39590" y="19258"/>
                  </a:cubicBezTo>
                  <a:lnTo>
                    <a:pt x="39661" y="19223"/>
                  </a:lnTo>
                  <a:cubicBezTo>
                    <a:pt x="39733" y="19151"/>
                    <a:pt x="39840" y="19079"/>
                    <a:pt x="39983" y="19008"/>
                  </a:cubicBezTo>
                  <a:cubicBezTo>
                    <a:pt x="40126" y="18972"/>
                    <a:pt x="40270" y="18936"/>
                    <a:pt x="40413" y="18900"/>
                  </a:cubicBezTo>
                  <a:lnTo>
                    <a:pt x="40556" y="18900"/>
                  </a:lnTo>
                  <a:cubicBezTo>
                    <a:pt x="40842" y="18829"/>
                    <a:pt x="41093" y="18757"/>
                    <a:pt x="41344" y="18614"/>
                  </a:cubicBezTo>
                  <a:cubicBezTo>
                    <a:pt x="41558" y="18543"/>
                    <a:pt x="41773" y="18399"/>
                    <a:pt x="41952" y="18256"/>
                  </a:cubicBezTo>
                  <a:cubicBezTo>
                    <a:pt x="42059" y="18185"/>
                    <a:pt x="42131" y="18149"/>
                    <a:pt x="42167" y="18077"/>
                  </a:cubicBezTo>
                  <a:cubicBezTo>
                    <a:pt x="42274" y="17970"/>
                    <a:pt x="42346" y="17898"/>
                    <a:pt x="42417" y="17791"/>
                  </a:cubicBezTo>
                  <a:cubicBezTo>
                    <a:pt x="42561" y="17612"/>
                    <a:pt x="42668" y="17397"/>
                    <a:pt x="42740" y="17218"/>
                  </a:cubicBezTo>
                  <a:cubicBezTo>
                    <a:pt x="42775" y="17111"/>
                    <a:pt x="42811" y="17003"/>
                    <a:pt x="42847" y="16896"/>
                  </a:cubicBezTo>
                  <a:cubicBezTo>
                    <a:pt x="42847" y="16824"/>
                    <a:pt x="42883" y="16753"/>
                    <a:pt x="42883" y="16681"/>
                  </a:cubicBezTo>
                  <a:lnTo>
                    <a:pt x="43062" y="16538"/>
                  </a:lnTo>
                  <a:lnTo>
                    <a:pt x="43133" y="16538"/>
                  </a:lnTo>
                  <a:cubicBezTo>
                    <a:pt x="43241" y="16466"/>
                    <a:pt x="43384" y="16359"/>
                    <a:pt x="43491" y="16287"/>
                  </a:cubicBezTo>
                  <a:cubicBezTo>
                    <a:pt x="43742" y="16073"/>
                    <a:pt x="43921" y="15822"/>
                    <a:pt x="44028" y="15536"/>
                  </a:cubicBezTo>
                  <a:cubicBezTo>
                    <a:pt x="44171" y="15249"/>
                    <a:pt x="44243" y="14963"/>
                    <a:pt x="44314" y="14677"/>
                  </a:cubicBezTo>
                  <a:cubicBezTo>
                    <a:pt x="44314" y="14426"/>
                    <a:pt x="44314" y="14211"/>
                    <a:pt x="44279" y="13997"/>
                  </a:cubicBezTo>
                  <a:cubicBezTo>
                    <a:pt x="44386" y="13961"/>
                    <a:pt x="44529" y="13889"/>
                    <a:pt x="44672" y="13853"/>
                  </a:cubicBezTo>
                  <a:cubicBezTo>
                    <a:pt x="44780" y="13818"/>
                    <a:pt x="44851" y="13746"/>
                    <a:pt x="44923" y="13674"/>
                  </a:cubicBezTo>
                  <a:lnTo>
                    <a:pt x="45066" y="13603"/>
                  </a:lnTo>
                  <a:lnTo>
                    <a:pt x="45675" y="13603"/>
                  </a:lnTo>
                  <a:lnTo>
                    <a:pt x="45925" y="13567"/>
                  </a:lnTo>
                  <a:cubicBezTo>
                    <a:pt x="46033" y="13531"/>
                    <a:pt x="46140" y="13531"/>
                    <a:pt x="46247" y="13495"/>
                  </a:cubicBezTo>
                  <a:cubicBezTo>
                    <a:pt x="46391" y="13460"/>
                    <a:pt x="46498" y="13424"/>
                    <a:pt x="46641" y="13352"/>
                  </a:cubicBezTo>
                  <a:cubicBezTo>
                    <a:pt x="46856" y="13281"/>
                    <a:pt x="47071" y="13138"/>
                    <a:pt x="47285" y="12994"/>
                  </a:cubicBezTo>
                  <a:cubicBezTo>
                    <a:pt x="47608" y="12708"/>
                    <a:pt x="47858" y="12350"/>
                    <a:pt x="48037" y="11956"/>
                  </a:cubicBezTo>
                  <a:cubicBezTo>
                    <a:pt x="48109" y="11849"/>
                    <a:pt x="48145" y="11742"/>
                    <a:pt x="48180" y="11634"/>
                  </a:cubicBezTo>
                  <a:cubicBezTo>
                    <a:pt x="48180" y="11563"/>
                    <a:pt x="48180" y="11491"/>
                    <a:pt x="48180" y="11455"/>
                  </a:cubicBezTo>
                  <a:lnTo>
                    <a:pt x="48288" y="11384"/>
                  </a:lnTo>
                  <a:cubicBezTo>
                    <a:pt x="48395" y="11312"/>
                    <a:pt x="48467" y="11205"/>
                    <a:pt x="48574" y="11133"/>
                  </a:cubicBezTo>
                  <a:cubicBezTo>
                    <a:pt x="48681" y="11061"/>
                    <a:pt x="48717" y="10990"/>
                    <a:pt x="48825" y="10918"/>
                  </a:cubicBezTo>
                  <a:cubicBezTo>
                    <a:pt x="49004" y="10703"/>
                    <a:pt x="49183" y="10489"/>
                    <a:pt x="49326" y="10238"/>
                  </a:cubicBezTo>
                  <a:cubicBezTo>
                    <a:pt x="49469" y="9952"/>
                    <a:pt x="49505" y="9630"/>
                    <a:pt x="49469" y="9272"/>
                  </a:cubicBezTo>
                  <a:cubicBezTo>
                    <a:pt x="49397" y="8985"/>
                    <a:pt x="49254" y="8699"/>
                    <a:pt x="49039" y="8448"/>
                  </a:cubicBezTo>
                  <a:cubicBezTo>
                    <a:pt x="48860" y="8269"/>
                    <a:pt x="48646" y="8090"/>
                    <a:pt x="48431" y="7947"/>
                  </a:cubicBezTo>
                  <a:cubicBezTo>
                    <a:pt x="48359" y="7876"/>
                    <a:pt x="48252" y="7804"/>
                    <a:pt x="48145" y="7768"/>
                  </a:cubicBezTo>
                  <a:cubicBezTo>
                    <a:pt x="48037" y="7697"/>
                    <a:pt x="47930" y="7625"/>
                    <a:pt x="47822" y="7554"/>
                  </a:cubicBezTo>
                  <a:cubicBezTo>
                    <a:pt x="47858" y="7339"/>
                    <a:pt x="47822" y="7088"/>
                    <a:pt x="47787" y="6873"/>
                  </a:cubicBezTo>
                  <a:cubicBezTo>
                    <a:pt x="47751" y="6802"/>
                    <a:pt x="47715" y="6694"/>
                    <a:pt x="47679" y="6623"/>
                  </a:cubicBezTo>
                  <a:lnTo>
                    <a:pt x="47572" y="6515"/>
                  </a:lnTo>
                  <a:lnTo>
                    <a:pt x="47464" y="6408"/>
                  </a:lnTo>
                  <a:cubicBezTo>
                    <a:pt x="47393" y="6337"/>
                    <a:pt x="47321" y="6301"/>
                    <a:pt x="47250" y="6229"/>
                  </a:cubicBezTo>
                  <a:cubicBezTo>
                    <a:pt x="47142" y="6193"/>
                    <a:pt x="47071" y="6158"/>
                    <a:pt x="46999" y="6122"/>
                  </a:cubicBezTo>
                  <a:lnTo>
                    <a:pt x="46963" y="6122"/>
                  </a:lnTo>
                  <a:cubicBezTo>
                    <a:pt x="46892" y="6050"/>
                    <a:pt x="46820" y="6014"/>
                    <a:pt x="46713" y="5979"/>
                  </a:cubicBezTo>
                  <a:lnTo>
                    <a:pt x="46605" y="5943"/>
                  </a:lnTo>
                  <a:cubicBezTo>
                    <a:pt x="46426" y="5871"/>
                    <a:pt x="46283" y="5800"/>
                    <a:pt x="46140" y="5692"/>
                  </a:cubicBezTo>
                  <a:cubicBezTo>
                    <a:pt x="46140" y="5621"/>
                    <a:pt x="46176" y="5549"/>
                    <a:pt x="46176" y="5513"/>
                  </a:cubicBezTo>
                  <a:lnTo>
                    <a:pt x="46176" y="5477"/>
                  </a:lnTo>
                  <a:cubicBezTo>
                    <a:pt x="46212" y="5370"/>
                    <a:pt x="46247" y="5263"/>
                    <a:pt x="46283" y="5191"/>
                  </a:cubicBezTo>
                  <a:cubicBezTo>
                    <a:pt x="46391" y="4869"/>
                    <a:pt x="46426" y="4547"/>
                    <a:pt x="46319" y="4225"/>
                  </a:cubicBezTo>
                  <a:cubicBezTo>
                    <a:pt x="46247" y="4081"/>
                    <a:pt x="46176" y="3938"/>
                    <a:pt x="46104" y="3831"/>
                  </a:cubicBezTo>
                  <a:cubicBezTo>
                    <a:pt x="45997" y="3724"/>
                    <a:pt x="45889" y="3580"/>
                    <a:pt x="45782" y="3473"/>
                  </a:cubicBezTo>
                  <a:cubicBezTo>
                    <a:pt x="45675" y="3366"/>
                    <a:pt x="45532" y="3258"/>
                    <a:pt x="45424" y="3187"/>
                  </a:cubicBezTo>
                  <a:cubicBezTo>
                    <a:pt x="45281" y="3115"/>
                    <a:pt x="45138" y="3043"/>
                    <a:pt x="45030" y="3008"/>
                  </a:cubicBezTo>
                  <a:cubicBezTo>
                    <a:pt x="45066" y="2757"/>
                    <a:pt x="45066" y="2506"/>
                    <a:pt x="45066" y="2256"/>
                  </a:cubicBezTo>
                  <a:cubicBezTo>
                    <a:pt x="45030" y="1970"/>
                    <a:pt x="44959" y="1647"/>
                    <a:pt x="44816" y="1361"/>
                  </a:cubicBezTo>
                  <a:cubicBezTo>
                    <a:pt x="44816" y="1254"/>
                    <a:pt x="44780" y="1218"/>
                    <a:pt x="44708" y="1146"/>
                  </a:cubicBezTo>
                  <a:cubicBezTo>
                    <a:pt x="44672" y="1039"/>
                    <a:pt x="44601" y="932"/>
                    <a:pt x="44493" y="860"/>
                  </a:cubicBezTo>
                  <a:cubicBezTo>
                    <a:pt x="44350" y="609"/>
                    <a:pt x="44136" y="430"/>
                    <a:pt x="43921" y="287"/>
                  </a:cubicBezTo>
                  <a:cubicBezTo>
                    <a:pt x="43527" y="72"/>
                    <a:pt x="43133" y="1"/>
                    <a:pt x="4274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8F2A2A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endParaRPr>
            </a:p>
          </p:txBody>
        </p:sp>
        <p:sp>
          <p:nvSpPr>
            <p:cNvPr id="11" name="Google Shape;563;p33">
              <a:extLst>
                <a:ext uri="{FF2B5EF4-FFF2-40B4-BE49-F238E27FC236}">
                  <a16:creationId xmlns:a16="http://schemas.microsoft.com/office/drawing/2014/main" id="{24A7ABD9-E9BB-2F59-498D-6AC6DF578FA0}"/>
                </a:ext>
              </a:extLst>
            </p:cNvPr>
            <p:cNvSpPr/>
            <p:nvPr/>
          </p:nvSpPr>
          <p:spPr>
            <a:xfrm>
              <a:off x="2285575" y="1299975"/>
              <a:ext cx="265800" cy="336500"/>
            </a:xfrm>
            <a:custGeom>
              <a:avLst/>
              <a:gdLst/>
              <a:ahLst/>
              <a:cxnLst/>
              <a:rect l="l" t="t" r="r" b="b"/>
              <a:pathLst>
                <a:path w="10632" h="13460" extrusionOk="0">
                  <a:moveTo>
                    <a:pt x="10488" y="0"/>
                  </a:moveTo>
                  <a:cubicBezTo>
                    <a:pt x="10274" y="0"/>
                    <a:pt x="10095" y="72"/>
                    <a:pt x="9916" y="72"/>
                  </a:cubicBezTo>
                  <a:cubicBezTo>
                    <a:pt x="9737" y="108"/>
                    <a:pt x="9558" y="179"/>
                    <a:pt x="9415" y="251"/>
                  </a:cubicBezTo>
                  <a:cubicBezTo>
                    <a:pt x="9092" y="394"/>
                    <a:pt x="8842" y="645"/>
                    <a:pt x="8734" y="967"/>
                  </a:cubicBezTo>
                  <a:cubicBezTo>
                    <a:pt x="8699" y="1038"/>
                    <a:pt x="8663" y="1110"/>
                    <a:pt x="8663" y="1217"/>
                  </a:cubicBezTo>
                  <a:cubicBezTo>
                    <a:pt x="8663" y="1289"/>
                    <a:pt x="8663" y="1396"/>
                    <a:pt x="8663" y="1468"/>
                  </a:cubicBezTo>
                  <a:cubicBezTo>
                    <a:pt x="8663" y="1647"/>
                    <a:pt x="8699" y="1790"/>
                    <a:pt x="8770" y="1933"/>
                  </a:cubicBezTo>
                  <a:cubicBezTo>
                    <a:pt x="8770" y="1969"/>
                    <a:pt x="8770" y="2005"/>
                    <a:pt x="8806" y="2041"/>
                  </a:cubicBezTo>
                  <a:lnTo>
                    <a:pt x="8806" y="2148"/>
                  </a:lnTo>
                  <a:cubicBezTo>
                    <a:pt x="8734" y="2148"/>
                    <a:pt x="8627" y="2220"/>
                    <a:pt x="8555" y="2255"/>
                  </a:cubicBezTo>
                  <a:cubicBezTo>
                    <a:pt x="8520" y="2255"/>
                    <a:pt x="8484" y="2291"/>
                    <a:pt x="8448" y="2327"/>
                  </a:cubicBezTo>
                  <a:lnTo>
                    <a:pt x="8412" y="2363"/>
                  </a:lnTo>
                  <a:lnTo>
                    <a:pt x="8341" y="2434"/>
                  </a:lnTo>
                  <a:cubicBezTo>
                    <a:pt x="8269" y="2506"/>
                    <a:pt x="8198" y="2613"/>
                    <a:pt x="8162" y="2685"/>
                  </a:cubicBezTo>
                  <a:lnTo>
                    <a:pt x="8126" y="2757"/>
                  </a:lnTo>
                  <a:cubicBezTo>
                    <a:pt x="8090" y="2649"/>
                    <a:pt x="8019" y="2578"/>
                    <a:pt x="7911" y="2578"/>
                  </a:cubicBezTo>
                  <a:lnTo>
                    <a:pt x="6265" y="2255"/>
                  </a:lnTo>
                  <a:lnTo>
                    <a:pt x="6157" y="2255"/>
                  </a:lnTo>
                  <a:cubicBezTo>
                    <a:pt x="5942" y="2184"/>
                    <a:pt x="5692" y="2148"/>
                    <a:pt x="5441" y="2076"/>
                  </a:cubicBezTo>
                  <a:lnTo>
                    <a:pt x="4904" y="1933"/>
                  </a:lnTo>
                  <a:cubicBezTo>
                    <a:pt x="4761" y="1897"/>
                    <a:pt x="4618" y="1862"/>
                    <a:pt x="4475" y="1862"/>
                  </a:cubicBezTo>
                  <a:cubicBezTo>
                    <a:pt x="4296" y="1862"/>
                    <a:pt x="4153" y="1897"/>
                    <a:pt x="4010" y="1933"/>
                  </a:cubicBezTo>
                  <a:cubicBezTo>
                    <a:pt x="3759" y="2041"/>
                    <a:pt x="3508" y="2184"/>
                    <a:pt x="3294" y="2399"/>
                  </a:cubicBezTo>
                  <a:lnTo>
                    <a:pt x="3043" y="2613"/>
                  </a:lnTo>
                  <a:lnTo>
                    <a:pt x="2864" y="2828"/>
                  </a:lnTo>
                  <a:lnTo>
                    <a:pt x="2327" y="3293"/>
                  </a:lnTo>
                  <a:lnTo>
                    <a:pt x="2220" y="3401"/>
                  </a:lnTo>
                  <a:cubicBezTo>
                    <a:pt x="2077" y="3508"/>
                    <a:pt x="1933" y="3651"/>
                    <a:pt x="1790" y="3759"/>
                  </a:cubicBezTo>
                  <a:cubicBezTo>
                    <a:pt x="1611" y="3938"/>
                    <a:pt x="1432" y="4153"/>
                    <a:pt x="1325" y="4403"/>
                  </a:cubicBezTo>
                  <a:cubicBezTo>
                    <a:pt x="1218" y="4510"/>
                    <a:pt x="1182" y="4689"/>
                    <a:pt x="1110" y="4833"/>
                  </a:cubicBezTo>
                  <a:cubicBezTo>
                    <a:pt x="1074" y="4976"/>
                    <a:pt x="1039" y="5119"/>
                    <a:pt x="1039" y="5298"/>
                  </a:cubicBezTo>
                  <a:cubicBezTo>
                    <a:pt x="1039" y="5441"/>
                    <a:pt x="1039" y="5620"/>
                    <a:pt x="1039" y="5799"/>
                  </a:cubicBezTo>
                  <a:cubicBezTo>
                    <a:pt x="1039" y="5906"/>
                    <a:pt x="1039" y="6050"/>
                    <a:pt x="1039" y="6193"/>
                  </a:cubicBezTo>
                  <a:lnTo>
                    <a:pt x="1039" y="6229"/>
                  </a:lnTo>
                  <a:lnTo>
                    <a:pt x="967" y="6336"/>
                  </a:lnTo>
                  <a:lnTo>
                    <a:pt x="931" y="6408"/>
                  </a:lnTo>
                  <a:cubicBezTo>
                    <a:pt x="788" y="6551"/>
                    <a:pt x="645" y="6730"/>
                    <a:pt x="537" y="6873"/>
                  </a:cubicBezTo>
                  <a:cubicBezTo>
                    <a:pt x="394" y="7123"/>
                    <a:pt x="251" y="7374"/>
                    <a:pt x="180" y="7660"/>
                  </a:cubicBezTo>
                  <a:cubicBezTo>
                    <a:pt x="108" y="7911"/>
                    <a:pt x="36" y="8162"/>
                    <a:pt x="36" y="8412"/>
                  </a:cubicBezTo>
                  <a:cubicBezTo>
                    <a:pt x="1" y="8519"/>
                    <a:pt x="1" y="8663"/>
                    <a:pt x="1" y="8770"/>
                  </a:cubicBezTo>
                  <a:cubicBezTo>
                    <a:pt x="1" y="8949"/>
                    <a:pt x="1" y="9092"/>
                    <a:pt x="36" y="9271"/>
                  </a:cubicBezTo>
                  <a:cubicBezTo>
                    <a:pt x="72" y="9486"/>
                    <a:pt x="180" y="9701"/>
                    <a:pt x="287" y="9915"/>
                  </a:cubicBezTo>
                  <a:cubicBezTo>
                    <a:pt x="358" y="10059"/>
                    <a:pt x="430" y="10166"/>
                    <a:pt x="502" y="10309"/>
                  </a:cubicBezTo>
                  <a:lnTo>
                    <a:pt x="537" y="10345"/>
                  </a:lnTo>
                  <a:cubicBezTo>
                    <a:pt x="573" y="10417"/>
                    <a:pt x="609" y="10452"/>
                    <a:pt x="645" y="10524"/>
                  </a:cubicBezTo>
                  <a:lnTo>
                    <a:pt x="681" y="10560"/>
                  </a:lnTo>
                  <a:lnTo>
                    <a:pt x="716" y="10631"/>
                  </a:lnTo>
                  <a:cubicBezTo>
                    <a:pt x="788" y="10667"/>
                    <a:pt x="824" y="10775"/>
                    <a:pt x="860" y="10846"/>
                  </a:cubicBezTo>
                  <a:cubicBezTo>
                    <a:pt x="895" y="10882"/>
                    <a:pt x="895" y="10918"/>
                    <a:pt x="895" y="10954"/>
                  </a:cubicBezTo>
                  <a:cubicBezTo>
                    <a:pt x="931" y="11132"/>
                    <a:pt x="931" y="11276"/>
                    <a:pt x="895" y="11455"/>
                  </a:cubicBezTo>
                  <a:cubicBezTo>
                    <a:pt x="895" y="11634"/>
                    <a:pt x="895" y="11813"/>
                    <a:pt x="895" y="11992"/>
                  </a:cubicBezTo>
                  <a:cubicBezTo>
                    <a:pt x="931" y="12135"/>
                    <a:pt x="967" y="12314"/>
                    <a:pt x="1003" y="12493"/>
                  </a:cubicBezTo>
                  <a:cubicBezTo>
                    <a:pt x="1039" y="12564"/>
                    <a:pt x="1074" y="12636"/>
                    <a:pt x="1110" y="12707"/>
                  </a:cubicBezTo>
                  <a:cubicBezTo>
                    <a:pt x="1146" y="12743"/>
                    <a:pt x="1182" y="12815"/>
                    <a:pt x="1253" y="12886"/>
                  </a:cubicBezTo>
                  <a:cubicBezTo>
                    <a:pt x="1325" y="12994"/>
                    <a:pt x="1468" y="13101"/>
                    <a:pt x="1611" y="13173"/>
                  </a:cubicBezTo>
                  <a:cubicBezTo>
                    <a:pt x="1754" y="13244"/>
                    <a:pt x="1898" y="13316"/>
                    <a:pt x="2041" y="13352"/>
                  </a:cubicBezTo>
                  <a:cubicBezTo>
                    <a:pt x="2220" y="13423"/>
                    <a:pt x="2363" y="13459"/>
                    <a:pt x="2542" y="13459"/>
                  </a:cubicBezTo>
                  <a:cubicBezTo>
                    <a:pt x="2614" y="13459"/>
                    <a:pt x="2685" y="13423"/>
                    <a:pt x="2721" y="13388"/>
                  </a:cubicBezTo>
                  <a:cubicBezTo>
                    <a:pt x="2793" y="13352"/>
                    <a:pt x="2793" y="13280"/>
                    <a:pt x="2793" y="13209"/>
                  </a:cubicBezTo>
                  <a:cubicBezTo>
                    <a:pt x="2793" y="13030"/>
                    <a:pt x="2685" y="12922"/>
                    <a:pt x="2542" y="12922"/>
                  </a:cubicBezTo>
                  <a:lnTo>
                    <a:pt x="2220" y="12922"/>
                  </a:lnTo>
                  <a:cubicBezTo>
                    <a:pt x="2077" y="12886"/>
                    <a:pt x="1969" y="12851"/>
                    <a:pt x="1862" y="12815"/>
                  </a:cubicBezTo>
                  <a:cubicBezTo>
                    <a:pt x="1719" y="12779"/>
                    <a:pt x="1576" y="12672"/>
                    <a:pt x="1504" y="12564"/>
                  </a:cubicBezTo>
                  <a:cubicBezTo>
                    <a:pt x="1468" y="12493"/>
                    <a:pt x="1432" y="12457"/>
                    <a:pt x="1397" y="12385"/>
                  </a:cubicBezTo>
                  <a:cubicBezTo>
                    <a:pt x="1361" y="12278"/>
                    <a:pt x="1325" y="12135"/>
                    <a:pt x="1289" y="12027"/>
                  </a:cubicBezTo>
                  <a:cubicBezTo>
                    <a:pt x="1289" y="11813"/>
                    <a:pt x="1289" y="11562"/>
                    <a:pt x="1325" y="11347"/>
                  </a:cubicBezTo>
                  <a:cubicBezTo>
                    <a:pt x="1325" y="11276"/>
                    <a:pt x="1361" y="11168"/>
                    <a:pt x="1361" y="11097"/>
                  </a:cubicBezTo>
                  <a:cubicBezTo>
                    <a:pt x="1361" y="10918"/>
                    <a:pt x="1361" y="10775"/>
                    <a:pt x="1325" y="10631"/>
                  </a:cubicBezTo>
                  <a:cubicBezTo>
                    <a:pt x="1289" y="10560"/>
                    <a:pt x="1289" y="10488"/>
                    <a:pt x="1253" y="10417"/>
                  </a:cubicBezTo>
                  <a:lnTo>
                    <a:pt x="1218" y="10381"/>
                  </a:lnTo>
                  <a:lnTo>
                    <a:pt x="1182" y="10273"/>
                  </a:lnTo>
                  <a:cubicBezTo>
                    <a:pt x="1074" y="9987"/>
                    <a:pt x="967" y="9701"/>
                    <a:pt x="895" y="9414"/>
                  </a:cubicBezTo>
                  <a:cubicBezTo>
                    <a:pt x="895" y="9271"/>
                    <a:pt x="895" y="9164"/>
                    <a:pt x="895" y="9021"/>
                  </a:cubicBezTo>
                  <a:cubicBezTo>
                    <a:pt x="967" y="8734"/>
                    <a:pt x="1039" y="8412"/>
                    <a:pt x="1146" y="8162"/>
                  </a:cubicBezTo>
                  <a:cubicBezTo>
                    <a:pt x="1218" y="7947"/>
                    <a:pt x="1325" y="7768"/>
                    <a:pt x="1468" y="7589"/>
                  </a:cubicBezTo>
                  <a:lnTo>
                    <a:pt x="1647" y="7374"/>
                  </a:lnTo>
                  <a:cubicBezTo>
                    <a:pt x="1719" y="7302"/>
                    <a:pt x="1790" y="7231"/>
                    <a:pt x="1862" y="7159"/>
                  </a:cubicBezTo>
                  <a:cubicBezTo>
                    <a:pt x="1933" y="7052"/>
                    <a:pt x="2005" y="6945"/>
                    <a:pt x="2077" y="6801"/>
                  </a:cubicBezTo>
                  <a:cubicBezTo>
                    <a:pt x="2148" y="6658"/>
                    <a:pt x="2184" y="6443"/>
                    <a:pt x="2220" y="6264"/>
                  </a:cubicBezTo>
                  <a:cubicBezTo>
                    <a:pt x="2184" y="6157"/>
                    <a:pt x="2184" y="6050"/>
                    <a:pt x="2148" y="5906"/>
                  </a:cubicBezTo>
                  <a:lnTo>
                    <a:pt x="2112" y="5799"/>
                  </a:lnTo>
                  <a:cubicBezTo>
                    <a:pt x="2077" y="5692"/>
                    <a:pt x="2041" y="5549"/>
                    <a:pt x="2005" y="5405"/>
                  </a:cubicBezTo>
                  <a:cubicBezTo>
                    <a:pt x="2005" y="5298"/>
                    <a:pt x="2005" y="5191"/>
                    <a:pt x="2005" y="5083"/>
                  </a:cubicBezTo>
                  <a:cubicBezTo>
                    <a:pt x="2041" y="5012"/>
                    <a:pt x="2041" y="4904"/>
                    <a:pt x="2077" y="4833"/>
                  </a:cubicBezTo>
                  <a:cubicBezTo>
                    <a:pt x="2148" y="4689"/>
                    <a:pt x="2220" y="4582"/>
                    <a:pt x="2291" y="4475"/>
                  </a:cubicBezTo>
                  <a:cubicBezTo>
                    <a:pt x="2470" y="4260"/>
                    <a:pt x="2685" y="4081"/>
                    <a:pt x="2864" y="3866"/>
                  </a:cubicBezTo>
                  <a:lnTo>
                    <a:pt x="3115" y="3616"/>
                  </a:lnTo>
                  <a:lnTo>
                    <a:pt x="3150" y="3616"/>
                  </a:lnTo>
                  <a:cubicBezTo>
                    <a:pt x="3294" y="3508"/>
                    <a:pt x="3401" y="3365"/>
                    <a:pt x="3544" y="3222"/>
                  </a:cubicBezTo>
                  <a:lnTo>
                    <a:pt x="3580" y="3186"/>
                  </a:lnTo>
                  <a:cubicBezTo>
                    <a:pt x="3723" y="3043"/>
                    <a:pt x="3866" y="2900"/>
                    <a:pt x="4010" y="2792"/>
                  </a:cubicBezTo>
                  <a:cubicBezTo>
                    <a:pt x="4081" y="2721"/>
                    <a:pt x="4153" y="2685"/>
                    <a:pt x="4260" y="2649"/>
                  </a:cubicBezTo>
                  <a:lnTo>
                    <a:pt x="4403" y="2578"/>
                  </a:lnTo>
                  <a:lnTo>
                    <a:pt x="4654" y="2578"/>
                  </a:lnTo>
                  <a:cubicBezTo>
                    <a:pt x="4940" y="2649"/>
                    <a:pt x="5191" y="2721"/>
                    <a:pt x="5477" y="2757"/>
                  </a:cubicBezTo>
                  <a:cubicBezTo>
                    <a:pt x="5656" y="2792"/>
                    <a:pt x="5835" y="2864"/>
                    <a:pt x="6014" y="2900"/>
                  </a:cubicBezTo>
                  <a:lnTo>
                    <a:pt x="6336" y="2971"/>
                  </a:lnTo>
                  <a:lnTo>
                    <a:pt x="7732" y="3258"/>
                  </a:lnTo>
                  <a:lnTo>
                    <a:pt x="7840" y="3258"/>
                  </a:lnTo>
                  <a:cubicBezTo>
                    <a:pt x="7875" y="3258"/>
                    <a:pt x="7947" y="3258"/>
                    <a:pt x="7983" y="3222"/>
                  </a:cubicBezTo>
                  <a:cubicBezTo>
                    <a:pt x="8019" y="3186"/>
                    <a:pt x="8019" y="3186"/>
                    <a:pt x="8054" y="3186"/>
                  </a:cubicBezTo>
                  <a:cubicBezTo>
                    <a:pt x="8054" y="3222"/>
                    <a:pt x="8054" y="3293"/>
                    <a:pt x="8054" y="3329"/>
                  </a:cubicBezTo>
                  <a:cubicBezTo>
                    <a:pt x="8054" y="3365"/>
                    <a:pt x="8054" y="3401"/>
                    <a:pt x="8054" y="3437"/>
                  </a:cubicBezTo>
                  <a:lnTo>
                    <a:pt x="8054" y="3580"/>
                  </a:lnTo>
                  <a:cubicBezTo>
                    <a:pt x="8019" y="3616"/>
                    <a:pt x="8019" y="3651"/>
                    <a:pt x="8019" y="3651"/>
                  </a:cubicBezTo>
                  <a:cubicBezTo>
                    <a:pt x="7983" y="3723"/>
                    <a:pt x="7983" y="3795"/>
                    <a:pt x="7947" y="3866"/>
                  </a:cubicBezTo>
                  <a:cubicBezTo>
                    <a:pt x="7947" y="3938"/>
                    <a:pt x="7911" y="4009"/>
                    <a:pt x="7911" y="4081"/>
                  </a:cubicBezTo>
                  <a:cubicBezTo>
                    <a:pt x="7911" y="4153"/>
                    <a:pt x="7911" y="4224"/>
                    <a:pt x="7947" y="4296"/>
                  </a:cubicBezTo>
                  <a:cubicBezTo>
                    <a:pt x="7947" y="4367"/>
                    <a:pt x="7983" y="4439"/>
                    <a:pt x="8019" y="4510"/>
                  </a:cubicBezTo>
                  <a:cubicBezTo>
                    <a:pt x="8054" y="4582"/>
                    <a:pt x="8090" y="4654"/>
                    <a:pt x="8126" y="4689"/>
                  </a:cubicBezTo>
                  <a:cubicBezTo>
                    <a:pt x="8198" y="4833"/>
                    <a:pt x="8341" y="4940"/>
                    <a:pt x="8448" y="5012"/>
                  </a:cubicBezTo>
                  <a:cubicBezTo>
                    <a:pt x="8520" y="5047"/>
                    <a:pt x="8591" y="5083"/>
                    <a:pt x="8663" y="5119"/>
                  </a:cubicBezTo>
                  <a:lnTo>
                    <a:pt x="8699" y="5119"/>
                  </a:lnTo>
                  <a:cubicBezTo>
                    <a:pt x="8770" y="5155"/>
                    <a:pt x="8842" y="5155"/>
                    <a:pt x="8913" y="5191"/>
                  </a:cubicBezTo>
                  <a:cubicBezTo>
                    <a:pt x="9021" y="5191"/>
                    <a:pt x="9164" y="5226"/>
                    <a:pt x="9271" y="5226"/>
                  </a:cubicBezTo>
                  <a:lnTo>
                    <a:pt x="9415" y="5226"/>
                  </a:lnTo>
                  <a:cubicBezTo>
                    <a:pt x="9594" y="5191"/>
                    <a:pt x="9808" y="5155"/>
                    <a:pt x="9987" y="5119"/>
                  </a:cubicBezTo>
                  <a:cubicBezTo>
                    <a:pt x="10023" y="5083"/>
                    <a:pt x="10059" y="5047"/>
                    <a:pt x="10095" y="5012"/>
                  </a:cubicBezTo>
                  <a:cubicBezTo>
                    <a:pt x="10130" y="4976"/>
                    <a:pt x="10130" y="4904"/>
                    <a:pt x="10095" y="4868"/>
                  </a:cubicBezTo>
                  <a:cubicBezTo>
                    <a:pt x="10095" y="4797"/>
                    <a:pt x="10059" y="4761"/>
                    <a:pt x="10023" y="4761"/>
                  </a:cubicBezTo>
                  <a:cubicBezTo>
                    <a:pt x="9987" y="4725"/>
                    <a:pt x="9951" y="4725"/>
                    <a:pt x="9916" y="4725"/>
                  </a:cubicBezTo>
                  <a:lnTo>
                    <a:pt x="9128" y="4725"/>
                  </a:lnTo>
                  <a:cubicBezTo>
                    <a:pt x="9021" y="4689"/>
                    <a:pt x="8913" y="4689"/>
                    <a:pt x="8806" y="4654"/>
                  </a:cubicBezTo>
                  <a:cubicBezTo>
                    <a:pt x="8734" y="4618"/>
                    <a:pt x="8699" y="4582"/>
                    <a:pt x="8627" y="4546"/>
                  </a:cubicBezTo>
                  <a:cubicBezTo>
                    <a:pt x="8591" y="4510"/>
                    <a:pt x="8555" y="4439"/>
                    <a:pt x="8520" y="4403"/>
                  </a:cubicBezTo>
                  <a:cubicBezTo>
                    <a:pt x="8484" y="4367"/>
                    <a:pt x="8448" y="4332"/>
                    <a:pt x="8448" y="4296"/>
                  </a:cubicBezTo>
                  <a:cubicBezTo>
                    <a:pt x="8412" y="4260"/>
                    <a:pt x="8412" y="4188"/>
                    <a:pt x="8377" y="4153"/>
                  </a:cubicBezTo>
                  <a:cubicBezTo>
                    <a:pt x="8377" y="4117"/>
                    <a:pt x="8377" y="4045"/>
                    <a:pt x="8377" y="4009"/>
                  </a:cubicBezTo>
                  <a:cubicBezTo>
                    <a:pt x="8412" y="3938"/>
                    <a:pt x="8412" y="3902"/>
                    <a:pt x="8448" y="3830"/>
                  </a:cubicBezTo>
                  <a:lnTo>
                    <a:pt x="8484" y="3759"/>
                  </a:lnTo>
                  <a:cubicBezTo>
                    <a:pt x="8484" y="3723"/>
                    <a:pt x="8520" y="3651"/>
                    <a:pt x="8520" y="3616"/>
                  </a:cubicBezTo>
                  <a:cubicBezTo>
                    <a:pt x="8555" y="3580"/>
                    <a:pt x="8591" y="3508"/>
                    <a:pt x="8591" y="3437"/>
                  </a:cubicBezTo>
                  <a:lnTo>
                    <a:pt x="8591" y="3365"/>
                  </a:lnTo>
                  <a:lnTo>
                    <a:pt x="8591" y="3329"/>
                  </a:lnTo>
                  <a:cubicBezTo>
                    <a:pt x="8627" y="3222"/>
                    <a:pt x="8627" y="3150"/>
                    <a:pt x="8663" y="3043"/>
                  </a:cubicBezTo>
                  <a:cubicBezTo>
                    <a:pt x="8699" y="3007"/>
                    <a:pt x="8699" y="2971"/>
                    <a:pt x="8734" y="2936"/>
                  </a:cubicBezTo>
                  <a:cubicBezTo>
                    <a:pt x="8770" y="2900"/>
                    <a:pt x="8806" y="2828"/>
                    <a:pt x="8842" y="2792"/>
                  </a:cubicBezTo>
                  <a:lnTo>
                    <a:pt x="8985" y="2721"/>
                  </a:lnTo>
                  <a:lnTo>
                    <a:pt x="9092" y="2685"/>
                  </a:lnTo>
                  <a:lnTo>
                    <a:pt x="9200" y="2613"/>
                  </a:lnTo>
                  <a:cubicBezTo>
                    <a:pt x="9236" y="2578"/>
                    <a:pt x="9271" y="2542"/>
                    <a:pt x="9307" y="2542"/>
                  </a:cubicBezTo>
                  <a:lnTo>
                    <a:pt x="9307" y="2506"/>
                  </a:lnTo>
                  <a:lnTo>
                    <a:pt x="9343" y="2470"/>
                  </a:lnTo>
                  <a:cubicBezTo>
                    <a:pt x="9379" y="2399"/>
                    <a:pt x="9379" y="2363"/>
                    <a:pt x="9379" y="2291"/>
                  </a:cubicBezTo>
                  <a:cubicBezTo>
                    <a:pt x="9379" y="2255"/>
                    <a:pt x="9379" y="2220"/>
                    <a:pt x="9379" y="2148"/>
                  </a:cubicBezTo>
                  <a:cubicBezTo>
                    <a:pt x="9379" y="2112"/>
                    <a:pt x="9343" y="2076"/>
                    <a:pt x="9343" y="2076"/>
                  </a:cubicBezTo>
                  <a:cubicBezTo>
                    <a:pt x="9271" y="1969"/>
                    <a:pt x="9236" y="1862"/>
                    <a:pt x="9200" y="1754"/>
                  </a:cubicBezTo>
                  <a:cubicBezTo>
                    <a:pt x="9128" y="1611"/>
                    <a:pt x="9092" y="1504"/>
                    <a:pt x="9092" y="1361"/>
                  </a:cubicBezTo>
                  <a:cubicBezTo>
                    <a:pt x="9057" y="1289"/>
                    <a:pt x="9057" y="1217"/>
                    <a:pt x="9092" y="1146"/>
                  </a:cubicBezTo>
                  <a:cubicBezTo>
                    <a:pt x="9092" y="1074"/>
                    <a:pt x="9092" y="1038"/>
                    <a:pt x="9128" y="1003"/>
                  </a:cubicBezTo>
                  <a:cubicBezTo>
                    <a:pt x="9164" y="931"/>
                    <a:pt x="9200" y="859"/>
                    <a:pt x="9236" y="788"/>
                  </a:cubicBezTo>
                  <a:cubicBezTo>
                    <a:pt x="9271" y="752"/>
                    <a:pt x="9307" y="680"/>
                    <a:pt x="9379" y="645"/>
                  </a:cubicBezTo>
                  <a:cubicBezTo>
                    <a:pt x="9450" y="609"/>
                    <a:pt x="9522" y="537"/>
                    <a:pt x="9629" y="501"/>
                  </a:cubicBezTo>
                  <a:cubicBezTo>
                    <a:pt x="9701" y="466"/>
                    <a:pt x="9808" y="466"/>
                    <a:pt x="9916" y="430"/>
                  </a:cubicBezTo>
                  <a:cubicBezTo>
                    <a:pt x="10023" y="430"/>
                    <a:pt x="10130" y="394"/>
                    <a:pt x="10202" y="394"/>
                  </a:cubicBezTo>
                  <a:lnTo>
                    <a:pt x="10453" y="394"/>
                  </a:lnTo>
                  <a:cubicBezTo>
                    <a:pt x="10488" y="394"/>
                    <a:pt x="10560" y="358"/>
                    <a:pt x="10596" y="323"/>
                  </a:cubicBezTo>
                  <a:cubicBezTo>
                    <a:pt x="10632" y="287"/>
                    <a:pt x="10632" y="251"/>
                    <a:pt x="10632" y="215"/>
                  </a:cubicBezTo>
                  <a:cubicBezTo>
                    <a:pt x="10632" y="108"/>
                    <a:pt x="10560" y="36"/>
                    <a:pt x="1048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8F2A2A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endParaRPr>
            </a:p>
          </p:txBody>
        </p:sp>
        <p:sp>
          <p:nvSpPr>
            <p:cNvPr id="12" name="Google Shape;564;p33">
              <a:extLst>
                <a:ext uri="{FF2B5EF4-FFF2-40B4-BE49-F238E27FC236}">
                  <a16:creationId xmlns:a16="http://schemas.microsoft.com/office/drawing/2014/main" id="{3B318279-0030-79A3-5EFE-4ED63B3C7890}"/>
                </a:ext>
              </a:extLst>
            </p:cNvPr>
            <p:cNvSpPr/>
            <p:nvPr/>
          </p:nvSpPr>
          <p:spPr>
            <a:xfrm>
              <a:off x="2265000" y="1640025"/>
              <a:ext cx="315900" cy="187050"/>
            </a:xfrm>
            <a:custGeom>
              <a:avLst/>
              <a:gdLst/>
              <a:ahLst/>
              <a:cxnLst/>
              <a:rect l="l" t="t" r="r" b="b"/>
              <a:pathLst>
                <a:path w="12636" h="7482" extrusionOk="0">
                  <a:moveTo>
                    <a:pt x="12385" y="0"/>
                  </a:moveTo>
                  <a:cubicBezTo>
                    <a:pt x="12242" y="0"/>
                    <a:pt x="12135" y="108"/>
                    <a:pt x="12099" y="215"/>
                  </a:cubicBezTo>
                  <a:lnTo>
                    <a:pt x="12099" y="251"/>
                  </a:lnTo>
                  <a:lnTo>
                    <a:pt x="12099" y="322"/>
                  </a:lnTo>
                  <a:lnTo>
                    <a:pt x="12099" y="358"/>
                  </a:lnTo>
                  <a:cubicBezTo>
                    <a:pt x="12063" y="430"/>
                    <a:pt x="12027" y="466"/>
                    <a:pt x="12027" y="537"/>
                  </a:cubicBezTo>
                  <a:lnTo>
                    <a:pt x="11992" y="609"/>
                  </a:lnTo>
                  <a:cubicBezTo>
                    <a:pt x="11884" y="824"/>
                    <a:pt x="11741" y="1074"/>
                    <a:pt x="11598" y="1253"/>
                  </a:cubicBezTo>
                  <a:cubicBezTo>
                    <a:pt x="11526" y="1361"/>
                    <a:pt x="11419" y="1468"/>
                    <a:pt x="11311" y="1575"/>
                  </a:cubicBezTo>
                  <a:cubicBezTo>
                    <a:pt x="11204" y="1647"/>
                    <a:pt x="11097" y="1718"/>
                    <a:pt x="10953" y="1754"/>
                  </a:cubicBezTo>
                  <a:cubicBezTo>
                    <a:pt x="10882" y="1790"/>
                    <a:pt x="10774" y="1826"/>
                    <a:pt x="10667" y="1862"/>
                  </a:cubicBezTo>
                  <a:lnTo>
                    <a:pt x="10488" y="1862"/>
                  </a:lnTo>
                  <a:cubicBezTo>
                    <a:pt x="10452" y="1862"/>
                    <a:pt x="10381" y="1862"/>
                    <a:pt x="10345" y="1826"/>
                  </a:cubicBezTo>
                  <a:cubicBezTo>
                    <a:pt x="10309" y="1790"/>
                    <a:pt x="10273" y="1790"/>
                    <a:pt x="10273" y="1754"/>
                  </a:cubicBezTo>
                  <a:cubicBezTo>
                    <a:pt x="10202" y="1718"/>
                    <a:pt x="10166" y="1647"/>
                    <a:pt x="10094" y="1611"/>
                  </a:cubicBezTo>
                  <a:cubicBezTo>
                    <a:pt x="10059" y="1540"/>
                    <a:pt x="10023" y="1504"/>
                    <a:pt x="10023" y="1468"/>
                  </a:cubicBezTo>
                  <a:cubicBezTo>
                    <a:pt x="9987" y="1361"/>
                    <a:pt x="9951" y="1253"/>
                    <a:pt x="9915" y="1146"/>
                  </a:cubicBezTo>
                  <a:lnTo>
                    <a:pt x="9880" y="967"/>
                  </a:lnTo>
                  <a:cubicBezTo>
                    <a:pt x="9880" y="895"/>
                    <a:pt x="9880" y="824"/>
                    <a:pt x="9844" y="716"/>
                  </a:cubicBezTo>
                  <a:cubicBezTo>
                    <a:pt x="9808" y="573"/>
                    <a:pt x="9665" y="466"/>
                    <a:pt x="9522" y="466"/>
                  </a:cubicBezTo>
                  <a:cubicBezTo>
                    <a:pt x="9450" y="466"/>
                    <a:pt x="9378" y="501"/>
                    <a:pt x="9343" y="501"/>
                  </a:cubicBezTo>
                  <a:cubicBezTo>
                    <a:pt x="9307" y="537"/>
                    <a:pt x="9235" y="573"/>
                    <a:pt x="9200" y="609"/>
                  </a:cubicBezTo>
                  <a:cubicBezTo>
                    <a:pt x="9164" y="645"/>
                    <a:pt x="9128" y="680"/>
                    <a:pt x="9128" y="752"/>
                  </a:cubicBezTo>
                  <a:lnTo>
                    <a:pt x="9056" y="859"/>
                  </a:lnTo>
                  <a:cubicBezTo>
                    <a:pt x="8985" y="967"/>
                    <a:pt x="8913" y="1074"/>
                    <a:pt x="8842" y="1182"/>
                  </a:cubicBezTo>
                  <a:cubicBezTo>
                    <a:pt x="8734" y="1289"/>
                    <a:pt x="8663" y="1396"/>
                    <a:pt x="8555" y="1468"/>
                  </a:cubicBezTo>
                  <a:cubicBezTo>
                    <a:pt x="8484" y="1504"/>
                    <a:pt x="8448" y="1540"/>
                    <a:pt x="8376" y="1575"/>
                  </a:cubicBezTo>
                  <a:cubicBezTo>
                    <a:pt x="8305" y="1611"/>
                    <a:pt x="8269" y="1611"/>
                    <a:pt x="8197" y="1611"/>
                  </a:cubicBezTo>
                  <a:lnTo>
                    <a:pt x="8054" y="1611"/>
                  </a:lnTo>
                  <a:cubicBezTo>
                    <a:pt x="8018" y="1611"/>
                    <a:pt x="7947" y="1611"/>
                    <a:pt x="7911" y="1575"/>
                  </a:cubicBezTo>
                  <a:cubicBezTo>
                    <a:pt x="7839" y="1540"/>
                    <a:pt x="7804" y="1504"/>
                    <a:pt x="7732" y="1504"/>
                  </a:cubicBezTo>
                  <a:lnTo>
                    <a:pt x="7660" y="1396"/>
                  </a:lnTo>
                  <a:cubicBezTo>
                    <a:pt x="7625" y="1361"/>
                    <a:pt x="7589" y="1325"/>
                    <a:pt x="7517" y="1289"/>
                  </a:cubicBezTo>
                  <a:cubicBezTo>
                    <a:pt x="7481" y="1253"/>
                    <a:pt x="7446" y="1253"/>
                    <a:pt x="7374" y="1253"/>
                  </a:cubicBezTo>
                  <a:lnTo>
                    <a:pt x="7302" y="1253"/>
                  </a:lnTo>
                  <a:cubicBezTo>
                    <a:pt x="7231" y="1289"/>
                    <a:pt x="7159" y="1325"/>
                    <a:pt x="7123" y="1396"/>
                  </a:cubicBezTo>
                  <a:cubicBezTo>
                    <a:pt x="7123" y="1432"/>
                    <a:pt x="7088" y="1468"/>
                    <a:pt x="7088" y="1540"/>
                  </a:cubicBezTo>
                  <a:lnTo>
                    <a:pt x="7088" y="1575"/>
                  </a:lnTo>
                  <a:cubicBezTo>
                    <a:pt x="7088" y="1647"/>
                    <a:pt x="7016" y="1718"/>
                    <a:pt x="7016" y="1790"/>
                  </a:cubicBezTo>
                  <a:cubicBezTo>
                    <a:pt x="6980" y="1826"/>
                    <a:pt x="6980" y="1862"/>
                    <a:pt x="6944" y="1862"/>
                  </a:cubicBezTo>
                  <a:cubicBezTo>
                    <a:pt x="6873" y="1969"/>
                    <a:pt x="6801" y="2041"/>
                    <a:pt x="6694" y="2112"/>
                  </a:cubicBezTo>
                  <a:cubicBezTo>
                    <a:pt x="6587" y="2184"/>
                    <a:pt x="6479" y="2255"/>
                    <a:pt x="6372" y="2327"/>
                  </a:cubicBezTo>
                  <a:lnTo>
                    <a:pt x="6300" y="2327"/>
                  </a:lnTo>
                  <a:cubicBezTo>
                    <a:pt x="6193" y="2291"/>
                    <a:pt x="6121" y="2255"/>
                    <a:pt x="6050" y="2255"/>
                  </a:cubicBezTo>
                  <a:cubicBezTo>
                    <a:pt x="5978" y="2220"/>
                    <a:pt x="5906" y="2148"/>
                    <a:pt x="5835" y="2112"/>
                  </a:cubicBezTo>
                  <a:cubicBezTo>
                    <a:pt x="5763" y="2076"/>
                    <a:pt x="5692" y="2005"/>
                    <a:pt x="5620" y="1933"/>
                  </a:cubicBezTo>
                  <a:cubicBezTo>
                    <a:pt x="5620" y="1897"/>
                    <a:pt x="5584" y="1862"/>
                    <a:pt x="5548" y="1826"/>
                  </a:cubicBezTo>
                  <a:cubicBezTo>
                    <a:pt x="5548" y="1754"/>
                    <a:pt x="5548" y="1683"/>
                    <a:pt x="5513" y="1611"/>
                  </a:cubicBezTo>
                  <a:lnTo>
                    <a:pt x="5513" y="1432"/>
                  </a:lnTo>
                  <a:cubicBezTo>
                    <a:pt x="5537" y="1241"/>
                    <a:pt x="5385" y="1130"/>
                    <a:pt x="5229" y="1130"/>
                  </a:cubicBezTo>
                  <a:cubicBezTo>
                    <a:pt x="5151" y="1130"/>
                    <a:pt x="5071" y="1158"/>
                    <a:pt x="5012" y="1217"/>
                  </a:cubicBezTo>
                  <a:cubicBezTo>
                    <a:pt x="4976" y="1289"/>
                    <a:pt x="4940" y="1361"/>
                    <a:pt x="4940" y="1432"/>
                  </a:cubicBezTo>
                  <a:cubicBezTo>
                    <a:pt x="4940" y="1611"/>
                    <a:pt x="4976" y="1790"/>
                    <a:pt x="5012" y="1933"/>
                  </a:cubicBezTo>
                  <a:cubicBezTo>
                    <a:pt x="5083" y="2112"/>
                    <a:pt x="5155" y="2291"/>
                    <a:pt x="5298" y="2434"/>
                  </a:cubicBezTo>
                  <a:cubicBezTo>
                    <a:pt x="5548" y="2685"/>
                    <a:pt x="5835" y="2864"/>
                    <a:pt x="6193" y="2935"/>
                  </a:cubicBezTo>
                  <a:lnTo>
                    <a:pt x="6229" y="2935"/>
                  </a:lnTo>
                  <a:cubicBezTo>
                    <a:pt x="6300" y="2935"/>
                    <a:pt x="6372" y="2935"/>
                    <a:pt x="6479" y="2900"/>
                  </a:cubicBezTo>
                  <a:cubicBezTo>
                    <a:pt x="6551" y="2864"/>
                    <a:pt x="6658" y="2828"/>
                    <a:pt x="6730" y="2757"/>
                  </a:cubicBezTo>
                  <a:cubicBezTo>
                    <a:pt x="6909" y="2649"/>
                    <a:pt x="7052" y="2542"/>
                    <a:pt x="7195" y="2399"/>
                  </a:cubicBezTo>
                  <a:cubicBezTo>
                    <a:pt x="7267" y="2327"/>
                    <a:pt x="7302" y="2255"/>
                    <a:pt x="7374" y="2184"/>
                  </a:cubicBezTo>
                  <a:cubicBezTo>
                    <a:pt x="7374" y="2148"/>
                    <a:pt x="7374" y="2148"/>
                    <a:pt x="7410" y="2112"/>
                  </a:cubicBezTo>
                  <a:lnTo>
                    <a:pt x="7410" y="2076"/>
                  </a:lnTo>
                  <a:cubicBezTo>
                    <a:pt x="7517" y="2148"/>
                    <a:pt x="7625" y="2220"/>
                    <a:pt x="7768" y="2255"/>
                  </a:cubicBezTo>
                  <a:cubicBezTo>
                    <a:pt x="7875" y="2327"/>
                    <a:pt x="8018" y="2327"/>
                    <a:pt x="8161" y="2327"/>
                  </a:cubicBezTo>
                  <a:lnTo>
                    <a:pt x="8197" y="2327"/>
                  </a:lnTo>
                  <a:cubicBezTo>
                    <a:pt x="8269" y="2327"/>
                    <a:pt x="8376" y="2327"/>
                    <a:pt x="8448" y="2291"/>
                  </a:cubicBezTo>
                  <a:cubicBezTo>
                    <a:pt x="8519" y="2291"/>
                    <a:pt x="8591" y="2255"/>
                    <a:pt x="8663" y="2220"/>
                  </a:cubicBezTo>
                  <a:lnTo>
                    <a:pt x="8698" y="2220"/>
                  </a:lnTo>
                  <a:cubicBezTo>
                    <a:pt x="8842" y="2148"/>
                    <a:pt x="8985" y="2041"/>
                    <a:pt x="9128" y="1933"/>
                  </a:cubicBezTo>
                  <a:cubicBezTo>
                    <a:pt x="9200" y="1862"/>
                    <a:pt x="9271" y="1790"/>
                    <a:pt x="9307" y="1718"/>
                  </a:cubicBezTo>
                  <a:cubicBezTo>
                    <a:pt x="9414" y="1933"/>
                    <a:pt x="9557" y="2148"/>
                    <a:pt x="9772" y="2291"/>
                  </a:cubicBezTo>
                  <a:cubicBezTo>
                    <a:pt x="9844" y="2399"/>
                    <a:pt x="9987" y="2434"/>
                    <a:pt x="10094" y="2506"/>
                  </a:cubicBezTo>
                  <a:cubicBezTo>
                    <a:pt x="10023" y="2721"/>
                    <a:pt x="9951" y="2935"/>
                    <a:pt x="9844" y="3222"/>
                  </a:cubicBezTo>
                  <a:cubicBezTo>
                    <a:pt x="9772" y="3401"/>
                    <a:pt x="9665" y="3580"/>
                    <a:pt x="9522" y="3759"/>
                  </a:cubicBezTo>
                  <a:cubicBezTo>
                    <a:pt x="9486" y="3830"/>
                    <a:pt x="9414" y="3866"/>
                    <a:pt x="9378" y="3938"/>
                  </a:cubicBezTo>
                  <a:cubicBezTo>
                    <a:pt x="9235" y="4009"/>
                    <a:pt x="9128" y="4081"/>
                    <a:pt x="9021" y="4153"/>
                  </a:cubicBezTo>
                  <a:cubicBezTo>
                    <a:pt x="8734" y="4224"/>
                    <a:pt x="8484" y="4296"/>
                    <a:pt x="8233" y="4331"/>
                  </a:cubicBezTo>
                  <a:lnTo>
                    <a:pt x="8054" y="4331"/>
                  </a:lnTo>
                  <a:cubicBezTo>
                    <a:pt x="7911" y="4331"/>
                    <a:pt x="7732" y="4367"/>
                    <a:pt x="7589" y="4403"/>
                  </a:cubicBezTo>
                  <a:cubicBezTo>
                    <a:pt x="7374" y="4439"/>
                    <a:pt x="7195" y="4582"/>
                    <a:pt x="7088" y="4725"/>
                  </a:cubicBezTo>
                  <a:cubicBezTo>
                    <a:pt x="6944" y="4868"/>
                    <a:pt x="6837" y="5012"/>
                    <a:pt x="6730" y="5191"/>
                  </a:cubicBezTo>
                  <a:cubicBezTo>
                    <a:pt x="6622" y="5334"/>
                    <a:pt x="6587" y="5370"/>
                    <a:pt x="6551" y="5477"/>
                  </a:cubicBezTo>
                  <a:cubicBezTo>
                    <a:pt x="6408" y="5620"/>
                    <a:pt x="6229" y="5763"/>
                    <a:pt x="6050" y="5906"/>
                  </a:cubicBezTo>
                  <a:cubicBezTo>
                    <a:pt x="5906" y="6014"/>
                    <a:pt x="5763" y="6085"/>
                    <a:pt x="5620" y="6157"/>
                  </a:cubicBezTo>
                  <a:cubicBezTo>
                    <a:pt x="5477" y="6229"/>
                    <a:pt x="5334" y="6264"/>
                    <a:pt x="5191" y="6300"/>
                  </a:cubicBezTo>
                  <a:lnTo>
                    <a:pt x="4833" y="6300"/>
                  </a:lnTo>
                  <a:cubicBezTo>
                    <a:pt x="4725" y="6264"/>
                    <a:pt x="4654" y="6264"/>
                    <a:pt x="4546" y="6229"/>
                  </a:cubicBezTo>
                  <a:cubicBezTo>
                    <a:pt x="4475" y="6193"/>
                    <a:pt x="4403" y="6157"/>
                    <a:pt x="4331" y="6085"/>
                  </a:cubicBezTo>
                  <a:cubicBezTo>
                    <a:pt x="4188" y="5942"/>
                    <a:pt x="4045" y="5799"/>
                    <a:pt x="3902" y="5656"/>
                  </a:cubicBezTo>
                  <a:lnTo>
                    <a:pt x="3759" y="5477"/>
                  </a:lnTo>
                  <a:cubicBezTo>
                    <a:pt x="3687" y="5405"/>
                    <a:pt x="3616" y="5334"/>
                    <a:pt x="3544" y="5262"/>
                  </a:cubicBezTo>
                  <a:cubicBezTo>
                    <a:pt x="3508" y="5226"/>
                    <a:pt x="3437" y="5191"/>
                    <a:pt x="3401" y="5155"/>
                  </a:cubicBezTo>
                  <a:lnTo>
                    <a:pt x="3258" y="5119"/>
                  </a:lnTo>
                  <a:lnTo>
                    <a:pt x="2721" y="5119"/>
                  </a:lnTo>
                  <a:lnTo>
                    <a:pt x="2577" y="5155"/>
                  </a:lnTo>
                  <a:lnTo>
                    <a:pt x="2220" y="5226"/>
                  </a:lnTo>
                  <a:cubicBezTo>
                    <a:pt x="2076" y="5226"/>
                    <a:pt x="1862" y="5262"/>
                    <a:pt x="1683" y="5262"/>
                  </a:cubicBezTo>
                  <a:lnTo>
                    <a:pt x="1360" y="5262"/>
                  </a:lnTo>
                  <a:cubicBezTo>
                    <a:pt x="1253" y="5226"/>
                    <a:pt x="1110" y="5191"/>
                    <a:pt x="1003" y="5155"/>
                  </a:cubicBezTo>
                  <a:cubicBezTo>
                    <a:pt x="895" y="5119"/>
                    <a:pt x="824" y="5083"/>
                    <a:pt x="752" y="5012"/>
                  </a:cubicBezTo>
                  <a:cubicBezTo>
                    <a:pt x="716" y="5012"/>
                    <a:pt x="680" y="4976"/>
                    <a:pt x="645" y="4904"/>
                  </a:cubicBezTo>
                  <a:cubicBezTo>
                    <a:pt x="609" y="4868"/>
                    <a:pt x="573" y="4797"/>
                    <a:pt x="537" y="4725"/>
                  </a:cubicBezTo>
                  <a:cubicBezTo>
                    <a:pt x="537" y="4654"/>
                    <a:pt x="501" y="4582"/>
                    <a:pt x="501" y="4510"/>
                  </a:cubicBezTo>
                  <a:cubicBezTo>
                    <a:pt x="466" y="4439"/>
                    <a:pt x="466" y="4331"/>
                    <a:pt x="501" y="4224"/>
                  </a:cubicBezTo>
                  <a:cubicBezTo>
                    <a:pt x="501" y="4081"/>
                    <a:pt x="537" y="3938"/>
                    <a:pt x="609" y="3795"/>
                  </a:cubicBezTo>
                  <a:cubicBezTo>
                    <a:pt x="824" y="3365"/>
                    <a:pt x="1110" y="2935"/>
                    <a:pt x="1432" y="2542"/>
                  </a:cubicBezTo>
                  <a:lnTo>
                    <a:pt x="1504" y="2434"/>
                  </a:lnTo>
                  <a:cubicBezTo>
                    <a:pt x="1539" y="2399"/>
                    <a:pt x="1539" y="2363"/>
                    <a:pt x="1539" y="2291"/>
                  </a:cubicBezTo>
                  <a:cubicBezTo>
                    <a:pt x="1539" y="2220"/>
                    <a:pt x="1468" y="2184"/>
                    <a:pt x="1432" y="2112"/>
                  </a:cubicBezTo>
                  <a:lnTo>
                    <a:pt x="1253" y="2112"/>
                  </a:lnTo>
                  <a:cubicBezTo>
                    <a:pt x="1181" y="2112"/>
                    <a:pt x="1146" y="2148"/>
                    <a:pt x="1110" y="2220"/>
                  </a:cubicBezTo>
                  <a:lnTo>
                    <a:pt x="1003" y="2327"/>
                  </a:lnTo>
                  <a:cubicBezTo>
                    <a:pt x="609" y="2792"/>
                    <a:pt x="287" y="3329"/>
                    <a:pt x="72" y="3938"/>
                  </a:cubicBezTo>
                  <a:cubicBezTo>
                    <a:pt x="0" y="4224"/>
                    <a:pt x="0" y="4510"/>
                    <a:pt x="72" y="4833"/>
                  </a:cubicBezTo>
                  <a:cubicBezTo>
                    <a:pt x="108" y="4976"/>
                    <a:pt x="179" y="5119"/>
                    <a:pt x="287" y="5226"/>
                  </a:cubicBezTo>
                  <a:cubicBezTo>
                    <a:pt x="394" y="5370"/>
                    <a:pt x="501" y="5477"/>
                    <a:pt x="645" y="5584"/>
                  </a:cubicBezTo>
                  <a:cubicBezTo>
                    <a:pt x="788" y="5656"/>
                    <a:pt x="931" y="5692"/>
                    <a:pt x="1074" y="5727"/>
                  </a:cubicBezTo>
                  <a:cubicBezTo>
                    <a:pt x="1253" y="5799"/>
                    <a:pt x="1432" y="5835"/>
                    <a:pt x="1611" y="5835"/>
                  </a:cubicBezTo>
                  <a:cubicBezTo>
                    <a:pt x="1790" y="5835"/>
                    <a:pt x="1969" y="5835"/>
                    <a:pt x="2148" y="5871"/>
                  </a:cubicBezTo>
                  <a:lnTo>
                    <a:pt x="2971" y="5871"/>
                  </a:lnTo>
                  <a:lnTo>
                    <a:pt x="3007" y="5942"/>
                  </a:lnTo>
                  <a:cubicBezTo>
                    <a:pt x="3079" y="6050"/>
                    <a:pt x="3150" y="6121"/>
                    <a:pt x="3222" y="6229"/>
                  </a:cubicBezTo>
                  <a:lnTo>
                    <a:pt x="3258" y="6300"/>
                  </a:lnTo>
                  <a:cubicBezTo>
                    <a:pt x="3365" y="6551"/>
                    <a:pt x="3544" y="6730"/>
                    <a:pt x="3723" y="6909"/>
                  </a:cubicBezTo>
                  <a:cubicBezTo>
                    <a:pt x="3830" y="7016"/>
                    <a:pt x="3973" y="7123"/>
                    <a:pt x="4117" y="7195"/>
                  </a:cubicBezTo>
                  <a:cubicBezTo>
                    <a:pt x="4188" y="7267"/>
                    <a:pt x="4260" y="7302"/>
                    <a:pt x="4367" y="7338"/>
                  </a:cubicBezTo>
                  <a:cubicBezTo>
                    <a:pt x="4475" y="7374"/>
                    <a:pt x="4546" y="7410"/>
                    <a:pt x="4654" y="7410"/>
                  </a:cubicBezTo>
                  <a:cubicBezTo>
                    <a:pt x="4833" y="7446"/>
                    <a:pt x="5012" y="7481"/>
                    <a:pt x="5155" y="7481"/>
                  </a:cubicBezTo>
                  <a:lnTo>
                    <a:pt x="5369" y="7481"/>
                  </a:lnTo>
                  <a:cubicBezTo>
                    <a:pt x="5477" y="7481"/>
                    <a:pt x="5620" y="7446"/>
                    <a:pt x="5727" y="7410"/>
                  </a:cubicBezTo>
                  <a:cubicBezTo>
                    <a:pt x="5906" y="7374"/>
                    <a:pt x="6050" y="7338"/>
                    <a:pt x="6229" y="7231"/>
                  </a:cubicBezTo>
                  <a:cubicBezTo>
                    <a:pt x="6372" y="7195"/>
                    <a:pt x="6479" y="7123"/>
                    <a:pt x="6622" y="7052"/>
                  </a:cubicBezTo>
                  <a:cubicBezTo>
                    <a:pt x="6765" y="6945"/>
                    <a:pt x="6909" y="6837"/>
                    <a:pt x="7016" y="6730"/>
                  </a:cubicBezTo>
                  <a:cubicBezTo>
                    <a:pt x="7195" y="6587"/>
                    <a:pt x="7302" y="6443"/>
                    <a:pt x="7446" y="6264"/>
                  </a:cubicBezTo>
                  <a:cubicBezTo>
                    <a:pt x="7589" y="6050"/>
                    <a:pt x="7732" y="5835"/>
                    <a:pt x="7839" y="5584"/>
                  </a:cubicBezTo>
                  <a:cubicBezTo>
                    <a:pt x="7839" y="5584"/>
                    <a:pt x="7839" y="5549"/>
                    <a:pt x="7839" y="5513"/>
                  </a:cubicBezTo>
                  <a:cubicBezTo>
                    <a:pt x="7875" y="5477"/>
                    <a:pt x="7911" y="5405"/>
                    <a:pt x="7911" y="5370"/>
                  </a:cubicBezTo>
                  <a:cubicBezTo>
                    <a:pt x="7947" y="5298"/>
                    <a:pt x="7911" y="5298"/>
                    <a:pt x="7947" y="5262"/>
                  </a:cubicBezTo>
                  <a:lnTo>
                    <a:pt x="7947" y="5226"/>
                  </a:lnTo>
                  <a:cubicBezTo>
                    <a:pt x="8090" y="5155"/>
                    <a:pt x="8197" y="5155"/>
                    <a:pt x="8340" y="5119"/>
                  </a:cubicBezTo>
                  <a:lnTo>
                    <a:pt x="8484" y="5083"/>
                  </a:lnTo>
                  <a:cubicBezTo>
                    <a:pt x="8734" y="5012"/>
                    <a:pt x="8949" y="4940"/>
                    <a:pt x="9200" y="4833"/>
                  </a:cubicBezTo>
                  <a:cubicBezTo>
                    <a:pt x="9378" y="4761"/>
                    <a:pt x="9557" y="4654"/>
                    <a:pt x="9772" y="4510"/>
                  </a:cubicBezTo>
                  <a:cubicBezTo>
                    <a:pt x="9915" y="4403"/>
                    <a:pt x="10094" y="4260"/>
                    <a:pt x="10202" y="4081"/>
                  </a:cubicBezTo>
                  <a:cubicBezTo>
                    <a:pt x="10381" y="3795"/>
                    <a:pt x="10560" y="3472"/>
                    <a:pt x="10667" y="3114"/>
                  </a:cubicBezTo>
                  <a:cubicBezTo>
                    <a:pt x="10703" y="2971"/>
                    <a:pt x="10774" y="2792"/>
                    <a:pt x="10810" y="2613"/>
                  </a:cubicBezTo>
                  <a:cubicBezTo>
                    <a:pt x="10810" y="2578"/>
                    <a:pt x="10810" y="2542"/>
                    <a:pt x="10810" y="2506"/>
                  </a:cubicBezTo>
                  <a:lnTo>
                    <a:pt x="10918" y="2506"/>
                  </a:lnTo>
                  <a:cubicBezTo>
                    <a:pt x="11025" y="2470"/>
                    <a:pt x="11168" y="2434"/>
                    <a:pt x="11311" y="2363"/>
                  </a:cubicBezTo>
                  <a:cubicBezTo>
                    <a:pt x="11526" y="2255"/>
                    <a:pt x="11741" y="2112"/>
                    <a:pt x="11920" y="1933"/>
                  </a:cubicBezTo>
                  <a:cubicBezTo>
                    <a:pt x="11992" y="1826"/>
                    <a:pt x="12063" y="1754"/>
                    <a:pt x="12135" y="1647"/>
                  </a:cubicBezTo>
                  <a:cubicBezTo>
                    <a:pt x="12206" y="1540"/>
                    <a:pt x="12278" y="1432"/>
                    <a:pt x="12349" y="1325"/>
                  </a:cubicBezTo>
                  <a:cubicBezTo>
                    <a:pt x="12457" y="1110"/>
                    <a:pt x="12528" y="895"/>
                    <a:pt x="12564" y="680"/>
                  </a:cubicBezTo>
                  <a:cubicBezTo>
                    <a:pt x="12600" y="573"/>
                    <a:pt x="12600" y="430"/>
                    <a:pt x="12600" y="287"/>
                  </a:cubicBezTo>
                  <a:cubicBezTo>
                    <a:pt x="12636" y="179"/>
                    <a:pt x="12564" y="72"/>
                    <a:pt x="1245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8F2A2A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endParaRPr>
            </a:p>
          </p:txBody>
        </p:sp>
        <p:sp>
          <p:nvSpPr>
            <p:cNvPr id="13" name="Google Shape;565;p33">
              <a:extLst>
                <a:ext uri="{FF2B5EF4-FFF2-40B4-BE49-F238E27FC236}">
                  <a16:creationId xmlns:a16="http://schemas.microsoft.com/office/drawing/2014/main" id="{51F07D0D-38FB-51FA-2489-6D52552EC81E}"/>
                </a:ext>
              </a:extLst>
            </p:cNvPr>
            <p:cNvSpPr/>
            <p:nvPr/>
          </p:nvSpPr>
          <p:spPr>
            <a:xfrm>
              <a:off x="2447550" y="1468200"/>
              <a:ext cx="243425" cy="120850"/>
            </a:xfrm>
            <a:custGeom>
              <a:avLst/>
              <a:gdLst/>
              <a:ahLst/>
              <a:cxnLst/>
              <a:rect l="l" t="t" r="r" b="b"/>
              <a:pathLst>
                <a:path w="9737" h="4834" extrusionOk="0">
                  <a:moveTo>
                    <a:pt x="2076" y="1"/>
                  </a:moveTo>
                  <a:cubicBezTo>
                    <a:pt x="2005" y="1"/>
                    <a:pt x="1933" y="37"/>
                    <a:pt x="1898" y="72"/>
                  </a:cubicBezTo>
                  <a:lnTo>
                    <a:pt x="1790" y="216"/>
                  </a:lnTo>
                  <a:lnTo>
                    <a:pt x="1647" y="394"/>
                  </a:lnTo>
                  <a:cubicBezTo>
                    <a:pt x="1540" y="502"/>
                    <a:pt x="1468" y="609"/>
                    <a:pt x="1396" y="717"/>
                  </a:cubicBezTo>
                  <a:lnTo>
                    <a:pt x="1361" y="752"/>
                  </a:lnTo>
                  <a:cubicBezTo>
                    <a:pt x="1182" y="1003"/>
                    <a:pt x="1003" y="1254"/>
                    <a:pt x="859" y="1504"/>
                  </a:cubicBezTo>
                  <a:cubicBezTo>
                    <a:pt x="716" y="1719"/>
                    <a:pt x="573" y="2005"/>
                    <a:pt x="466" y="2256"/>
                  </a:cubicBezTo>
                  <a:lnTo>
                    <a:pt x="394" y="2327"/>
                  </a:lnTo>
                  <a:cubicBezTo>
                    <a:pt x="287" y="2578"/>
                    <a:pt x="179" y="2829"/>
                    <a:pt x="72" y="3079"/>
                  </a:cubicBezTo>
                  <a:cubicBezTo>
                    <a:pt x="36" y="3186"/>
                    <a:pt x="0" y="3330"/>
                    <a:pt x="36" y="3473"/>
                  </a:cubicBezTo>
                  <a:cubicBezTo>
                    <a:pt x="36" y="3616"/>
                    <a:pt x="72" y="3759"/>
                    <a:pt x="144" y="3867"/>
                  </a:cubicBezTo>
                  <a:cubicBezTo>
                    <a:pt x="179" y="3938"/>
                    <a:pt x="215" y="3974"/>
                    <a:pt x="251" y="4010"/>
                  </a:cubicBezTo>
                  <a:lnTo>
                    <a:pt x="251" y="4046"/>
                  </a:lnTo>
                  <a:cubicBezTo>
                    <a:pt x="287" y="4117"/>
                    <a:pt x="323" y="4153"/>
                    <a:pt x="394" y="4189"/>
                  </a:cubicBezTo>
                  <a:cubicBezTo>
                    <a:pt x="502" y="4296"/>
                    <a:pt x="645" y="4368"/>
                    <a:pt x="788" y="4403"/>
                  </a:cubicBezTo>
                  <a:lnTo>
                    <a:pt x="1217" y="4403"/>
                  </a:lnTo>
                  <a:cubicBezTo>
                    <a:pt x="1361" y="4368"/>
                    <a:pt x="1504" y="4368"/>
                    <a:pt x="1647" y="4332"/>
                  </a:cubicBezTo>
                  <a:cubicBezTo>
                    <a:pt x="1719" y="4332"/>
                    <a:pt x="1790" y="4296"/>
                    <a:pt x="1826" y="4260"/>
                  </a:cubicBezTo>
                  <a:lnTo>
                    <a:pt x="1969" y="4225"/>
                  </a:lnTo>
                  <a:lnTo>
                    <a:pt x="2041" y="4296"/>
                  </a:lnTo>
                  <a:lnTo>
                    <a:pt x="2148" y="4368"/>
                  </a:lnTo>
                  <a:cubicBezTo>
                    <a:pt x="2220" y="4439"/>
                    <a:pt x="2291" y="4511"/>
                    <a:pt x="2399" y="4547"/>
                  </a:cubicBezTo>
                  <a:cubicBezTo>
                    <a:pt x="2578" y="4654"/>
                    <a:pt x="2757" y="4726"/>
                    <a:pt x="2936" y="4797"/>
                  </a:cubicBezTo>
                  <a:cubicBezTo>
                    <a:pt x="3043" y="4797"/>
                    <a:pt x="3150" y="4833"/>
                    <a:pt x="3258" y="4833"/>
                  </a:cubicBezTo>
                  <a:cubicBezTo>
                    <a:pt x="3329" y="4833"/>
                    <a:pt x="3437" y="4797"/>
                    <a:pt x="3544" y="4797"/>
                  </a:cubicBezTo>
                  <a:cubicBezTo>
                    <a:pt x="3723" y="4761"/>
                    <a:pt x="3902" y="4654"/>
                    <a:pt x="4045" y="4547"/>
                  </a:cubicBezTo>
                  <a:cubicBezTo>
                    <a:pt x="4117" y="4475"/>
                    <a:pt x="4188" y="4403"/>
                    <a:pt x="4260" y="4368"/>
                  </a:cubicBezTo>
                  <a:cubicBezTo>
                    <a:pt x="4296" y="4296"/>
                    <a:pt x="4332" y="4260"/>
                    <a:pt x="4403" y="4189"/>
                  </a:cubicBezTo>
                  <a:lnTo>
                    <a:pt x="4439" y="4153"/>
                  </a:lnTo>
                  <a:cubicBezTo>
                    <a:pt x="4511" y="4046"/>
                    <a:pt x="4618" y="3902"/>
                    <a:pt x="4690" y="3759"/>
                  </a:cubicBezTo>
                  <a:lnTo>
                    <a:pt x="4833" y="3580"/>
                  </a:lnTo>
                  <a:lnTo>
                    <a:pt x="4940" y="3401"/>
                  </a:lnTo>
                  <a:lnTo>
                    <a:pt x="5012" y="3437"/>
                  </a:lnTo>
                  <a:lnTo>
                    <a:pt x="5083" y="3437"/>
                  </a:lnTo>
                  <a:cubicBezTo>
                    <a:pt x="5191" y="3473"/>
                    <a:pt x="5298" y="3509"/>
                    <a:pt x="5370" y="3509"/>
                  </a:cubicBezTo>
                  <a:lnTo>
                    <a:pt x="5835" y="3509"/>
                  </a:lnTo>
                  <a:cubicBezTo>
                    <a:pt x="6014" y="3437"/>
                    <a:pt x="6157" y="3365"/>
                    <a:pt x="6264" y="3258"/>
                  </a:cubicBezTo>
                  <a:cubicBezTo>
                    <a:pt x="6372" y="3186"/>
                    <a:pt x="6479" y="3079"/>
                    <a:pt x="6551" y="2972"/>
                  </a:cubicBezTo>
                  <a:cubicBezTo>
                    <a:pt x="6658" y="2829"/>
                    <a:pt x="6766" y="2721"/>
                    <a:pt x="6837" y="2578"/>
                  </a:cubicBezTo>
                  <a:cubicBezTo>
                    <a:pt x="6945" y="2435"/>
                    <a:pt x="6945" y="2435"/>
                    <a:pt x="6980" y="2363"/>
                  </a:cubicBezTo>
                  <a:lnTo>
                    <a:pt x="7016" y="2292"/>
                  </a:lnTo>
                  <a:lnTo>
                    <a:pt x="7159" y="2292"/>
                  </a:lnTo>
                  <a:cubicBezTo>
                    <a:pt x="7231" y="2327"/>
                    <a:pt x="7338" y="2363"/>
                    <a:pt x="7410" y="2363"/>
                  </a:cubicBezTo>
                  <a:cubicBezTo>
                    <a:pt x="7517" y="2399"/>
                    <a:pt x="7625" y="2399"/>
                    <a:pt x="7732" y="2399"/>
                  </a:cubicBezTo>
                  <a:lnTo>
                    <a:pt x="8090" y="2399"/>
                  </a:lnTo>
                  <a:cubicBezTo>
                    <a:pt x="8197" y="2363"/>
                    <a:pt x="8305" y="2327"/>
                    <a:pt x="8376" y="2292"/>
                  </a:cubicBezTo>
                  <a:cubicBezTo>
                    <a:pt x="8484" y="2256"/>
                    <a:pt x="8555" y="2220"/>
                    <a:pt x="8627" y="2148"/>
                  </a:cubicBezTo>
                  <a:cubicBezTo>
                    <a:pt x="8770" y="2041"/>
                    <a:pt x="8949" y="1898"/>
                    <a:pt x="9056" y="1719"/>
                  </a:cubicBezTo>
                  <a:cubicBezTo>
                    <a:pt x="9200" y="1540"/>
                    <a:pt x="9343" y="1325"/>
                    <a:pt x="9450" y="1146"/>
                  </a:cubicBezTo>
                  <a:lnTo>
                    <a:pt x="9486" y="1075"/>
                  </a:lnTo>
                  <a:cubicBezTo>
                    <a:pt x="9593" y="896"/>
                    <a:pt x="9665" y="752"/>
                    <a:pt x="9737" y="573"/>
                  </a:cubicBezTo>
                  <a:cubicBezTo>
                    <a:pt x="9701" y="394"/>
                    <a:pt x="9593" y="251"/>
                    <a:pt x="9450" y="180"/>
                  </a:cubicBezTo>
                  <a:lnTo>
                    <a:pt x="9343" y="180"/>
                  </a:lnTo>
                  <a:cubicBezTo>
                    <a:pt x="9271" y="180"/>
                    <a:pt x="9200" y="216"/>
                    <a:pt x="9128" y="251"/>
                  </a:cubicBezTo>
                  <a:cubicBezTo>
                    <a:pt x="8985" y="323"/>
                    <a:pt x="8913" y="466"/>
                    <a:pt x="8913" y="609"/>
                  </a:cubicBezTo>
                  <a:cubicBezTo>
                    <a:pt x="8913" y="681"/>
                    <a:pt x="8878" y="717"/>
                    <a:pt x="8878" y="788"/>
                  </a:cubicBezTo>
                  <a:cubicBezTo>
                    <a:pt x="8842" y="896"/>
                    <a:pt x="8806" y="967"/>
                    <a:pt x="8770" y="1003"/>
                  </a:cubicBezTo>
                  <a:cubicBezTo>
                    <a:pt x="8663" y="1182"/>
                    <a:pt x="8591" y="1325"/>
                    <a:pt x="8484" y="1468"/>
                  </a:cubicBezTo>
                  <a:cubicBezTo>
                    <a:pt x="8376" y="1576"/>
                    <a:pt x="8305" y="1647"/>
                    <a:pt x="8197" y="1719"/>
                  </a:cubicBezTo>
                  <a:cubicBezTo>
                    <a:pt x="8162" y="1755"/>
                    <a:pt x="8126" y="1790"/>
                    <a:pt x="8054" y="1826"/>
                  </a:cubicBezTo>
                  <a:cubicBezTo>
                    <a:pt x="8018" y="1826"/>
                    <a:pt x="7947" y="1862"/>
                    <a:pt x="7911" y="1862"/>
                  </a:cubicBezTo>
                  <a:lnTo>
                    <a:pt x="7696" y="1862"/>
                  </a:lnTo>
                  <a:lnTo>
                    <a:pt x="7517" y="1826"/>
                  </a:lnTo>
                  <a:cubicBezTo>
                    <a:pt x="7482" y="1790"/>
                    <a:pt x="7410" y="1790"/>
                    <a:pt x="7374" y="1755"/>
                  </a:cubicBezTo>
                  <a:cubicBezTo>
                    <a:pt x="7303" y="1719"/>
                    <a:pt x="7195" y="1683"/>
                    <a:pt x="7124" y="1647"/>
                  </a:cubicBezTo>
                  <a:lnTo>
                    <a:pt x="6766" y="1647"/>
                  </a:lnTo>
                  <a:lnTo>
                    <a:pt x="6694" y="1683"/>
                  </a:lnTo>
                  <a:cubicBezTo>
                    <a:pt x="6658" y="1719"/>
                    <a:pt x="6622" y="1755"/>
                    <a:pt x="6587" y="1790"/>
                  </a:cubicBezTo>
                  <a:cubicBezTo>
                    <a:pt x="6515" y="1826"/>
                    <a:pt x="6479" y="1898"/>
                    <a:pt x="6443" y="1934"/>
                  </a:cubicBezTo>
                  <a:lnTo>
                    <a:pt x="6443" y="2005"/>
                  </a:lnTo>
                  <a:lnTo>
                    <a:pt x="6336" y="2184"/>
                  </a:lnTo>
                  <a:cubicBezTo>
                    <a:pt x="6229" y="2327"/>
                    <a:pt x="6086" y="2506"/>
                    <a:pt x="5978" y="2685"/>
                  </a:cubicBezTo>
                  <a:cubicBezTo>
                    <a:pt x="5907" y="2757"/>
                    <a:pt x="5835" y="2829"/>
                    <a:pt x="5763" y="2900"/>
                  </a:cubicBezTo>
                  <a:lnTo>
                    <a:pt x="5656" y="2972"/>
                  </a:lnTo>
                  <a:cubicBezTo>
                    <a:pt x="5620" y="2972"/>
                    <a:pt x="5549" y="3008"/>
                    <a:pt x="5513" y="3008"/>
                  </a:cubicBezTo>
                  <a:lnTo>
                    <a:pt x="5155" y="3008"/>
                  </a:lnTo>
                  <a:cubicBezTo>
                    <a:pt x="5083" y="3008"/>
                    <a:pt x="5012" y="2972"/>
                    <a:pt x="4940" y="2972"/>
                  </a:cubicBezTo>
                  <a:lnTo>
                    <a:pt x="4833" y="2972"/>
                  </a:lnTo>
                  <a:cubicBezTo>
                    <a:pt x="4761" y="3008"/>
                    <a:pt x="4725" y="3043"/>
                    <a:pt x="4690" y="3115"/>
                  </a:cubicBezTo>
                  <a:lnTo>
                    <a:pt x="4618" y="3186"/>
                  </a:lnTo>
                  <a:lnTo>
                    <a:pt x="4618" y="3222"/>
                  </a:lnTo>
                  <a:lnTo>
                    <a:pt x="4582" y="3258"/>
                  </a:lnTo>
                  <a:lnTo>
                    <a:pt x="4511" y="3330"/>
                  </a:lnTo>
                  <a:lnTo>
                    <a:pt x="4511" y="3365"/>
                  </a:lnTo>
                  <a:lnTo>
                    <a:pt x="4332" y="3616"/>
                  </a:lnTo>
                  <a:lnTo>
                    <a:pt x="4224" y="3723"/>
                  </a:lnTo>
                  <a:cubicBezTo>
                    <a:pt x="4117" y="3902"/>
                    <a:pt x="3974" y="4046"/>
                    <a:pt x="3830" y="4189"/>
                  </a:cubicBezTo>
                  <a:cubicBezTo>
                    <a:pt x="3759" y="4225"/>
                    <a:pt x="3687" y="4260"/>
                    <a:pt x="3616" y="4296"/>
                  </a:cubicBezTo>
                  <a:lnTo>
                    <a:pt x="3472" y="4332"/>
                  </a:lnTo>
                  <a:lnTo>
                    <a:pt x="3222" y="4332"/>
                  </a:lnTo>
                  <a:cubicBezTo>
                    <a:pt x="3150" y="4332"/>
                    <a:pt x="3043" y="4296"/>
                    <a:pt x="2971" y="4260"/>
                  </a:cubicBezTo>
                  <a:cubicBezTo>
                    <a:pt x="2864" y="4225"/>
                    <a:pt x="2757" y="4153"/>
                    <a:pt x="2649" y="4081"/>
                  </a:cubicBezTo>
                  <a:lnTo>
                    <a:pt x="2506" y="3938"/>
                  </a:lnTo>
                  <a:lnTo>
                    <a:pt x="2434" y="3902"/>
                  </a:lnTo>
                  <a:lnTo>
                    <a:pt x="2327" y="3759"/>
                  </a:lnTo>
                  <a:cubicBezTo>
                    <a:pt x="2291" y="3759"/>
                    <a:pt x="2255" y="3723"/>
                    <a:pt x="2220" y="3688"/>
                  </a:cubicBezTo>
                  <a:cubicBezTo>
                    <a:pt x="2148" y="3652"/>
                    <a:pt x="2076" y="3652"/>
                    <a:pt x="2005" y="3652"/>
                  </a:cubicBezTo>
                  <a:lnTo>
                    <a:pt x="1969" y="3652"/>
                  </a:lnTo>
                  <a:cubicBezTo>
                    <a:pt x="1898" y="3652"/>
                    <a:pt x="1826" y="3652"/>
                    <a:pt x="1754" y="3688"/>
                  </a:cubicBezTo>
                  <a:lnTo>
                    <a:pt x="1719" y="3688"/>
                  </a:lnTo>
                  <a:cubicBezTo>
                    <a:pt x="1575" y="3723"/>
                    <a:pt x="1396" y="3759"/>
                    <a:pt x="1217" y="3795"/>
                  </a:cubicBezTo>
                  <a:lnTo>
                    <a:pt x="1003" y="3795"/>
                  </a:lnTo>
                  <a:lnTo>
                    <a:pt x="895" y="3759"/>
                  </a:lnTo>
                  <a:lnTo>
                    <a:pt x="752" y="3688"/>
                  </a:lnTo>
                  <a:cubicBezTo>
                    <a:pt x="716" y="3652"/>
                    <a:pt x="681" y="3616"/>
                    <a:pt x="681" y="3580"/>
                  </a:cubicBezTo>
                  <a:cubicBezTo>
                    <a:pt x="645" y="3544"/>
                    <a:pt x="609" y="3509"/>
                    <a:pt x="609" y="3509"/>
                  </a:cubicBezTo>
                  <a:cubicBezTo>
                    <a:pt x="609" y="3473"/>
                    <a:pt x="609" y="3437"/>
                    <a:pt x="573" y="3401"/>
                  </a:cubicBezTo>
                  <a:cubicBezTo>
                    <a:pt x="573" y="3365"/>
                    <a:pt x="573" y="3330"/>
                    <a:pt x="573" y="3330"/>
                  </a:cubicBezTo>
                  <a:cubicBezTo>
                    <a:pt x="609" y="3151"/>
                    <a:pt x="645" y="3043"/>
                    <a:pt x="716" y="2900"/>
                  </a:cubicBezTo>
                  <a:cubicBezTo>
                    <a:pt x="859" y="2506"/>
                    <a:pt x="1074" y="2148"/>
                    <a:pt x="1253" y="1790"/>
                  </a:cubicBezTo>
                  <a:cubicBezTo>
                    <a:pt x="1468" y="1433"/>
                    <a:pt x="1719" y="1110"/>
                    <a:pt x="1969" y="788"/>
                  </a:cubicBezTo>
                  <a:lnTo>
                    <a:pt x="2148" y="573"/>
                  </a:lnTo>
                  <a:lnTo>
                    <a:pt x="2255" y="430"/>
                  </a:lnTo>
                  <a:cubicBezTo>
                    <a:pt x="2291" y="394"/>
                    <a:pt x="2327" y="323"/>
                    <a:pt x="2327" y="251"/>
                  </a:cubicBezTo>
                  <a:cubicBezTo>
                    <a:pt x="2327" y="180"/>
                    <a:pt x="2291" y="144"/>
                    <a:pt x="2255" y="72"/>
                  </a:cubicBezTo>
                  <a:cubicBezTo>
                    <a:pt x="2184" y="37"/>
                    <a:pt x="2148" y="1"/>
                    <a:pt x="207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8F2A2A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endParaRPr>
            </a:p>
          </p:txBody>
        </p:sp>
        <p:sp>
          <p:nvSpPr>
            <p:cNvPr id="14" name="Google Shape;566;p33">
              <a:extLst>
                <a:ext uri="{FF2B5EF4-FFF2-40B4-BE49-F238E27FC236}">
                  <a16:creationId xmlns:a16="http://schemas.microsoft.com/office/drawing/2014/main" id="{79F9C4FD-B32B-D2FB-3E61-05EF67C62460}"/>
                </a:ext>
              </a:extLst>
            </p:cNvPr>
            <p:cNvSpPr/>
            <p:nvPr/>
          </p:nvSpPr>
          <p:spPr>
            <a:xfrm>
              <a:off x="2714225" y="1343825"/>
              <a:ext cx="59075" cy="164125"/>
            </a:xfrm>
            <a:custGeom>
              <a:avLst/>
              <a:gdLst/>
              <a:ahLst/>
              <a:cxnLst/>
              <a:rect l="l" t="t" r="r" b="b"/>
              <a:pathLst>
                <a:path w="2363" h="6565" extrusionOk="0">
                  <a:moveTo>
                    <a:pt x="1253" y="0"/>
                  </a:moveTo>
                  <a:cubicBezTo>
                    <a:pt x="1146" y="0"/>
                    <a:pt x="1038" y="36"/>
                    <a:pt x="931" y="36"/>
                  </a:cubicBezTo>
                  <a:cubicBezTo>
                    <a:pt x="680" y="108"/>
                    <a:pt x="430" y="251"/>
                    <a:pt x="251" y="466"/>
                  </a:cubicBezTo>
                  <a:cubicBezTo>
                    <a:pt x="215" y="501"/>
                    <a:pt x="179" y="537"/>
                    <a:pt x="179" y="573"/>
                  </a:cubicBezTo>
                  <a:cubicBezTo>
                    <a:pt x="179" y="645"/>
                    <a:pt x="215" y="716"/>
                    <a:pt x="251" y="752"/>
                  </a:cubicBezTo>
                  <a:cubicBezTo>
                    <a:pt x="287" y="788"/>
                    <a:pt x="322" y="788"/>
                    <a:pt x="394" y="788"/>
                  </a:cubicBezTo>
                  <a:cubicBezTo>
                    <a:pt x="430" y="788"/>
                    <a:pt x="501" y="788"/>
                    <a:pt x="537" y="752"/>
                  </a:cubicBezTo>
                  <a:lnTo>
                    <a:pt x="645" y="645"/>
                  </a:lnTo>
                  <a:cubicBezTo>
                    <a:pt x="716" y="609"/>
                    <a:pt x="788" y="537"/>
                    <a:pt x="895" y="501"/>
                  </a:cubicBezTo>
                  <a:cubicBezTo>
                    <a:pt x="967" y="501"/>
                    <a:pt x="1038" y="466"/>
                    <a:pt x="1146" y="430"/>
                  </a:cubicBezTo>
                  <a:lnTo>
                    <a:pt x="1396" y="430"/>
                  </a:lnTo>
                  <a:lnTo>
                    <a:pt x="1468" y="501"/>
                  </a:lnTo>
                  <a:lnTo>
                    <a:pt x="1504" y="537"/>
                  </a:lnTo>
                  <a:cubicBezTo>
                    <a:pt x="1504" y="573"/>
                    <a:pt x="1539" y="573"/>
                    <a:pt x="1539" y="609"/>
                  </a:cubicBezTo>
                  <a:cubicBezTo>
                    <a:pt x="1539" y="645"/>
                    <a:pt x="1575" y="680"/>
                    <a:pt x="1575" y="752"/>
                  </a:cubicBezTo>
                  <a:cubicBezTo>
                    <a:pt x="1575" y="824"/>
                    <a:pt x="1575" y="895"/>
                    <a:pt x="1575" y="967"/>
                  </a:cubicBezTo>
                  <a:cubicBezTo>
                    <a:pt x="1575" y="1038"/>
                    <a:pt x="1539" y="1110"/>
                    <a:pt x="1504" y="1217"/>
                  </a:cubicBezTo>
                  <a:cubicBezTo>
                    <a:pt x="1504" y="1253"/>
                    <a:pt x="1504" y="1253"/>
                    <a:pt x="1504" y="1289"/>
                  </a:cubicBezTo>
                  <a:cubicBezTo>
                    <a:pt x="1504" y="1360"/>
                    <a:pt x="1468" y="1432"/>
                    <a:pt x="1468" y="1504"/>
                  </a:cubicBezTo>
                  <a:cubicBezTo>
                    <a:pt x="1468" y="1611"/>
                    <a:pt x="1504" y="1718"/>
                    <a:pt x="1575" y="1790"/>
                  </a:cubicBezTo>
                  <a:cubicBezTo>
                    <a:pt x="1647" y="1862"/>
                    <a:pt x="1683" y="1897"/>
                    <a:pt x="1754" y="1933"/>
                  </a:cubicBezTo>
                  <a:lnTo>
                    <a:pt x="1790" y="1969"/>
                  </a:lnTo>
                  <a:cubicBezTo>
                    <a:pt x="1826" y="2005"/>
                    <a:pt x="1862" y="2005"/>
                    <a:pt x="1862" y="2041"/>
                  </a:cubicBezTo>
                  <a:cubicBezTo>
                    <a:pt x="1862" y="2076"/>
                    <a:pt x="1862" y="2076"/>
                    <a:pt x="1862" y="2076"/>
                  </a:cubicBezTo>
                  <a:lnTo>
                    <a:pt x="1862" y="2148"/>
                  </a:lnTo>
                  <a:cubicBezTo>
                    <a:pt x="1897" y="2220"/>
                    <a:pt x="1897" y="2255"/>
                    <a:pt x="1862" y="2327"/>
                  </a:cubicBezTo>
                  <a:cubicBezTo>
                    <a:pt x="1826" y="2542"/>
                    <a:pt x="1754" y="2721"/>
                    <a:pt x="1683" y="2935"/>
                  </a:cubicBezTo>
                  <a:lnTo>
                    <a:pt x="1647" y="3007"/>
                  </a:lnTo>
                  <a:cubicBezTo>
                    <a:pt x="1611" y="3043"/>
                    <a:pt x="1611" y="3079"/>
                    <a:pt x="1611" y="3114"/>
                  </a:cubicBezTo>
                  <a:lnTo>
                    <a:pt x="1611" y="3222"/>
                  </a:lnTo>
                  <a:cubicBezTo>
                    <a:pt x="1575" y="3293"/>
                    <a:pt x="1575" y="3329"/>
                    <a:pt x="1611" y="3401"/>
                  </a:cubicBezTo>
                  <a:cubicBezTo>
                    <a:pt x="1611" y="3437"/>
                    <a:pt x="1611" y="3472"/>
                    <a:pt x="1647" y="3508"/>
                  </a:cubicBezTo>
                  <a:cubicBezTo>
                    <a:pt x="1647" y="3544"/>
                    <a:pt x="1647" y="3544"/>
                    <a:pt x="1647" y="3544"/>
                  </a:cubicBezTo>
                  <a:lnTo>
                    <a:pt x="1683" y="3651"/>
                  </a:lnTo>
                  <a:lnTo>
                    <a:pt x="1718" y="3687"/>
                  </a:lnTo>
                  <a:lnTo>
                    <a:pt x="1718" y="3795"/>
                  </a:lnTo>
                  <a:lnTo>
                    <a:pt x="1718" y="3830"/>
                  </a:lnTo>
                  <a:lnTo>
                    <a:pt x="1683" y="3902"/>
                  </a:lnTo>
                  <a:cubicBezTo>
                    <a:pt x="1683" y="3938"/>
                    <a:pt x="1647" y="3973"/>
                    <a:pt x="1647" y="4009"/>
                  </a:cubicBezTo>
                  <a:lnTo>
                    <a:pt x="1504" y="4117"/>
                  </a:lnTo>
                  <a:cubicBezTo>
                    <a:pt x="1468" y="4152"/>
                    <a:pt x="1396" y="4188"/>
                    <a:pt x="1325" y="4224"/>
                  </a:cubicBezTo>
                  <a:lnTo>
                    <a:pt x="1181" y="4296"/>
                  </a:lnTo>
                  <a:lnTo>
                    <a:pt x="1146" y="4296"/>
                  </a:lnTo>
                  <a:cubicBezTo>
                    <a:pt x="1074" y="4296"/>
                    <a:pt x="967" y="4367"/>
                    <a:pt x="931" y="4403"/>
                  </a:cubicBezTo>
                  <a:cubicBezTo>
                    <a:pt x="895" y="4439"/>
                    <a:pt x="859" y="4475"/>
                    <a:pt x="824" y="4510"/>
                  </a:cubicBezTo>
                  <a:cubicBezTo>
                    <a:pt x="788" y="4582"/>
                    <a:pt x="788" y="4618"/>
                    <a:pt x="788" y="4689"/>
                  </a:cubicBezTo>
                  <a:cubicBezTo>
                    <a:pt x="788" y="4725"/>
                    <a:pt x="788" y="4761"/>
                    <a:pt x="788" y="4797"/>
                  </a:cubicBezTo>
                  <a:cubicBezTo>
                    <a:pt x="788" y="4868"/>
                    <a:pt x="824" y="4940"/>
                    <a:pt x="859" y="4976"/>
                  </a:cubicBezTo>
                  <a:cubicBezTo>
                    <a:pt x="895" y="5012"/>
                    <a:pt x="895" y="5047"/>
                    <a:pt x="931" y="5083"/>
                  </a:cubicBezTo>
                  <a:cubicBezTo>
                    <a:pt x="931" y="5119"/>
                    <a:pt x="967" y="5155"/>
                    <a:pt x="967" y="5191"/>
                  </a:cubicBezTo>
                  <a:cubicBezTo>
                    <a:pt x="967" y="5226"/>
                    <a:pt x="967" y="5262"/>
                    <a:pt x="967" y="5262"/>
                  </a:cubicBezTo>
                  <a:cubicBezTo>
                    <a:pt x="967" y="5298"/>
                    <a:pt x="967" y="5334"/>
                    <a:pt x="967" y="5369"/>
                  </a:cubicBezTo>
                  <a:lnTo>
                    <a:pt x="895" y="5477"/>
                  </a:lnTo>
                  <a:cubicBezTo>
                    <a:pt x="824" y="5548"/>
                    <a:pt x="788" y="5584"/>
                    <a:pt x="716" y="5656"/>
                  </a:cubicBezTo>
                  <a:cubicBezTo>
                    <a:pt x="609" y="5727"/>
                    <a:pt x="501" y="5763"/>
                    <a:pt x="430" y="5835"/>
                  </a:cubicBezTo>
                  <a:lnTo>
                    <a:pt x="358" y="5835"/>
                  </a:lnTo>
                  <a:cubicBezTo>
                    <a:pt x="215" y="5835"/>
                    <a:pt x="108" y="5906"/>
                    <a:pt x="36" y="6014"/>
                  </a:cubicBezTo>
                  <a:cubicBezTo>
                    <a:pt x="0" y="6085"/>
                    <a:pt x="0" y="6193"/>
                    <a:pt x="0" y="6264"/>
                  </a:cubicBezTo>
                  <a:lnTo>
                    <a:pt x="0" y="6300"/>
                  </a:lnTo>
                  <a:lnTo>
                    <a:pt x="0" y="6336"/>
                  </a:lnTo>
                  <a:cubicBezTo>
                    <a:pt x="36" y="6408"/>
                    <a:pt x="72" y="6443"/>
                    <a:pt x="143" y="6479"/>
                  </a:cubicBezTo>
                  <a:cubicBezTo>
                    <a:pt x="196" y="6532"/>
                    <a:pt x="267" y="6565"/>
                    <a:pt x="344" y="6565"/>
                  </a:cubicBezTo>
                  <a:cubicBezTo>
                    <a:pt x="372" y="6565"/>
                    <a:pt x="401" y="6560"/>
                    <a:pt x="430" y="6551"/>
                  </a:cubicBezTo>
                  <a:cubicBezTo>
                    <a:pt x="537" y="6551"/>
                    <a:pt x="680" y="6515"/>
                    <a:pt x="788" y="6408"/>
                  </a:cubicBezTo>
                  <a:cubicBezTo>
                    <a:pt x="967" y="6300"/>
                    <a:pt x="1146" y="6157"/>
                    <a:pt x="1289" y="5978"/>
                  </a:cubicBezTo>
                  <a:cubicBezTo>
                    <a:pt x="1396" y="5871"/>
                    <a:pt x="1468" y="5763"/>
                    <a:pt x="1504" y="5620"/>
                  </a:cubicBezTo>
                  <a:cubicBezTo>
                    <a:pt x="1539" y="5513"/>
                    <a:pt x="1575" y="5405"/>
                    <a:pt x="1575" y="5262"/>
                  </a:cubicBezTo>
                  <a:cubicBezTo>
                    <a:pt x="1575" y="5226"/>
                    <a:pt x="1575" y="5155"/>
                    <a:pt x="1575" y="5083"/>
                  </a:cubicBezTo>
                  <a:cubicBezTo>
                    <a:pt x="1539" y="5012"/>
                    <a:pt x="1539" y="4976"/>
                    <a:pt x="1504" y="4904"/>
                  </a:cubicBezTo>
                  <a:lnTo>
                    <a:pt x="1468" y="4833"/>
                  </a:lnTo>
                  <a:lnTo>
                    <a:pt x="1575" y="4797"/>
                  </a:lnTo>
                  <a:cubicBezTo>
                    <a:pt x="1754" y="4689"/>
                    <a:pt x="1933" y="4546"/>
                    <a:pt x="2041" y="4367"/>
                  </a:cubicBezTo>
                  <a:cubicBezTo>
                    <a:pt x="2148" y="4224"/>
                    <a:pt x="2220" y="4045"/>
                    <a:pt x="2220" y="3830"/>
                  </a:cubicBezTo>
                  <a:cubicBezTo>
                    <a:pt x="2220" y="3795"/>
                    <a:pt x="2220" y="3759"/>
                    <a:pt x="2220" y="3723"/>
                  </a:cubicBezTo>
                  <a:cubicBezTo>
                    <a:pt x="2220" y="3687"/>
                    <a:pt x="2220" y="3687"/>
                    <a:pt x="2220" y="3651"/>
                  </a:cubicBezTo>
                  <a:cubicBezTo>
                    <a:pt x="2220" y="3616"/>
                    <a:pt x="2220" y="3580"/>
                    <a:pt x="2184" y="3544"/>
                  </a:cubicBezTo>
                  <a:cubicBezTo>
                    <a:pt x="2148" y="3472"/>
                    <a:pt x="2148" y="3401"/>
                    <a:pt x="2112" y="3365"/>
                  </a:cubicBezTo>
                  <a:lnTo>
                    <a:pt x="2041" y="3258"/>
                  </a:lnTo>
                  <a:cubicBezTo>
                    <a:pt x="2076" y="3222"/>
                    <a:pt x="2076" y="3150"/>
                    <a:pt x="2112" y="3114"/>
                  </a:cubicBezTo>
                  <a:lnTo>
                    <a:pt x="2148" y="3043"/>
                  </a:lnTo>
                  <a:cubicBezTo>
                    <a:pt x="2184" y="2900"/>
                    <a:pt x="2255" y="2721"/>
                    <a:pt x="2291" y="2578"/>
                  </a:cubicBezTo>
                  <a:cubicBezTo>
                    <a:pt x="2363" y="2363"/>
                    <a:pt x="2363" y="2148"/>
                    <a:pt x="2291" y="1933"/>
                  </a:cubicBezTo>
                  <a:cubicBezTo>
                    <a:pt x="2255" y="1826"/>
                    <a:pt x="2184" y="1718"/>
                    <a:pt x="2112" y="1611"/>
                  </a:cubicBezTo>
                  <a:cubicBezTo>
                    <a:pt x="2076" y="1575"/>
                    <a:pt x="2041" y="1575"/>
                    <a:pt x="2005" y="1539"/>
                  </a:cubicBezTo>
                  <a:lnTo>
                    <a:pt x="1969" y="1504"/>
                  </a:lnTo>
                  <a:cubicBezTo>
                    <a:pt x="2005" y="1289"/>
                    <a:pt x="2041" y="1074"/>
                    <a:pt x="2076" y="824"/>
                  </a:cubicBezTo>
                  <a:cubicBezTo>
                    <a:pt x="2041" y="680"/>
                    <a:pt x="2041" y="573"/>
                    <a:pt x="1969" y="430"/>
                  </a:cubicBezTo>
                  <a:cubicBezTo>
                    <a:pt x="1933" y="394"/>
                    <a:pt x="1897" y="322"/>
                    <a:pt x="1862" y="287"/>
                  </a:cubicBezTo>
                  <a:cubicBezTo>
                    <a:pt x="1826" y="215"/>
                    <a:pt x="1754" y="179"/>
                    <a:pt x="1683" y="108"/>
                  </a:cubicBezTo>
                  <a:cubicBezTo>
                    <a:pt x="1575" y="36"/>
                    <a:pt x="1468" y="0"/>
                    <a:pt x="13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8F2A2A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endParaRPr>
            </a:p>
          </p:txBody>
        </p:sp>
        <p:sp>
          <p:nvSpPr>
            <p:cNvPr id="15" name="Google Shape;567;p33">
              <a:extLst>
                <a:ext uri="{FF2B5EF4-FFF2-40B4-BE49-F238E27FC236}">
                  <a16:creationId xmlns:a16="http://schemas.microsoft.com/office/drawing/2014/main" id="{634767CD-2E2D-7370-9393-D5CB5E5D4786}"/>
                </a:ext>
              </a:extLst>
            </p:cNvPr>
            <p:cNvSpPr/>
            <p:nvPr/>
          </p:nvSpPr>
          <p:spPr>
            <a:xfrm>
              <a:off x="2209500" y="1546050"/>
              <a:ext cx="72525" cy="118150"/>
            </a:xfrm>
            <a:custGeom>
              <a:avLst/>
              <a:gdLst/>
              <a:ahLst/>
              <a:cxnLst/>
              <a:rect l="l" t="t" r="r" b="b"/>
              <a:pathLst>
                <a:path w="2901" h="4726" extrusionOk="0">
                  <a:moveTo>
                    <a:pt x="1182" y="1"/>
                  </a:moveTo>
                  <a:cubicBezTo>
                    <a:pt x="1039" y="1"/>
                    <a:pt x="896" y="1"/>
                    <a:pt x="753" y="72"/>
                  </a:cubicBezTo>
                  <a:cubicBezTo>
                    <a:pt x="609" y="108"/>
                    <a:pt x="502" y="216"/>
                    <a:pt x="395" y="323"/>
                  </a:cubicBezTo>
                  <a:cubicBezTo>
                    <a:pt x="287" y="430"/>
                    <a:pt x="180" y="574"/>
                    <a:pt x="108" y="717"/>
                  </a:cubicBezTo>
                  <a:cubicBezTo>
                    <a:pt x="37" y="896"/>
                    <a:pt x="1" y="1075"/>
                    <a:pt x="1" y="1254"/>
                  </a:cubicBezTo>
                  <a:cubicBezTo>
                    <a:pt x="1" y="1433"/>
                    <a:pt x="73" y="1612"/>
                    <a:pt x="144" y="1755"/>
                  </a:cubicBezTo>
                  <a:cubicBezTo>
                    <a:pt x="216" y="1898"/>
                    <a:pt x="323" y="2041"/>
                    <a:pt x="431" y="2149"/>
                  </a:cubicBezTo>
                  <a:cubicBezTo>
                    <a:pt x="502" y="2220"/>
                    <a:pt x="574" y="2256"/>
                    <a:pt x="645" y="2328"/>
                  </a:cubicBezTo>
                  <a:lnTo>
                    <a:pt x="681" y="2363"/>
                  </a:lnTo>
                  <a:lnTo>
                    <a:pt x="717" y="2399"/>
                  </a:lnTo>
                  <a:lnTo>
                    <a:pt x="681" y="2435"/>
                  </a:lnTo>
                  <a:lnTo>
                    <a:pt x="609" y="2507"/>
                  </a:lnTo>
                  <a:cubicBezTo>
                    <a:pt x="538" y="2614"/>
                    <a:pt x="466" y="2685"/>
                    <a:pt x="395" y="2793"/>
                  </a:cubicBezTo>
                  <a:cubicBezTo>
                    <a:pt x="359" y="2900"/>
                    <a:pt x="287" y="3008"/>
                    <a:pt x="252" y="3151"/>
                  </a:cubicBezTo>
                  <a:cubicBezTo>
                    <a:pt x="216" y="3222"/>
                    <a:pt x="216" y="3366"/>
                    <a:pt x="180" y="3473"/>
                  </a:cubicBezTo>
                  <a:cubicBezTo>
                    <a:pt x="180" y="3580"/>
                    <a:pt x="180" y="3724"/>
                    <a:pt x="216" y="3831"/>
                  </a:cubicBezTo>
                  <a:cubicBezTo>
                    <a:pt x="252" y="3938"/>
                    <a:pt x="287" y="4046"/>
                    <a:pt x="359" y="4153"/>
                  </a:cubicBezTo>
                  <a:cubicBezTo>
                    <a:pt x="395" y="4260"/>
                    <a:pt x="502" y="4368"/>
                    <a:pt x="574" y="4439"/>
                  </a:cubicBezTo>
                  <a:cubicBezTo>
                    <a:pt x="645" y="4511"/>
                    <a:pt x="753" y="4583"/>
                    <a:pt x="824" y="4618"/>
                  </a:cubicBezTo>
                  <a:cubicBezTo>
                    <a:pt x="896" y="4654"/>
                    <a:pt x="967" y="4654"/>
                    <a:pt x="1039" y="4690"/>
                  </a:cubicBezTo>
                  <a:cubicBezTo>
                    <a:pt x="1111" y="4690"/>
                    <a:pt x="1182" y="4690"/>
                    <a:pt x="1218" y="4726"/>
                  </a:cubicBezTo>
                  <a:lnTo>
                    <a:pt x="1433" y="4726"/>
                  </a:lnTo>
                  <a:cubicBezTo>
                    <a:pt x="1504" y="4690"/>
                    <a:pt x="1576" y="4690"/>
                    <a:pt x="1648" y="4690"/>
                  </a:cubicBezTo>
                  <a:cubicBezTo>
                    <a:pt x="1719" y="4654"/>
                    <a:pt x="1755" y="4654"/>
                    <a:pt x="1827" y="4618"/>
                  </a:cubicBezTo>
                  <a:lnTo>
                    <a:pt x="1862" y="4618"/>
                  </a:lnTo>
                  <a:lnTo>
                    <a:pt x="1970" y="4583"/>
                  </a:lnTo>
                  <a:lnTo>
                    <a:pt x="2005" y="4583"/>
                  </a:lnTo>
                  <a:cubicBezTo>
                    <a:pt x="2113" y="4511"/>
                    <a:pt x="2220" y="4439"/>
                    <a:pt x="2328" y="4404"/>
                  </a:cubicBezTo>
                  <a:lnTo>
                    <a:pt x="2399" y="4260"/>
                  </a:lnTo>
                  <a:lnTo>
                    <a:pt x="2650" y="4081"/>
                  </a:lnTo>
                  <a:cubicBezTo>
                    <a:pt x="2829" y="3974"/>
                    <a:pt x="2865" y="3795"/>
                    <a:pt x="2793" y="3616"/>
                  </a:cubicBezTo>
                  <a:cubicBezTo>
                    <a:pt x="2721" y="3509"/>
                    <a:pt x="2614" y="3437"/>
                    <a:pt x="2471" y="3437"/>
                  </a:cubicBezTo>
                  <a:cubicBezTo>
                    <a:pt x="2435" y="3437"/>
                    <a:pt x="2363" y="3473"/>
                    <a:pt x="2328" y="3473"/>
                  </a:cubicBezTo>
                  <a:lnTo>
                    <a:pt x="2041" y="3652"/>
                  </a:lnTo>
                  <a:lnTo>
                    <a:pt x="1934" y="3724"/>
                  </a:lnTo>
                  <a:cubicBezTo>
                    <a:pt x="1791" y="3795"/>
                    <a:pt x="1648" y="3867"/>
                    <a:pt x="1469" y="3974"/>
                  </a:cubicBezTo>
                  <a:lnTo>
                    <a:pt x="1325" y="4010"/>
                  </a:lnTo>
                  <a:lnTo>
                    <a:pt x="1146" y="4010"/>
                  </a:lnTo>
                  <a:lnTo>
                    <a:pt x="1039" y="3974"/>
                  </a:lnTo>
                  <a:lnTo>
                    <a:pt x="932" y="3903"/>
                  </a:lnTo>
                  <a:lnTo>
                    <a:pt x="824" y="3831"/>
                  </a:lnTo>
                  <a:cubicBezTo>
                    <a:pt x="788" y="3759"/>
                    <a:pt x="788" y="3724"/>
                    <a:pt x="753" y="3688"/>
                  </a:cubicBezTo>
                  <a:cubicBezTo>
                    <a:pt x="717" y="3652"/>
                    <a:pt x="717" y="3580"/>
                    <a:pt x="717" y="3545"/>
                  </a:cubicBezTo>
                  <a:cubicBezTo>
                    <a:pt x="717" y="3473"/>
                    <a:pt x="717" y="3401"/>
                    <a:pt x="717" y="3330"/>
                  </a:cubicBezTo>
                  <a:cubicBezTo>
                    <a:pt x="717" y="3258"/>
                    <a:pt x="753" y="3187"/>
                    <a:pt x="788" y="3115"/>
                  </a:cubicBezTo>
                  <a:cubicBezTo>
                    <a:pt x="824" y="3008"/>
                    <a:pt x="896" y="2900"/>
                    <a:pt x="967" y="2793"/>
                  </a:cubicBezTo>
                  <a:lnTo>
                    <a:pt x="1039" y="2721"/>
                  </a:lnTo>
                  <a:lnTo>
                    <a:pt x="1075" y="2685"/>
                  </a:lnTo>
                  <a:lnTo>
                    <a:pt x="1111" y="2614"/>
                  </a:lnTo>
                  <a:cubicBezTo>
                    <a:pt x="1146" y="2578"/>
                    <a:pt x="1182" y="2542"/>
                    <a:pt x="1218" y="2507"/>
                  </a:cubicBezTo>
                  <a:cubicBezTo>
                    <a:pt x="1218" y="2471"/>
                    <a:pt x="1254" y="2471"/>
                    <a:pt x="1254" y="2435"/>
                  </a:cubicBezTo>
                  <a:cubicBezTo>
                    <a:pt x="1290" y="2507"/>
                    <a:pt x="1325" y="2578"/>
                    <a:pt x="1361" y="2650"/>
                  </a:cubicBezTo>
                  <a:cubicBezTo>
                    <a:pt x="1469" y="2757"/>
                    <a:pt x="1612" y="2829"/>
                    <a:pt x="1755" y="2864"/>
                  </a:cubicBezTo>
                  <a:lnTo>
                    <a:pt x="2005" y="2864"/>
                  </a:lnTo>
                  <a:cubicBezTo>
                    <a:pt x="2077" y="2864"/>
                    <a:pt x="2149" y="2829"/>
                    <a:pt x="2256" y="2829"/>
                  </a:cubicBezTo>
                  <a:cubicBezTo>
                    <a:pt x="2399" y="2793"/>
                    <a:pt x="2542" y="2757"/>
                    <a:pt x="2686" y="2685"/>
                  </a:cubicBezTo>
                  <a:cubicBezTo>
                    <a:pt x="2829" y="2650"/>
                    <a:pt x="2900" y="2507"/>
                    <a:pt x="2865" y="2363"/>
                  </a:cubicBezTo>
                  <a:cubicBezTo>
                    <a:pt x="2829" y="2256"/>
                    <a:pt x="2757" y="2184"/>
                    <a:pt x="2614" y="2184"/>
                  </a:cubicBezTo>
                  <a:lnTo>
                    <a:pt x="2578" y="2220"/>
                  </a:lnTo>
                  <a:lnTo>
                    <a:pt x="2399" y="2256"/>
                  </a:lnTo>
                  <a:lnTo>
                    <a:pt x="2256" y="2256"/>
                  </a:lnTo>
                  <a:lnTo>
                    <a:pt x="2077" y="2292"/>
                  </a:lnTo>
                  <a:lnTo>
                    <a:pt x="1827" y="2292"/>
                  </a:lnTo>
                  <a:lnTo>
                    <a:pt x="1791" y="2256"/>
                  </a:lnTo>
                  <a:cubicBezTo>
                    <a:pt x="1791" y="2256"/>
                    <a:pt x="1755" y="2220"/>
                    <a:pt x="1755" y="2220"/>
                  </a:cubicBezTo>
                  <a:cubicBezTo>
                    <a:pt x="1755" y="2184"/>
                    <a:pt x="1719" y="2149"/>
                    <a:pt x="1719" y="2113"/>
                  </a:cubicBezTo>
                  <a:cubicBezTo>
                    <a:pt x="1719" y="2077"/>
                    <a:pt x="1719" y="2005"/>
                    <a:pt x="1719" y="1970"/>
                  </a:cubicBezTo>
                  <a:cubicBezTo>
                    <a:pt x="1755" y="1898"/>
                    <a:pt x="1755" y="1826"/>
                    <a:pt x="1791" y="1755"/>
                  </a:cubicBezTo>
                  <a:cubicBezTo>
                    <a:pt x="1827" y="1683"/>
                    <a:pt x="1862" y="1612"/>
                    <a:pt x="1898" y="1576"/>
                  </a:cubicBezTo>
                  <a:cubicBezTo>
                    <a:pt x="1970" y="1504"/>
                    <a:pt x="2041" y="1433"/>
                    <a:pt x="2113" y="1361"/>
                  </a:cubicBezTo>
                  <a:cubicBezTo>
                    <a:pt x="2149" y="1289"/>
                    <a:pt x="2184" y="1218"/>
                    <a:pt x="2184" y="1146"/>
                  </a:cubicBezTo>
                  <a:cubicBezTo>
                    <a:pt x="2184" y="1075"/>
                    <a:pt x="2149" y="1003"/>
                    <a:pt x="2113" y="967"/>
                  </a:cubicBezTo>
                  <a:cubicBezTo>
                    <a:pt x="2041" y="896"/>
                    <a:pt x="1970" y="896"/>
                    <a:pt x="1934" y="896"/>
                  </a:cubicBezTo>
                  <a:cubicBezTo>
                    <a:pt x="1827" y="896"/>
                    <a:pt x="1791" y="896"/>
                    <a:pt x="1719" y="967"/>
                  </a:cubicBezTo>
                  <a:cubicBezTo>
                    <a:pt x="1612" y="1075"/>
                    <a:pt x="1504" y="1182"/>
                    <a:pt x="1433" y="1289"/>
                  </a:cubicBezTo>
                  <a:cubicBezTo>
                    <a:pt x="1325" y="1433"/>
                    <a:pt x="1254" y="1576"/>
                    <a:pt x="1218" y="1755"/>
                  </a:cubicBezTo>
                  <a:cubicBezTo>
                    <a:pt x="1182" y="1862"/>
                    <a:pt x="1182" y="1970"/>
                    <a:pt x="1182" y="2077"/>
                  </a:cubicBezTo>
                  <a:lnTo>
                    <a:pt x="1111" y="2041"/>
                  </a:lnTo>
                  <a:cubicBezTo>
                    <a:pt x="1111" y="2005"/>
                    <a:pt x="1075" y="2005"/>
                    <a:pt x="1039" y="2005"/>
                  </a:cubicBezTo>
                  <a:lnTo>
                    <a:pt x="967" y="1934"/>
                  </a:lnTo>
                  <a:cubicBezTo>
                    <a:pt x="932" y="1898"/>
                    <a:pt x="860" y="1862"/>
                    <a:pt x="788" y="1826"/>
                  </a:cubicBezTo>
                  <a:cubicBezTo>
                    <a:pt x="717" y="1755"/>
                    <a:pt x="645" y="1683"/>
                    <a:pt x="609" y="1647"/>
                  </a:cubicBezTo>
                  <a:cubicBezTo>
                    <a:pt x="574" y="1576"/>
                    <a:pt x="538" y="1504"/>
                    <a:pt x="502" y="1468"/>
                  </a:cubicBezTo>
                  <a:cubicBezTo>
                    <a:pt x="466" y="1397"/>
                    <a:pt x="466" y="1325"/>
                    <a:pt x="431" y="1254"/>
                  </a:cubicBezTo>
                  <a:cubicBezTo>
                    <a:pt x="431" y="1182"/>
                    <a:pt x="431" y="1111"/>
                    <a:pt x="431" y="1039"/>
                  </a:cubicBezTo>
                  <a:cubicBezTo>
                    <a:pt x="466" y="967"/>
                    <a:pt x="466" y="896"/>
                    <a:pt x="502" y="824"/>
                  </a:cubicBezTo>
                  <a:cubicBezTo>
                    <a:pt x="538" y="753"/>
                    <a:pt x="574" y="681"/>
                    <a:pt x="609" y="609"/>
                  </a:cubicBezTo>
                  <a:cubicBezTo>
                    <a:pt x="681" y="538"/>
                    <a:pt x="717" y="502"/>
                    <a:pt x="788" y="430"/>
                  </a:cubicBezTo>
                  <a:lnTo>
                    <a:pt x="896" y="395"/>
                  </a:lnTo>
                  <a:lnTo>
                    <a:pt x="1039" y="323"/>
                  </a:lnTo>
                  <a:lnTo>
                    <a:pt x="1146" y="323"/>
                  </a:lnTo>
                  <a:cubicBezTo>
                    <a:pt x="1254" y="323"/>
                    <a:pt x="1325" y="251"/>
                    <a:pt x="1325" y="180"/>
                  </a:cubicBezTo>
                  <a:cubicBezTo>
                    <a:pt x="1325" y="72"/>
                    <a:pt x="1254" y="1"/>
                    <a:pt x="118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8F2A2A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endParaRPr>
            </a:p>
          </p:txBody>
        </p:sp>
        <p:sp>
          <p:nvSpPr>
            <p:cNvPr id="16" name="Google Shape;568;p33">
              <a:extLst>
                <a:ext uri="{FF2B5EF4-FFF2-40B4-BE49-F238E27FC236}">
                  <a16:creationId xmlns:a16="http://schemas.microsoft.com/office/drawing/2014/main" id="{BBDA23EE-98D2-BB90-7802-40229EE29418}"/>
                </a:ext>
              </a:extLst>
            </p:cNvPr>
            <p:cNvSpPr/>
            <p:nvPr/>
          </p:nvSpPr>
          <p:spPr>
            <a:xfrm>
              <a:off x="2237250" y="1466425"/>
              <a:ext cx="42075" cy="86825"/>
            </a:xfrm>
            <a:custGeom>
              <a:avLst/>
              <a:gdLst/>
              <a:ahLst/>
              <a:cxnLst/>
              <a:rect l="l" t="t" r="r" b="b"/>
              <a:pathLst>
                <a:path w="1683" h="3473" extrusionOk="0">
                  <a:moveTo>
                    <a:pt x="752" y="0"/>
                  </a:moveTo>
                  <a:cubicBezTo>
                    <a:pt x="717" y="0"/>
                    <a:pt x="681" y="36"/>
                    <a:pt x="645" y="72"/>
                  </a:cubicBezTo>
                  <a:cubicBezTo>
                    <a:pt x="609" y="108"/>
                    <a:pt x="573" y="143"/>
                    <a:pt x="538" y="179"/>
                  </a:cubicBezTo>
                  <a:cubicBezTo>
                    <a:pt x="502" y="215"/>
                    <a:pt x="466" y="287"/>
                    <a:pt x="430" y="322"/>
                  </a:cubicBezTo>
                  <a:cubicBezTo>
                    <a:pt x="359" y="430"/>
                    <a:pt x="323" y="573"/>
                    <a:pt x="287" y="716"/>
                  </a:cubicBezTo>
                  <a:cubicBezTo>
                    <a:pt x="287" y="823"/>
                    <a:pt x="287" y="967"/>
                    <a:pt x="287" y="1074"/>
                  </a:cubicBezTo>
                  <a:cubicBezTo>
                    <a:pt x="323" y="1146"/>
                    <a:pt x="359" y="1181"/>
                    <a:pt x="359" y="1253"/>
                  </a:cubicBezTo>
                  <a:cubicBezTo>
                    <a:pt x="394" y="1289"/>
                    <a:pt x="466" y="1360"/>
                    <a:pt x="502" y="1396"/>
                  </a:cubicBezTo>
                  <a:lnTo>
                    <a:pt x="573" y="1432"/>
                  </a:lnTo>
                  <a:lnTo>
                    <a:pt x="573" y="1468"/>
                  </a:lnTo>
                  <a:cubicBezTo>
                    <a:pt x="430" y="1611"/>
                    <a:pt x="287" y="1754"/>
                    <a:pt x="180" y="1933"/>
                  </a:cubicBezTo>
                  <a:cubicBezTo>
                    <a:pt x="108" y="2005"/>
                    <a:pt x="72" y="2112"/>
                    <a:pt x="36" y="2219"/>
                  </a:cubicBezTo>
                  <a:cubicBezTo>
                    <a:pt x="1" y="2327"/>
                    <a:pt x="1" y="2470"/>
                    <a:pt x="1" y="2577"/>
                  </a:cubicBezTo>
                  <a:cubicBezTo>
                    <a:pt x="1" y="2685"/>
                    <a:pt x="1" y="2792"/>
                    <a:pt x="36" y="2900"/>
                  </a:cubicBezTo>
                  <a:cubicBezTo>
                    <a:pt x="72" y="3007"/>
                    <a:pt x="144" y="3114"/>
                    <a:pt x="251" y="3186"/>
                  </a:cubicBezTo>
                  <a:cubicBezTo>
                    <a:pt x="394" y="3293"/>
                    <a:pt x="502" y="3365"/>
                    <a:pt x="645" y="3436"/>
                  </a:cubicBezTo>
                  <a:cubicBezTo>
                    <a:pt x="681" y="3436"/>
                    <a:pt x="717" y="3472"/>
                    <a:pt x="752" y="3472"/>
                  </a:cubicBezTo>
                  <a:cubicBezTo>
                    <a:pt x="824" y="3472"/>
                    <a:pt x="860" y="3436"/>
                    <a:pt x="895" y="3365"/>
                  </a:cubicBezTo>
                  <a:cubicBezTo>
                    <a:pt x="931" y="3293"/>
                    <a:pt x="931" y="3186"/>
                    <a:pt x="824" y="3150"/>
                  </a:cubicBezTo>
                  <a:cubicBezTo>
                    <a:pt x="681" y="3043"/>
                    <a:pt x="609" y="2971"/>
                    <a:pt x="502" y="2900"/>
                  </a:cubicBezTo>
                  <a:cubicBezTo>
                    <a:pt x="466" y="2900"/>
                    <a:pt x="430" y="2864"/>
                    <a:pt x="430" y="2828"/>
                  </a:cubicBezTo>
                  <a:cubicBezTo>
                    <a:pt x="394" y="2792"/>
                    <a:pt x="359" y="2756"/>
                    <a:pt x="359" y="2721"/>
                  </a:cubicBezTo>
                  <a:cubicBezTo>
                    <a:pt x="323" y="2685"/>
                    <a:pt x="323" y="2613"/>
                    <a:pt x="323" y="2577"/>
                  </a:cubicBezTo>
                  <a:cubicBezTo>
                    <a:pt x="323" y="2506"/>
                    <a:pt x="323" y="2434"/>
                    <a:pt x="323" y="2363"/>
                  </a:cubicBezTo>
                  <a:cubicBezTo>
                    <a:pt x="323" y="2291"/>
                    <a:pt x="359" y="2219"/>
                    <a:pt x="394" y="2184"/>
                  </a:cubicBezTo>
                  <a:cubicBezTo>
                    <a:pt x="394" y="2112"/>
                    <a:pt x="430" y="2076"/>
                    <a:pt x="466" y="2040"/>
                  </a:cubicBezTo>
                  <a:cubicBezTo>
                    <a:pt x="538" y="1933"/>
                    <a:pt x="609" y="1861"/>
                    <a:pt x="717" y="1790"/>
                  </a:cubicBezTo>
                  <a:lnTo>
                    <a:pt x="788" y="1718"/>
                  </a:lnTo>
                  <a:cubicBezTo>
                    <a:pt x="824" y="1683"/>
                    <a:pt x="860" y="1647"/>
                    <a:pt x="860" y="1575"/>
                  </a:cubicBezTo>
                  <a:cubicBezTo>
                    <a:pt x="860" y="1575"/>
                    <a:pt x="860" y="1539"/>
                    <a:pt x="860" y="1539"/>
                  </a:cubicBezTo>
                  <a:lnTo>
                    <a:pt x="1468" y="1539"/>
                  </a:lnTo>
                  <a:cubicBezTo>
                    <a:pt x="1576" y="1539"/>
                    <a:pt x="1647" y="1468"/>
                    <a:pt x="1647" y="1360"/>
                  </a:cubicBezTo>
                  <a:cubicBezTo>
                    <a:pt x="1683" y="1253"/>
                    <a:pt x="1576" y="1181"/>
                    <a:pt x="1468" y="1181"/>
                  </a:cubicBezTo>
                  <a:lnTo>
                    <a:pt x="967" y="1181"/>
                  </a:lnTo>
                  <a:cubicBezTo>
                    <a:pt x="895" y="1181"/>
                    <a:pt x="824" y="1181"/>
                    <a:pt x="752" y="1146"/>
                  </a:cubicBezTo>
                  <a:lnTo>
                    <a:pt x="681" y="1110"/>
                  </a:lnTo>
                  <a:cubicBezTo>
                    <a:pt x="681" y="1074"/>
                    <a:pt x="681" y="1074"/>
                    <a:pt x="645" y="1074"/>
                  </a:cubicBezTo>
                  <a:lnTo>
                    <a:pt x="609" y="1002"/>
                  </a:lnTo>
                  <a:lnTo>
                    <a:pt x="609" y="931"/>
                  </a:lnTo>
                  <a:cubicBezTo>
                    <a:pt x="609" y="895"/>
                    <a:pt x="609" y="823"/>
                    <a:pt x="609" y="788"/>
                  </a:cubicBezTo>
                  <a:cubicBezTo>
                    <a:pt x="645" y="680"/>
                    <a:pt x="645" y="573"/>
                    <a:pt x="681" y="501"/>
                  </a:cubicBezTo>
                  <a:cubicBezTo>
                    <a:pt x="717" y="430"/>
                    <a:pt x="752" y="394"/>
                    <a:pt x="752" y="358"/>
                  </a:cubicBezTo>
                  <a:lnTo>
                    <a:pt x="860" y="287"/>
                  </a:lnTo>
                  <a:cubicBezTo>
                    <a:pt x="895" y="251"/>
                    <a:pt x="895" y="215"/>
                    <a:pt x="895" y="179"/>
                  </a:cubicBezTo>
                  <a:cubicBezTo>
                    <a:pt x="895" y="143"/>
                    <a:pt x="895" y="108"/>
                    <a:pt x="860" y="72"/>
                  </a:cubicBezTo>
                  <a:cubicBezTo>
                    <a:pt x="824" y="36"/>
                    <a:pt x="788" y="0"/>
                    <a:pt x="75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8F2A2A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endParaRPr>
            </a:p>
          </p:txBody>
        </p:sp>
        <p:sp>
          <p:nvSpPr>
            <p:cNvPr id="17" name="Google Shape;569;p33">
              <a:extLst>
                <a:ext uri="{FF2B5EF4-FFF2-40B4-BE49-F238E27FC236}">
                  <a16:creationId xmlns:a16="http://schemas.microsoft.com/office/drawing/2014/main" id="{C645BEE2-C630-5533-D428-CEEA61196F42}"/>
                </a:ext>
              </a:extLst>
            </p:cNvPr>
            <p:cNvSpPr/>
            <p:nvPr/>
          </p:nvSpPr>
          <p:spPr>
            <a:xfrm>
              <a:off x="2109275" y="1634650"/>
              <a:ext cx="77900" cy="145900"/>
            </a:xfrm>
            <a:custGeom>
              <a:avLst/>
              <a:gdLst/>
              <a:ahLst/>
              <a:cxnLst/>
              <a:rect l="l" t="t" r="r" b="b"/>
              <a:pathLst>
                <a:path w="3116" h="5836" extrusionOk="0">
                  <a:moveTo>
                    <a:pt x="1182" y="1"/>
                  </a:moveTo>
                  <a:cubicBezTo>
                    <a:pt x="1075" y="1"/>
                    <a:pt x="1003" y="36"/>
                    <a:pt x="932" y="108"/>
                  </a:cubicBezTo>
                  <a:lnTo>
                    <a:pt x="824" y="215"/>
                  </a:lnTo>
                  <a:cubicBezTo>
                    <a:pt x="753" y="287"/>
                    <a:pt x="717" y="323"/>
                    <a:pt x="645" y="394"/>
                  </a:cubicBezTo>
                  <a:cubicBezTo>
                    <a:pt x="609" y="466"/>
                    <a:pt x="574" y="537"/>
                    <a:pt x="574" y="609"/>
                  </a:cubicBezTo>
                  <a:cubicBezTo>
                    <a:pt x="538" y="716"/>
                    <a:pt x="538" y="824"/>
                    <a:pt x="574" y="931"/>
                  </a:cubicBezTo>
                  <a:cubicBezTo>
                    <a:pt x="574" y="1003"/>
                    <a:pt x="609" y="1074"/>
                    <a:pt x="609" y="1110"/>
                  </a:cubicBezTo>
                  <a:lnTo>
                    <a:pt x="609" y="1146"/>
                  </a:lnTo>
                  <a:cubicBezTo>
                    <a:pt x="645" y="1218"/>
                    <a:pt x="681" y="1289"/>
                    <a:pt x="753" y="1325"/>
                  </a:cubicBezTo>
                  <a:cubicBezTo>
                    <a:pt x="824" y="1432"/>
                    <a:pt x="896" y="1540"/>
                    <a:pt x="1003" y="1611"/>
                  </a:cubicBezTo>
                  <a:cubicBezTo>
                    <a:pt x="896" y="1611"/>
                    <a:pt x="788" y="1647"/>
                    <a:pt x="717" y="1683"/>
                  </a:cubicBezTo>
                  <a:cubicBezTo>
                    <a:pt x="574" y="1755"/>
                    <a:pt x="466" y="1826"/>
                    <a:pt x="359" y="1933"/>
                  </a:cubicBezTo>
                  <a:cubicBezTo>
                    <a:pt x="252" y="2041"/>
                    <a:pt x="180" y="2184"/>
                    <a:pt x="108" y="2291"/>
                  </a:cubicBezTo>
                  <a:cubicBezTo>
                    <a:pt x="37" y="2435"/>
                    <a:pt x="1" y="2614"/>
                    <a:pt x="1" y="2793"/>
                  </a:cubicBezTo>
                  <a:lnTo>
                    <a:pt x="1" y="2972"/>
                  </a:lnTo>
                  <a:cubicBezTo>
                    <a:pt x="37" y="3043"/>
                    <a:pt x="37" y="3115"/>
                    <a:pt x="73" y="3150"/>
                  </a:cubicBezTo>
                  <a:cubicBezTo>
                    <a:pt x="108" y="3222"/>
                    <a:pt x="108" y="3258"/>
                    <a:pt x="180" y="3294"/>
                  </a:cubicBezTo>
                  <a:lnTo>
                    <a:pt x="180" y="3329"/>
                  </a:lnTo>
                  <a:cubicBezTo>
                    <a:pt x="252" y="3401"/>
                    <a:pt x="287" y="3437"/>
                    <a:pt x="359" y="3508"/>
                  </a:cubicBezTo>
                  <a:cubicBezTo>
                    <a:pt x="430" y="3580"/>
                    <a:pt x="538" y="3652"/>
                    <a:pt x="645" y="3723"/>
                  </a:cubicBezTo>
                  <a:lnTo>
                    <a:pt x="609" y="3795"/>
                  </a:lnTo>
                  <a:cubicBezTo>
                    <a:pt x="502" y="3902"/>
                    <a:pt x="430" y="4010"/>
                    <a:pt x="359" y="4153"/>
                  </a:cubicBezTo>
                  <a:cubicBezTo>
                    <a:pt x="216" y="4475"/>
                    <a:pt x="180" y="4797"/>
                    <a:pt x="287" y="5119"/>
                  </a:cubicBezTo>
                  <a:cubicBezTo>
                    <a:pt x="323" y="5262"/>
                    <a:pt x="395" y="5406"/>
                    <a:pt x="502" y="5513"/>
                  </a:cubicBezTo>
                  <a:cubicBezTo>
                    <a:pt x="574" y="5585"/>
                    <a:pt x="609" y="5620"/>
                    <a:pt x="681" y="5692"/>
                  </a:cubicBezTo>
                  <a:cubicBezTo>
                    <a:pt x="753" y="5728"/>
                    <a:pt x="860" y="5764"/>
                    <a:pt x="932" y="5799"/>
                  </a:cubicBezTo>
                  <a:cubicBezTo>
                    <a:pt x="1003" y="5799"/>
                    <a:pt x="1075" y="5835"/>
                    <a:pt x="1146" y="5835"/>
                  </a:cubicBezTo>
                  <a:lnTo>
                    <a:pt x="1397" y="5835"/>
                  </a:lnTo>
                  <a:cubicBezTo>
                    <a:pt x="1469" y="5835"/>
                    <a:pt x="1540" y="5799"/>
                    <a:pt x="1576" y="5764"/>
                  </a:cubicBezTo>
                  <a:lnTo>
                    <a:pt x="1612" y="5764"/>
                  </a:lnTo>
                  <a:cubicBezTo>
                    <a:pt x="1719" y="5728"/>
                    <a:pt x="1791" y="5692"/>
                    <a:pt x="1862" y="5656"/>
                  </a:cubicBezTo>
                  <a:cubicBezTo>
                    <a:pt x="1934" y="5620"/>
                    <a:pt x="1970" y="5585"/>
                    <a:pt x="2005" y="5549"/>
                  </a:cubicBezTo>
                  <a:cubicBezTo>
                    <a:pt x="2041" y="5477"/>
                    <a:pt x="2041" y="5370"/>
                    <a:pt x="2041" y="5298"/>
                  </a:cubicBezTo>
                  <a:cubicBezTo>
                    <a:pt x="2005" y="5155"/>
                    <a:pt x="1862" y="5048"/>
                    <a:pt x="1719" y="5048"/>
                  </a:cubicBezTo>
                  <a:lnTo>
                    <a:pt x="1540" y="5048"/>
                  </a:lnTo>
                  <a:cubicBezTo>
                    <a:pt x="1433" y="5083"/>
                    <a:pt x="1325" y="5083"/>
                    <a:pt x="1218" y="5119"/>
                  </a:cubicBezTo>
                  <a:lnTo>
                    <a:pt x="1075" y="5119"/>
                  </a:lnTo>
                  <a:lnTo>
                    <a:pt x="1003" y="5083"/>
                  </a:lnTo>
                  <a:lnTo>
                    <a:pt x="932" y="5012"/>
                  </a:lnTo>
                  <a:cubicBezTo>
                    <a:pt x="896" y="4976"/>
                    <a:pt x="896" y="4940"/>
                    <a:pt x="860" y="4904"/>
                  </a:cubicBezTo>
                  <a:cubicBezTo>
                    <a:pt x="860" y="4869"/>
                    <a:pt x="860" y="4833"/>
                    <a:pt x="824" y="4797"/>
                  </a:cubicBezTo>
                  <a:cubicBezTo>
                    <a:pt x="824" y="4725"/>
                    <a:pt x="824" y="4690"/>
                    <a:pt x="824" y="4618"/>
                  </a:cubicBezTo>
                  <a:cubicBezTo>
                    <a:pt x="860" y="4546"/>
                    <a:pt x="860" y="4475"/>
                    <a:pt x="896" y="4403"/>
                  </a:cubicBezTo>
                  <a:cubicBezTo>
                    <a:pt x="932" y="4332"/>
                    <a:pt x="967" y="4296"/>
                    <a:pt x="967" y="4224"/>
                  </a:cubicBezTo>
                  <a:cubicBezTo>
                    <a:pt x="1039" y="4153"/>
                    <a:pt x="1146" y="4081"/>
                    <a:pt x="1218" y="4045"/>
                  </a:cubicBezTo>
                  <a:cubicBezTo>
                    <a:pt x="1254" y="4010"/>
                    <a:pt x="1254" y="4010"/>
                    <a:pt x="1290" y="3974"/>
                  </a:cubicBezTo>
                  <a:cubicBezTo>
                    <a:pt x="1325" y="3938"/>
                    <a:pt x="1361" y="3902"/>
                    <a:pt x="1397" y="3831"/>
                  </a:cubicBezTo>
                  <a:cubicBezTo>
                    <a:pt x="1397" y="3795"/>
                    <a:pt x="1433" y="3723"/>
                    <a:pt x="1433" y="3687"/>
                  </a:cubicBezTo>
                  <a:cubicBezTo>
                    <a:pt x="1433" y="3580"/>
                    <a:pt x="1397" y="3508"/>
                    <a:pt x="1325" y="3437"/>
                  </a:cubicBezTo>
                  <a:cubicBezTo>
                    <a:pt x="1290" y="3401"/>
                    <a:pt x="1254" y="3365"/>
                    <a:pt x="1218" y="3365"/>
                  </a:cubicBezTo>
                  <a:lnTo>
                    <a:pt x="1182" y="3365"/>
                  </a:lnTo>
                  <a:cubicBezTo>
                    <a:pt x="1111" y="3329"/>
                    <a:pt x="1039" y="3258"/>
                    <a:pt x="967" y="3222"/>
                  </a:cubicBezTo>
                  <a:cubicBezTo>
                    <a:pt x="860" y="3150"/>
                    <a:pt x="753" y="3043"/>
                    <a:pt x="681" y="2936"/>
                  </a:cubicBezTo>
                  <a:lnTo>
                    <a:pt x="645" y="2900"/>
                  </a:lnTo>
                  <a:lnTo>
                    <a:pt x="645" y="2828"/>
                  </a:lnTo>
                  <a:cubicBezTo>
                    <a:pt x="609" y="2757"/>
                    <a:pt x="609" y="2685"/>
                    <a:pt x="645" y="2614"/>
                  </a:cubicBezTo>
                  <a:lnTo>
                    <a:pt x="645" y="2506"/>
                  </a:lnTo>
                  <a:cubicBezTo>
                    <a:pt x="681" y="2435"/>
                    <a:pt x="717" y="2363"/>
                    <a:pt x="788" y="2327"/>
                  </a:cubicBezTo>
                  <a:cubicBezTo>
                    <a:pt x="824" y="2256"/>
                    <a:pt x="860" y="2220"/>
                    <a:pt x="896" y="2184"/>
                  </a:cubicBezTo>
                  <a:lnTo>
                    <a:pt x="1003" y="2112"/>
                  </a:lnTo>
                  <a:lnTo>
                    <a:pt x="1146" y="2112"/>
                  </a:lnTo>
                  <a:cubicBezTo>
                    <a:pt x="1182" y="2112"/>
                    <a:pt x="1254" y="2112"/>
                    <a:pt x="1325" y="2041"/>
                  </a:cubicBezTo>
                  <a:cubicBezTo>
                    <a:pt x="1361" y="2005"/>
                    <a:pt x="1397" y="1933"/>
                    <a:pt x="1397" y="1862"/>
                  </a:cubicBezTo>
                  <a:cubicBezTo>
                    <a:pt x="1540" y="2005"/>
                    <a:pt x="1719" y="2112"/>
                    <a:pt x="1898" y="2184"/>
                  </a:cubicBezTo>
                  <a:cubicBezTo>
                    <a:pt x="1934" y="2220"/>
                    <a:pt x="2005" y="2256"/>
                    <a:pt x="2041" y="2256"/>
                  </a:cubicBezTo>
                  <a:lnTo>
                    <a:pt x="2077" y="2256"/>
                  </a:lnTo>
                  <a:cubicBezTo>
                    <a:pt x="2041" y="2291"/>
                    <a:pt x="2041" y="2327"/>
                    <a:pt x="2005" y="2363"/>
                  </a:cubicBezTo>
                  <a:cubicBezTo>
                    <a:pt x="1934" y="2470"/>
                    <a:pt x="1898" y="2614"/>
                    <a:pt x="1862" y="2721"/>
                  </a:cubicBezTo>
                  <a:cubicBezTo>
                    <a:pt x="1826" y="2864"/>
                    <a:pt x="1826" y="3007"/>
                    <a:pt x="1862" y="3115"/>
                  </a:cubicBezTo>
                  <a:cubicBezTo>
                    <a:pt x="1898" y="3365"/>
                    <a:pt x="2041" y="3580"/>
                    <a:pt x="2256" y="3723"/>
                  </a:cubicBezTo>
                  <a:cubicBezTo>
                    <a:pt x="2363" y="3831"/>
                    <a:pt x="2507" y="3902"/>
                    <a:pt x="2686" y="3974"/>
                  </a:cubicBezTo>
                  <a:cubicBezTo>
                    <a:pt x="2721" y="3974"/>
                    <a:pt x="2757" y="4010"/>
                    <a:pt x="2829" y="4010"/>
                  </a:cubicBezTo>
                  <a:lnTo>
                    <a:pt x="2900" y="4010"/>
                  </a:lnTo>
                  <a:cubicBezTo>
                    <a:pt x="3044" y="3938"/>
                    <a:pt x="3115" y="3795"/>
                    <a:pt x="3079" y="3652"/>
                  </a:cubicBezTo>
                  <a:cubicBezTo>
                    <a:pt x="3079" y="3544"/>
                    <a:pt x="3008" y="3437"/>
                    <a:pt x="2936" y="3401"/>
                  </a:cubicBezTo>
                  <a:lnTo>
                    <a:pt x="2865" y="3365"/>
                  </a:lnTo>
                  <a:cubicBezTo>
                    <a:pt x="2721" y="3329"/>
                    <a:pt x="2614" y="3258"/>
                    <a:pt x="2507" y="3186"/>
                  </a:cubicBezTo>
                  <a:cubicBezTo>
                    <a:pt x="2471" y="3150"/>
                    <a:pt x="2435" y="3115"/>
                    <a:pt x="2435" y="3079"/>
                  </a:cubicBezTo>
                  <a:cubicBezTo>
                    <a:pt x="2399" y="3043"/>
                    <a:pt x="2363" y="3007"/>
                    <a:pt x="2328" y="2972"/>
                  </a:cubicBezTo>
                  <a:lnTo>
                    <a:pt x="2328" y="2864"/>
                  </a:lnTo>
                  <a:cubicBezTo>
                    <a:pt x="2292" y="2828"/>
                    <a:pt x="2292" y="2757"/>
                    <a:pt x="2328" y="2721"/>
                  </a:cubicBezTo>
                  <a:cubicBezTo>
                    <a:pt x="2328" y="2649"/>
                    <a:pt x="2328" y="2614"/>
                    <a:pt x="2363" y="2542"/>
                  </a:cubicBezTo>
                  <a:cubicBezTo>
                    <a:pt x="2399" y="2470"/>
                    <a:pt x="2435" y="2399"/>
                    <a:pt x="2507" y="2327"/>
                  </a:cubicBezTo>
                  <a:cubicBezTo>
                    <a:pt x="2542" y="2256"/>
                    <a:pt x="2578" y="2220"/>
                    <a:pt x="2650" y="2184"/>
                  </a:cubicBezTo>
                  <a:cubicBezTo>
                    <a:pt x="2686" y="2148"/>
                    <a:pt x="2721" y="2112"/>
                    <a:pt x="2721" y="2077"/>
                  </a:cubicBezTo>
                  <a:cubicBezTo>
                    <a:pt x="2721" y="2005"/>
                    <a:pt x="2721" y="1933"/>
                    <a:pt x="2686" y="1898"/>
                  </a:cubicBezTo>
                  <a:cubicBezTo>
                    <a:pt x="2650" y="1862"/>
                    <a:pt x="2614" y="1826"/>
                    <a:pt x="2578" y="1826"/>
                  </a:cubicBezTo>
                  <a:lnTo>
                    <a:pt x="2507" y="1826"/>
                  </a:lnTo>
                  <a:cubicBezTo>
                    <a:pt x="2495" y="1814"/>
                    <a:pt x="2483" y="1810"/>
                    <a:pt x="2471" y="1810"/>
                  </a:cubicBezTo>
                  <a:cubicBezTo>
                    <a:pt x="2447" y="1810"/>
                    <a:pt x="2423" y="1826"/>
                    <a:pt x="2399" y="1826"/>
                  </a:cubicBezTo>
                  <a:lnTo>
                    <a:pt x="2292" y="1933"/>
                  </a:lnTo>
                  <a:cubicBezTo>
                    <a:pt x="2292" y="1826"/>
                    <a:pt x="2256" y="1755"/>
                    <a:pt x="2220" y="1719"/>
                  </a:cubicBezTo>
                  <a:lnTo>
                    <a:pt x="2113" y="1647"/>
                  </a:lnTo>
                  <a:lnTo>
                    <a:pt x="1898" y="1468"/>
                  </a:lnTo>
                  <a:lnTo>
                    <a:pt x="1791" y="1397"/>
                  </a:lnTo>
                  <a:lnTo>
                    <a:pt x="1719" y="1325"/>
                  </a:lnTo>
                  <a:cubicBezTo>
                    <a:pt x="1576" y="1218"/>
                    <a:pt x="1469" y="1110"/>
                    <a:pt x="1361" y="967"/>
                  </a:cubicBezTo>
                  <a:cubicBezTo>
                    <a:pt x="1325" y="931"/>
                    <a:pt x="1325" y="895"/>
                    <a:pt x="1290" y="860"/>
                  </a:cubicBezTo>
                  <a:lnTo>
                    <a:pt x="1254" y="752"/>
                  </a:lnTo>
                  <a:lnTo>
                    <a:pt x="1254" y="716"/>
                  </a:lnTo>
                  <a:cubicBezTo>
                    <a:pt x="1325" y="681"/>
                    <a:pt x="1361" y="609"/>
                    <a:pt x="1433" y="573"/>
                  </a:cubicBezTo>
                  <a:cubicBezTo>
                    <a:pt x="1469" y="537"/>
                    <a:pt x="1504" y="430"/>
                    <a:pt x="1504" y="359"/>
                  </a:cubicBezTo>
                  <a:cubicBezTo>
                    <a:pt x="1540" y="251"/>
                    <a:pt x="1504" y="180"/>
                    <a:pt x="1433" y="108"/>
                  </a:cubicBezTo>
                  <a:cubicBezTo>
                    <a:pt x="1361" y="36"/>
                    <a:pt x="1254" y="1"/>
                    <a:pt x="118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8F2A2A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endParaRPr>
            </a:p>
          </p:txBody>
        </p:sp>
        <p:sp>
          <p:nvSpPr>
            <p:cNvPr id="18" name="Google Shape;570;p33">
              <a:extLst>
                <a:ext uri="{FF2B5EF4-FFF2-40B4-BE49-F238E27FC236}">
                  <a16:creationId xmlns:a16="http://schemas.microsoft.com/office/drawing/2014/main" id="{AF52C5FA-37A4-5E52-51C3-9EB29379C77D}"/>
                </a:ext>
              </a:extLst>
            </p:cNvPr>
            <p:cNvSpPr/>
            <p:nvPr/>
          </p:nvSpPr>
          <p:spPr>
            <a:xfrm>
              <a:off x="2522725" y="1588125"/>
              <a:ext cx="82350" cy="53700"/>
            </a:xfrm>
            <a:custGeom>
              <a:avLst/>
              <a:gdLst/>
              <a:ahLst/>
              <a:cxnLst/>
              <a:rect l="l" t="t" r="r" b="b"/>
              <a:pathLst>
                <a:path w="3294" h="2148" extrusionOk="0">
                  <a:moveTo>
                    <a:pt x="2864" y="0"/>
                  </a:moveTo>
                  <a:cubicBezTo>
                    <a:pt x="2792" y="36"/>
                    <a:pt x="2721" y="72"/>
                    <a:pt x="2685" y="143"/>
                  </a:cubicBezTo>
                  <a:lnTo>
                    <a:pt x="2613" y="251"/>
                  </a:lnTo>
                  <a:cubicBezTo>
                    <a:pt x="2577" y="287"/>
                    <a:pt x="2542" y="358"/>
                    <a:pt x="2506" y="394"/>
                  </a:cubicBezTo>
                  <a:cubicBezTo>
                    <a:pt x="2434" y="501"/>
                    <a:pt x="2327" y="573"/>
                    <a:pt x="2255" y="645"/>
                  </a:cubicBezTo>
                  <a:cubicBezTo>
                    <a:pt x="2184" y="680"/>
                    <a:pt x="2112" y="716"/>
                    <a:pt x="2076" y="752"/>
                  </a:cubicBezTo>
                  <a:lnTo>
                    <a:pt x="1969" y="752"/>
                  </a:lnTo>
                  <a:lnTo>
                    <a:pt x="1933" y="716"/>
                  </a:lnTo>
                  <a:cubicBezTo>
                    <a:pt x="1861" y="645"/>
                    <a:pt x="1790" y="609"/>
                    <a:pt x="1683" y="609"/>
                  </a:cubicBezTo>
                  <a:cubicBezTo>
                    <a:pt x="1611" y="609"/>
                    <a:pt x="1539" y="645"/>
                    <a:pt x="1468" y="716"/>
                  </a:cubicBezTo>
                  <a:cubicBezTo>
                    <a:pt x="1396" y="788"/>
                    <a:pt x="1360" y="859"/>
                    <a:pt x="1360" y="931"/>
                  </a:cubicBezTo>
                  <a:lnTo>
                    <a:pt x="1360" y="1002"/>
                  </a:lnTo>
                  <a:cubicBezTo>
                    <a:pt x="1360" y="985"/>
                    <a:pt x="1351" y="976"/>
                    <a:pt x="1342" y="976"/>
                  </a:cubicBezTo>
                  <a:cubicBezTo>
                    <a:pt x="1334" y="976"/>
                    <a:pt x="1325" y="985"/>
                    <a:pt x="1325" y="1002"/>
                  </a:cubicBezTo>
                  <a:lnTo>
                    <a:pt x="1181" y="1002"/>
                  </a:lnTo>
                  <a:cubicBezTo>
                    <a:pt x="1146" y="1038"/>
                    <a:pt x="1110" y="1110"/>
                    <a:pt x="1074" y="1146"/>
                  </a:cubicBezTo>
                  <a:cubicBezTo>
                    <a:pt x="1074" y="1181"/>
                    <a:pt x="1074" y="1217"/>
                    <a:pt x="1074" y="1217"/>
                  </a:cubicBezTo>
                  <a:lnTo>
                    <a:pt x="1038" y="1360"/>
                  </a:lnTo>
                  <a:lnTo>
                    <a:pt x="1002" y="1396"/>
                  </a:lnTo>
                  <a:cubicBezTo>
                    <a:pt x="967" y="1432"/>
                    <a:pt x="931" y="1504"/>
                    <a:pt x="895" y="1539"/>
                  </a:cubicBezTo>
                  <a:cubicBezTo>
                    <a:pt x="859" y="1611"/>
                    <a:pt x="823" y="1647"/>
                    <a:pt x="752" y="1683"/>
                  </a:cubicBezTo>
                  <a:lnTo>
                    <a:pt x="680" y="1718"/>
                  </a:lnTo>
                  <a:lnTo>
                    <a:pt x="537" y="1718"/>
                  </a:lnTo>
                  <a:cubicBezTo>
                    <a:pt x="501" y="1718"/>
                    <a:pt x="465" y="1718"/>
                    <a:pt x="465" y="1683"/>
                  </a:cubicBezTo>
                  <a:lnTo>
                    <a:pt x="394" y="1611"/>
                  </a:lnTo>
                  <a:lnTo>
                    <a:pt x="358" y="1539"/>
                  </a:lnTo>
                  <a:lnTo>
                    <a:pt x="358" y="1432"/>
                  </a:lnTo>
                  <a:cubicBezTo>
                    <a:pt x="358" y="1325"/>
                    <a:pt x="287" y="1253"/>
                    <a:pt x="179" y="1253"/>
                  </a:cubicBezTo>
                  <a:cubicBezTo>
                    <a:pt x="72" y="1253"/>
                    <a:pt x="0" y="1325"/>
                    <a:pt x="0" y="1432"/>
                  </a:cubicBezTo>
                  <a:cubicBezTo>
                    <a:pt x="0" y="1504"/>
                    <a:pt x="0" y="1611"/>
                    <a:pt x="36" y="1683"/>
                  </a:cubicBezTo>
                  <a:cubicBezTo>
                    <a:pt x="72" y="1790"/>
                    <a:pt x="108" y="1862"/>
                    <a:pt x="179" y="1933"/>
                  </a:cubicBezTo>
                  <a:cubicBezTo>
                    <a:pt x="215" y="1969"/>
                    <a:pt x="251" y="2005"/>
                    <a:pt x="287" y="2041"/>
                  </a:cubicBezTo>
                  <a:lnTo>
                    <a:pt x="322" y="2041"/>
                  </a:lnTo>
                  <a:cubicBezTo>
                    <a:pt x="430" y="2112"/>
                    <a:pt x="537" y="2148"/>
                    <a:pt x="680" y="2148"/>
                  </a:cubicBezTo>
                  <a:lnTo>
                    <a:pt x="788" y="2148"/>
                  </a:lnTo>
                  <a:cubicBezTo>
                    <a:pt x="967" y="2112"/>
                    <a:pt x="1110" y="2005"/>
                    <a:pt x="1253" y="1897"/>
                  </a:cubicBezTo>
                  <a:cubicBezTo>
                    <a:pt x="1289" y="1790"/>
                    <a:pt x="1360" y="1718"/>
                    <a:pt x="1432" y="1611"/>
                  </a:cubicBezTo>
                  <a:cubicBezTo>
                    <a:pt x="1432" y="1575"/>
                    <a:pt x="1468" y="1504"/>
                    <a:pt x="1504" y="1468"/>
                  </a:cubicBezTo>
                  <a:cubicBezTo>
                    <a:pt x="1504" y="1396"/>
                    <a:pt x="1504" y="1360"/>
                    <a:pt x="1504" y="1289"/>
                  </a:cubicBezTo>
                  <a:cubicBezTo>
                    <a:pt x="1575" y="1325"/>
                    <a:pt x="1647" y="1396"/>
                    <a:pt x="1718" y="1432"/>
                  </a:cubicBezTo>
                  <a:cubicBezTo>
                    <a:pt x="1790" y="1432"/>
                    <a:pt x="1897" y="1468"/>
                    <a:pt x="1969" y="1468"/>
                  </a:cubicBezTo>
                  <a:lnTo>
                    <a:pt x="2076" y="1468"/>
                  </a:lnTo>
                  <a:cubicBezTo>
                    <a:pt x="2112" y="1468"/>
                    <a:pt x="2184" y="1432"/>
                    <a:pt x="2255" y="1432"/>
                  </a:cubicBezTo>
                  <a:cubicBezTo>
                    <a:pt x="2291" y="1396"/>
                    <a:pt x="2363" y="1396"/>
                    <a:pt x="2398" y="1360"/>
                  </a:cubicBezTo>
                  <a:lnTo>
                    <a:pt x="2434" y="1360"/>
                  </a:lnTo>
                  <a:cubicBezTo>
                    <a:pt x="2542" y="1325"/>
                    <a:pt x="2613" y="1253"/>
                    <a:pt x="2685" y="1181"/>
                  </a:cubicBezTo>
                  <a:cubicBezTo>
                    <a:pt x="2935" y="1002"/>
                    <a:pt x="3114" y="752"/>
                    <a:pt x="3222" y="466"/>
                  </a:cubicBezTo>
                  <a:cubicBezTo>
                    <a:pt x="3293" y="322"/>
                    <a:pt x="3222" y="143"/>
                    <a:pt x="3114" y="72"/>
                  </a:cubicBezTo>
                  <a:cubicBezTo>
                    <a:pt x="3043" y="36"/>
                    <a:pt x="3007" y="0"/>
                    <a:pt x="293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8F2A2A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endParaRPr>
            </a:p>
          </p:txBody>
        </p:sp>
        <p:sp>
          <p:nvSpPr>
            <p:cNvPr id="19" name="Google Shape;571;p33">
              <a:extLst>
                <a:ext uri="{FF2B5EF4-FFF2-40B4-BE49-F238E27FC236}">
                  <a16:creationId xmlns:a16="http://schemas.microsoft.com/office/drawing/2014/main" id="{E711231D-1BA6-DE87-6DD8-35FB0D21DF77}"/>
                </a:ext>
              </a:extLst>
            </p:cNvPr>
            <p:cNvSpPr/>
            <p:nvPr/>
          </p:nvSpPr>
          <p:spPr>
            <a:xfrm>
              <a:off x="2524500" y="1316975"/>
              <a:ext cx="45675" cy="70725"/>
            </a:xfrm>
            <a:custGeom>
              <a:avLst/>
              <a:gdLst/>
              <a:ahLst/>
              <a:cxnLst/>
              <a:rect l="l" t="t" r="r" b="b"/>
              <a:pathLst>
                <a:path w="1827" h="2829" extrusionOk="0">
                  <a:moveTo>
                    <a:pt x="1683" y="0"/>
                  </a:moveTo>
                  <a:cubicBezTo>
                    <a:pt x="1576" y="0"/>
                    <a:pt x="1468" y="36"/>
                    <a:pt x="1397" y="72"/>
                  </a:cubicBezTo>
                  <a:cubicBezTo>
                    <a:pt x="1289" y="108"/>
                    <a:pt x="1182" y="179"/>
                    <a:pt x="1110" y="251"/>
                  </a:cubicBezTo>
                  <a:cubicBezTo>
                    <a:pt x="1039" y="358"/>
                    <a:pt x="967" y="430"/>
                    <a:pt x="931" y="537"/>
                  </a:cubicBezTo>
                  <a:cubicBezTo>
                    <a:pt x="896" y="645"/>
                    <a:pt x="860" y="752"/>
                    <a:pt x="860" y="860"/>
                  </a:cubicBezTo>
                  <a:cubicBezTo>
                    <a:pt x="824" y="860"/>
                    <a:pt x="788" y="860"/>
                    <a:pt x="788" y="895"/>
                  </a:cubicBezTo>
                  <a:cubicBezTo>
                    <a:pt x="681" y="931"/>
                    <a:pt x="609" y="1003"/>
                    <a:pt x="502" y="1038"/>
                  </a:cubicBezTo>
                  <a:lnTo>
                    <a:pt x="394" y="1146"/>
                  </a:lnTo>
                  <a:cubicBezTo>
                    <a:pt x="359" y="1182"/>
                    <a:pt x="287" y="1217"/>
                    <a:pt x="251" y="1289"/>
                  </a:cubicBezTo>
                  <a:cubicBezTo>
                    <a:pt x="180" y="1361"/>
                    <a:pt x="144" y="1468"/>
                    <a:pt x="72" y="1611"/>
                  </a:cubicBezTo>
                  <a:cubicBezTo>
                    <a:pt x="37" y="1719"/>
                    <a:pt x="1" y="1862"/>
                    <a:pt x="1" y="2005"/>
                  </a:cubicBezTo>
                  <a:cubicBezTo>
                    <a:pt x="1" y="2041"/>
                    <a:pt x="1" y="2112"/>
                    <a:pt x="1" y="2184"/>
                  </a:cubicBezTo>
                  <a:cubicBezTo>
                    <a:pt x="37" y="2220"/>
                    <a:pt x="37" y="2291"/>
                    <a:pt x="72" y="2363"/>
                  </a:cubicBezTo>
                  <a:cubicBezTo>
                    <a:pt x="108" y="2399"/>
                    <a:pt x="144" y="2434"/>
                    <a:pt x="180" y="2470"/>
                  </a:cubicBezTo>
                  <a:cubicBezTo>
                    <a:pt x="180" y="2506"/>
                    <a:pt x="251" y="2542"/>
                    <a:pt x="287" y="2578"/>
                  </a:cubicBezTo>
                  <a:cubicBezTo>
                    <a:pt x="430" y="2685"/>
                    <a:pt x="609" y="2792"/>
                    <a:pt x="788" y="2828"/>
                  </a:cubicBezTo>
                  <a:lnTo>
                    <a:pt x="860" y="2828"/>
                  </a:lnTo>
                  <a:cubicBezTo>
                    <a:pt x="1110" y="2828"/>
                    <a:pt x="1254" y="2542"/>
                    <a:pt x="1110" y="2363"/>
                  </a:cubicBezTo>
                  <a:cubicBezTo>
                    <a:pt x="1075" y="2291"/>
                    <a:pt x="1003" y="2256"/>
                    <a:pt x="931" y="2220"/>
                  </a:cubicBezTo>
                  <a:lnTo>
                    <a:pt x="717" y="2148"/>
                  </a:lnTo>
                  <a:lnTo>
                    <a:pt x="645" y="2112"/>
                  </a:lnTo>
                  <a:cubicBezTo>
                    <a:pt x="609" y="2112"/>
                    <a:pt x="609" y="2077"/>
                    <a:pt x="573" y="2077"/>
                  </a:cubicBezTo>
                  <a:cubicBezTo>
                    <a:pt x="573" y="2041"/>
                    <a:pt x="538" y="2041"/>
                    <a:pt x="538" y="2005"/>
                  </a:cubicBezTo>
                  <a:lnTo>
                    <a:pt x="538" y="1898"/>
                  </a:lnTo>
                  <a:cubicBezTo>
                    <a:pt x="538" y="1862"/>
                    <a:pt x="573" y="1790"/>
                    <a:pt x="573" y="1754"/>
                  </a:cubicBezTo>
                  <a:cubicBezTo>
                    <a:pt x="609" y="1683"/>
                    <a:pt x="645" y="1647"/>
                    <a:pt x="681" y="1575"/>
                  </a:cubicBezTo>
                  <a:cubicBezTo>
                    <a:pt x="717" y="1540"/>
                    <a:pt x="717" y="1504"/>
                    <a:pt x="752" y="1504"/>
                  </a:cubicBezTo>
                  <a:cubicBezTo>
                    <a:pt x="860" y="1432"/>
                    <a:pt x="931" y="1361"/>
                    <a:pt x="1039" y="1325"/>
                  </a:cubicBezTo>
                  <a:lnTo>
                    <a:pt x="1110" y="1289"/>
                  </a:lnTo>
                  <a:cubicBezTo>
                    <a:pt x="1218" y="1396"/>
                    <a:pt x="1361" y="1468"/>
                    <a:pt x="1540" y="1540"/>
                  </a:cubicBezTo>
                  <a:cubicBezTo>
                    <a:pt x="1540" y="1575"/>
                    <a:pt x="1576" y="1575"/>
                    <a:pt x="1647" y="1575"/>
                  </a:cubicBezTo>
                  <a:lnTo>
                    <a:pt x="1683" y="1575"/>
                  </a:lnTo>
                  <a:cubicBezTo>
                    <a:pt x="1719" y="1575"/>
                    <a:pt x="1790" y="1540"/>
                    <a:pt x="1826" y="1468"/>
                  </a:cubicBezTo>
                  <a:cubicBezTo>
                    <a:pt x="1826" y="1432"/>
                    <a:pt x="1826" y="1361"/>
                    <a:pt x="1826" y="1325"/>
                  </a:cubicBezTo>
                  <a:cubicBezTo>
                    <a:pt x="1826" y="1253"/>
                    <a:pt x="1790" y="1217"/>
                    <a:pt x="1719" y="1182"/>
                  </a:cubicBezTo>
                  <a:cubicBezTo>
                    <a:pt x="1612" y="1146"/>
                    <a:pt x="1504" y="1038"/>
                    <a:pt x="1361" y="967"/>
                  </a:cubicBezTo>
                  <a:lnTo>
                    <a:pt x="1289" y="860"/>
                  </a:lnTo>
                  <a:lnTo>
                    <a:pt x="1254" y="788"/>
                  </a:lnTo>
                  <a:lnTo>
                    <a:pt x="1254" y="752"/>
                  </a:lnTo>
                  <a:cubicBezTo>
                    <a:pt x="1218" y="752"/>
                    <a:pt x="1218" y="716"/>
                    <a:pt x="1254" y="681"/>
                  </a:cubicBezTo>
                  <a:cubicBezTo>
                    <a:pt x="1254" y="645"/>
                    <a:pt x="1254" y="645"/>
                    <a:pt x="1254" y="609"/>
                  </a:cubicBezTo>
                  <a:cubicBezTo>
                    <a:pt x="1289" y="573"/>
                    <a:pt x="1289" y="537"/>
                    <a:pt x="1325" y="502"/>
                  </a:cubicBezTo>
                  <a:cubicBezTo>
                    <a:pt x="1325" y="466"/>
                    <a:pt x="1361" y="430"/>
                    <a:pt x="1397" y="430"/>
                  </a:cubicBezTo>
                  <a:cubicBezTo>
                    <a:pt x="1433" y="394"/>
                    <a:pt x="1468" y="358"/>
                    <a:pt x="1540" y="358"/>
                  </a:cubicBezTo>
                  <a:lnTo>
                    <a:pt x="1683" y="323"/>
                  </a:lnTo>
                  <a:cubicBezTo>
                    <a:pt x="1755" y="287"/>
                    <a:pt x="1826" y="251"/>
                    <a:pt x="1826" y="144"/>
                  </a:cubicBezTo>
                  <a:cubicBezTo>
                    <a:pt x="1826" y="108"/>
                    <a:pt x="1790" y="72"/>
                    <a:pt x="1790" y="36"/>
                  </a:cubicBezTo>
                  <a:cubicBezTo>
                    <a:pt x="1755" y="36"/>
                    <a:pt x="1719" y="0"/>
                    <a:pt x="168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8F2A2A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endParaRPr>
            </a:p>
          </p:txBody>
        </p:sp>
        <p:sp>
          <p:nvSpPr>
            <p:cNvPr id="20" name="Google Shape;572;p33">
              <a:extLst>
                <a:ext uri="{FF2B5EF4-FFF2-40B4-BE49-F238E27FC236}">
                  <a16:creationId xmlns:a16="http://schemas.microsoft.com/office/drawing/2014/main" id="{9341A5FF-378C-D2D8-C359-CF26782A3CC2}"/>
                </a:ext>
              </a:extLst>
            </p:cNvPr>
            <p:cNvSpPr/>
            <p:nvPr/>
          </p:nvSpPr>
          <p:spPr>
            <a:xfrm>
              <a:off x="2766350" y="1339350"/>
              <a:ext cx="62425" cy="65350"/>
            </a:xfrm>
            <a:custGeom>
              <a:avLst/>
              <a:gdLst/>
              <a:ahLst/>
              <a:cxnLst/>
              <a:rect l="l" t="t" r="r" b="b"/>
              <a:pathLst>
                <a:path w="2497" h="2614" extrusionOk="0">
                  <a:moveTo>
                    <a:pt x="1710" y="0"/>
                  </a:moveTo>
                  <a:cubicBezTo>
                    <a:pt x="1602" y="0"/>
                    <a:pt x="1495" y="0"/>
                    <a:pt x="1387" y="36"/>
                  </a:cubicBezTo>
                  <a:cubicBezTo>
                    <a:pt x="1280" y="72"/>
                    <a:pt x="1244" y="143"/>
                    <a:pt x="1280" y="251"/>
                  </a:cubicBezTo>
                  <a:cubicBezTo>
                    <a:pt x="1280" y="322"/>
                    <a:pt x="1352" y="358"/>
                    <a:pt x="1423" y="358"/>
                  </a:cubicBezTo>
                  <a:lnTo>
                    <a:pt x="1459" y="358"/>
                  </a:lnTo>
                  <a:lnTo>
                    <a:pt x="1602" y="322"/>
                  </a:lnTo>
                  <a:lnTo>
                    <a:pt x="1745" y="322"/>
                  </a:lnTo>
                  <a:cubicBezTo>
                    <a:pt x="1781" y="322"/>
                    <a:pt x="1817" y="322"/>
                    <a:pt x="1853" y="358"/>
                  </a:cubicBezTo>
                  <a:lnTo>
                    <a:pt x="1996" y="430"/>
                  </a:lnTo>
                  <a:cubicBezTo>
                    <a:pt x="1996" y="430"/>
                    <a:pt x="2032" y="466"/>
                    <a:pt x="2067" y="501"/>
                  </a:cubicBezTo>
                  <a:lnTo>
                    <a:pt x="2103" y="537"/>
                  </a:lnTo>
                  <a:cubicBezTo>
                    <a:pt x="2103" y="573"/>
                    <a:pt x="2103" y="609"/>
                    <a:pt x="2103" y="645"/>
                  </a:cubicBezTo>
                  <a:cubicBezTo>
                    <a:pt x="2103" y="680"/>
                    <a:pt x="2103" y="752"/>
                    <a:pt x="2103" y="824"/>
                  </a:cubicBezTo>
                  <a:cubicBezTo>
                    <a:pt x="2103" y="895"/>
                    <a:pt x="2067" y="967"/>
                    <a:pt x="2067" y="1038"/>
                  </a:cubicBezTo>
                  <a:cubicBezTo>
                    <a:pt x="1996" y="1146"/>
                    <a:pt x="1924" y="1289"/>
                    <a:pt x="1817" y="1396"/>
                  </a:cubicBezTo>
                  <a:lnTo>
                    <a:pt x="1674" y="1611"/>
                  </a:lnTo>
                  <a:cubicBezTo>
                    <a:pt x="1674" y="1647"/>
                    <a:pt x="1638" y="1718"/>
                    <a:pt x="1638" y="1754"/>
                  </a:cubicBezTo>
                  <a:cubicBezTo>
                    <a:pt x="1638" y="1683"/>
                    <a:pt x="1602" y="1647"/>
                    <a:pt x="1566" y="1575"/>
                  </a:cubicBezTo>
                  <a:cubicBezTo>
                    <a:pt x="1495" y="1504"/>
                    <a:pt x="1459" y="1432"/>
                    <a:pt x="1352" y="1361"/>
                  </a:cubicBezTo>
                  <a:cubicBezTo>
                    <a:pt x="1316" y="1361"/>
                    <a:pt x="1280" y="1325"/>
                    <a:pt x="1280" y="1325"/>
                  </a:cubicBezTo>
                  <a:lnTo>
                    <a:pt x="1244" y="1325"/>
                  </a:lnTo>
                  <a:cubicBezTo>
                    <a:pt x="1208" y="1325"/>
                    <a:pt x="1173" y="1289"/>
                    <a:pt x="1137" y="1289"/>
                  </a:cubicBezTo>
                  <a:cubicBezTo>
                    <a:pt x="1089" y="1289"/>
                    <a:pt x="1041" y="1273"/>
                    <a:pt x="994" y="1273"/>
                  </a:cubicBezTo>
                  <a:cubicBezTo>
                    <a:pt x="970" y="1273"/>
                    <a:pt x="946" y="1277"/>
                    <a:pt x="922" y="1289"/>
                  </a:cubicBezTo>
                  <a:lnTo>
                    <a:pt x="850" y="1289"/>
                  </a:lnTo>
                  <a:cubicBezTo>
                    <a:pt x="636" y="1289"/>
                    <a:pt x="421" y="1325"/>
                    <a:pt x="242" y="1396"/>
                  </a:cubicBezTo>
                  <a:lnTo>
                    <a:pt x="170" y="1396"/>
                  </a:lnTo>
                  <a:cubicBezTo>
                    <a:pt x="1" y="1430"/>
                    <a:pt x="24" y="1721"/>
                    <a:pt x="210" y="1721"/>
                  </a:cubicBezTo>
                  <a:cubicBezTo>
                    <a:pt x="220" y="1721"/>
                    <a:pt x="231" y="1720"/>
                    <a:pt x="242" y="1718"/>
                  </a:cubicBezTo>
                  <a:lnTo>
                    <a:pt x="314" y="1718"/>
                  </a:lnTo>
                  <a:cubicBezTo>
                    <a:pt x="421" y="1683"/>
                    <a:pt x="564" y="1647"/>
                    <a:pt x="707" y="1647"/>
                  </a:cubicBezTo>
                  <a:lnTo>
                    <a:pt x="994" y="1647"/>
                  </a:lnTo>
                  <a:cubicBezTo>
                    <a:pt x="1029" y="1647"/>
                    <a:pt x="1065" y="1647"/>
                    <a:pt x="1101" y="1683"/>
                  </a:cubicBezTo>
                  <a:lnTo>
                    <a:pt x="1173" y="1683"/>
                  </a:lnTo>
                  <a:lnTo>
                    <a:pt x="1173" y="1718"/>
                  </a:lnTo>
                  <a:cubicBezTo>
                    <a:pt x="1208" y="1754"/>
                    <a:pt x="1208" y="1790"/>
                    <a:pt x="1244" y="1826"/>
                  </a:cubicBezTo>
                  <a:cubicBezTo>
                    <a:pt x="1244" y="1862"/>
                    <a:pt x="1280" y="1933"/>
                    <a:pt x="1280" y="1969"/>
                  </a:cubicBezTo>
                  <a:cubicBezTo>
                    <a:pt x="1280" y="2041"/>
                    <a:pt x="1280" y="2112"/>
                    <a:pt x="1280" y="2184"/>
                  </a:cubicBezTo>
                  <a:cubicBezTo>
                    <a:pt x="1280" y="2220"/>
                    <a:pt x="1244" y="2255"/>
                    <a:pt x="1244" y="2291"/>
                  </a:cubicBezTo>
                  <a:cubicBezTo>
                    <a:pt x="1208" y="2363"/>
                    <a:pt x="1208" y="2434"/>
                    <a:pt x="1244" y="2470"/>
                  </a:cubicBezTo>
                  <a:cubicBezTo>
                    <a:pt x="1280" y="2542"/>
                    <a:pt x="1316" y="2578"/>
                    <a:pt x="1387" y="2613"/>
                  </a:cubicBezTo>
                  <a:lnTo>
                    <a:pt x="1459" y="2613"/>
                  </a:lnTo>
                  <a:cubicBezTo>
                    <a:pt x="1531" y="2613"/>
                    <a:pt x="1638" y="2542"/>
                    <a:pt x="1674" y="2434"/>
                  </a:cubicBezTo>
                  <a:cubicBezTo>
                    <a:pt x="1710" y="2327"/>
                    <a:pt x="1710" y="2220"/>
                    <a:pt x="1710" y="2148"/>
                  </a:cubicBezTo>
                  <a:cubicBezTo>
                    <a:pt x="1710" y="2041"/>
                    <a:pt x="1710" y="1969"/>
                    <a:pt x="1674" y="1897"/>
                  </a:cubicBezTo>
                  <a:lnTo>
                    <a:pt x="1674" y="1897"/>
                  </a:lnTo>
                  <a:cubicBezTo>
                    <a:pt x="1710" y="1933"/>
                    <a:pt x="1710" y="1969"/>
                    <a:pt x="1745" y="1969"/>
                  </a:cubicBezTo>
                  <a:cubicBezTo>
                    <a:pt x="1781" y="2005"/>
                    <a:pt x="1853" y="2005"/>
                    <a:pt x="1888" y="2005"/>
                  </a:cubicBezTo>
                  <a:cubicBezTo>
                    <a:pt x="1960" y="2005"/>
                    <a:pt x="2067" y="1969"/>
                    <a:pt x="2103" y="1897"/>
                  </a:cubicBezTo>
                  <a:cubicBezTo>
                    <a:pt x="2175" y="1790"/>
                    <a:pt x="2211" y="1683"/>
                    <a:pt x="2246" y="1611"/>
                  </a:cubicBezTo>
                  <a:cubicBezTo>
                    <a:pt x="2318" y="1468"/>
                    <a:pt x="2390" y="1325"/>
                    <a:pt x="2425" y="1217"/>
                  </a:cubicBezTo>
                  <a:cubicBezTo>
                    <a:pt x="2461" y="1146"/>
                    <a:pt x="2461" y="1074"/>
                    <a:pt x="2497" y="1038"/>
                  </a:cubicBezTo>
                  <a:cubicBezTo>
                    <a:pt x="2497" y="931"/>
                    <a:pt x="2497" y="859"/>
                    <a:pt x="2497" y="788"/>
                  </a:cubicBezTo>
                  <a:cubicBezTo>
                    <a:pt x="2497" y="716"/>
                    <a:pt x="2497" y="680"/>
                    <a:pt x="2497" y="609"/>
                  </a:cubicBezTo>
                  <a:lnTo>
                    <a:pt x="2497" y="573"/>
                  </a:lnTo>
                  <a:cubicBezTo>
                    <a:pt x="2461" y="501"/>
                    <a:pt x="2461" y="430"/>
                    <a:pt x="2425" y="394"/>
                  </a:cubicBezTo>
                  <a:cubicBezTo>
                    <a:pt x="2390" y="322"/>
                    <a:pt x="2354" y="287"/>
                    <a:pt x="2318" y="251"/>
                  </a:cubicBezTo>
                  <a:cubicBezTo>
                    <a:pt x="2282" y="179"/>
                    <a:pt x="2211" y="143"/>
                    <a:pt x="2139" y="108"/>
                  </a:cubicBezTo>
                  <a:cubicBezTo>
                    <a:pt x="2103" y="72"/>
                    <a:pt x="2067" y="72"/>
                    <a:pt x="1996" y="36"/>
                  </a:cubicBezTo>
                  <a:cubicBezTo>
                    <a:pt x="1924" y="0"/>
                    <a:pt x="1853" y="0"/>
                    <a:pt x="178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8F2A2A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endParaRPr>
            </a:p>
          </p:txBody>
        </p:sp>
        <p:sp>
          <p:nvSpPr>
            <p:cNvPr id="21" name="Google Shape;573;p33">
              <a:extLst>
                <a:ext uri="{FF2B5EF4-FFF2-40B4-BE49-F238E27FC236}">
                  <a16:creationId xmlns:a16="http://schemas.microsoft.com/office/drawing/2014/main" id="{36DACD90-4E56-06F0-7B0B-62DD622FD49E}"/>
                </a:ext>
              </a:extLst>
            </p:cNvPr>
            <p:cNvSpPr/>
            <p:nvPr/>
          </p:nvSpPr>
          <p:spPr>
            <a:xfrm>
              <a:off x="2878875" y="1161275"/>
              <a:ext cx="33125" cy="36700"/>
            </a:xfrm>
            <a:custGeom>
              <a:avLst/>
              <a:gdLst/>
              <a:ahLst/>
              <a:cxnLst/>
              <a:rect l="l" t="t" r="r" b="b"/>
              <a:pathLst>
                <a:path w="1325" h="1468" extrusionOk="0">
                  <a:moveTo>
                    <a:pt x="430" y="0"/>
                  </a:moveTo>
                  <a:cubicBezTo>
                    <a:pt x="358" y="0"/>
                    <a:pt x="323" y="0"/>
                    <a:pt x="287" y="36"/>
                  </a:cubicBezTo>
                  <a:cubicBezTo>
                    <a:pt x="215" y="72"/>
                    <a:pt x="179" y="108"/>
                    <a:pt x="179" y="179"/>
                  </a:cubicBezTo>
                  <a:cubicBezTo>
                    <a:pt x="144" y="251"/>
                    <a:pt x="108" y="358"/>
                    <a:pt x="72" y="430"/>
                  </a:cubicBezTo>
                  <a:lnTo>
                    <a:pt x="36" y="537"/>
                  </a:lnTo>
                  <a:cubicBezTo>
                    <a:pt x="36" y="609"/>
                    <a:pt x="0" y="680"/>
                    <a:pt x="0" y="752"/>
                  </a:cubicBezTo>
                  <a:lnTo>
                    <a:pt x="0" y="823"/>
                  </a:lnTo>
                  <a:cubicBezTo>
                    <a:pt x="0" y="895"/>
                    <a:pt x="36" y="967"/>
                    <a:pt x="36" y="1002"/>
                  </a:cubicBezTo>
                  <a:cubicBezTo>
                    <a:pt x="72" y="1110"/>
                    <a:pt x="144" y="1217"/>
                    <a:pt x="215" y="1289"/>
                  </a:cubicBezTo>
                  <a:lnTo>
                    <a:pt x="287" y="1360"/>
                  </a:lnTo>
                  <a:lnTo>
                    <a:pt x="323" y="1360"/>
                  </a:lnTo>
                  <a:cubicBezTo>
                    <a:pt x="358" y="1396"/>
                    <a:pt x="394" y="1432"/>
                    <a:pt x="466" y="1432"/>
                  </a:cubicBezTo>
                  <a:cubicBezTo>
                    <a:pt x="502" y="1468"/>
                    <a:pt x="537" y="1468"/>
                    <a:pt x="573" y="1468"/>
                  </a:cubicBezTo>
                  <a:lnTo>
                    <a:pt x="788" y="1468"/>
                  </a:lnTo>
                  <a:cubicBezTo>
                    <a:pt x="931" y="1432"/>
                    <a:pt x="1074" y="1396"/>
                    <a:pt x="1182" y="1289"/>
                  </a:cubicBezTo>
                  <a:cubicBezTo>
                    <a:pt x="1289" y="1253"/>
                    <a:pt x="1325" y="1146"/>
                    <a:pt x="1289" y="1038"/>
                  </a:cubicBezTo>
                  <a:cubicBezTo>
                    <a:pt x="1253" y="1002"/>
                    <a:pt x="1218" y="931"/>
                    <a:pt x="1146" y="931"/>
                  </a:cubicBezTo>
                  <a:cubicBezTo>
                    <a:pt x="1110" y="895"/>
                    <a:pt x="1074" y="895"/>
                    <a:pt x="1039" y="895"/>
                  </a:cubicBezTo>
                  <a:lnTo>
                    <a:pt x="967" y="895"/>
                  </a:lnTo>
                  <a:cubicBezTo>
                    <a:pt x="895" y="931"/>
                    <a:pt x="788" y="967"/>
                    <a:pt x="716" y="967"/>
                  </a:cubicBezTo>
                  <a:lnTo>
                    <a:pt x="609" y="967"/>
                  </a:lnTo>
                  <a:lnTo>
                    <a:pt x="573" y="931"/>
                  </a:lnTo>
                  <a:lnTo>
                    <a:pt x="537" y="895"/>
                  </a:lnTo>
                  <a:lnTo>
                    <a:pt x="537" y="859"/>
                  </a:lnTo>
                  <a:cubicBezTo>
                    <a:pt x="537" y="859"/>
                    <a:pt x="537" y="823"/>
                    <a:pt x="537" y="788"/>
                  </a:cubicBezTo>
                  <a:cubicBezTo>
                    <a:pt x="502" y="788"/>
                    <a:pt x="502" y="752"/>
                    <a:pt x="537" y="716"/>
                  </a:cubicBezTo>
                  <a:cubicBezTo>
                    <a:pt x="537" y="644"/>
                    <a:pt x="573" y="609"/>
                    <a:pt x="573" y="537"/>
                  </a:cubicBezTo>
                  <a:cubicBezTo>
                    <a:pt x="609" y="501"/>
                    <a:pt x="645" y="394"/>
                    <a:pt x="645" y="322"/>
                  </a:cubicBezTo>
                  <a:cubicBezTo>
                    <a:pt x="681" y="251"/>
                    <a:pt x="681" y="179"/>
                    <a:pt x="645" y="108"/>
                  </a:cubicBezTo>
                  <a:cubicBezTo>
                    <a:pt x="609" y="36"/>
                    <a:pt x="537" y="0"/>
                    <a:pt x="4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8F2A2A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endParaRPr>
            </a:p>
          </p:txBody>
        </p:sp>
        <p:sp>
          <p:nvSpPr>
            <p:cNvPr id="22" name="Google Shape;574;p33">
              <a:extLst>
                <a:ext uri="{FF2B5EF4-FFF2-40B4-BE49-F238E27FC236}">
                  <a16:creationId xmlns:a16="http://schemas.microsoft.com/office/drawing/2014/main" id="{428A62CA-3B8C-0C30-F811-C1CFC066E884}"/>
                </a:ext>
              </a:extLst>
            </p:cNvPr>
            <p:cNvSpPr/>
            <p:nvPr/>
          </p:nvSpPr>
          <p:spPr>
            <a:xfrm>
              <a:off x="2568350" y="1348300"/>
              <a:ext cx="18825" cy="32900"/>
            </a:xfrm>
            <a:custGeom>
              <a:avLst/>
              <a:gdLst/>
              <a:ahLst/>
              <a:cxnLst/>
              <a:rect l="l" t="t" r="r" b="b"/>
              <a:pathLst>
                <a:path w="753" h="1316" extrusionOk="0">
                  <a:moveTo>
                    <a:pt x="394" y="0"/>
                  </a:moveTo>
                  <a:cubicBezTo>
                    <a:pt x="359" y="0"/>
                    <a:pt x="323" y="0"/>
                    <a:pt x="287" y="36"/>
                  </a:cubicBezTo>
                  <a:cubicBezTo>
                    <a:pt x="144" y="179"/>
                    <a:pt x="72" y="394"/>
                    <a:pt x="36" y="573"/>
                  </a:cubicBezTo>
                  <a:cubicBezTo>
                    <a:pt x="1" y="609"/>
                    <a:pt x="1" y="645"/>
                    <a:pt x="36" y="716"/>
                  </a:cubicBezTo>
                  <a:cubicBezTo>
                    <a:pt x="1" y="716"/>
                    <a:pt x="1" y="788"/>
                    <a:pt x="36" y="824"/>
                  </a:cubicBezTo>
                  <a:cubicBezTo>
                    <a:pt x="36" y="859"/>
                    <a:pt x="36" y="931"/>
                    <a:pt x="72" y="967"/>
                  </a:cubicBezTo>
                  <a:cubicBezTo>
                    <a:pt x="108" y="1038"/>
                    <a:pt x="144" y="1110"/>
                    <a:pt x="215" y="1146"/>
                  </a:cubicBezTo>
                  <a:cubicBezTo>
                    <a:pt x="287" y="1217"/>
                    <a:pt x="394" y="1253"/>
                    <a:pt x="466" y="1289"/>
                  </a:cubicBezTo>
                  <a:cubicBezTo>
                    <a:pt x="484" y="1307"/>
                    <a:pt x="502" y="1316"/>
                    <a:pt x="520" y="1316"/>
                  </a:cubicBezTo>
                  <a:cubicBezTo>
                    <a:pt x="538" y="1316"/>
                    <a:pt x="556" y="1307"/>
                    <a:pt x="573" y="1289"/>
                  </a:cubicBezTo>
                  <a:lnTo>
                    <a:pt x="645" y="1289"/>
                  </a:lnTo>
                  <a:cubicBezTo>
                    <a:pt x="681" y="1289"/>
                    <a:pt x="717" y="1253"/>
                    <a:pt x="752" y="1217"/>
                  </a:cubicBezTo>
                  <a:cubicBezTo>
                    <a:pt x="752" y="1181"/>
                    <a:pt x="752" y="1110"/>
                    <a:pt x="752" y="1074"/>
                  </a:cubicBezTo>
                  <a:cubicBezTo>
                    <a:pt x="717" y="1003"/>
                    <a:pt x="681" y="967"/>
                    <a:pt x="609" y="931"/>
                  </a:cubicBezTo>
                  <a:cubicBezTo>
                    <a:pt x="538" y="895"/>
                    <a:pt x="502" y="895"/>
                    <a:pt x="430" y="824"/>
                  </a:cubicBezTo>
                  <a:lnTo>
                    <a:pt x="394" y="824"/>
                  </a:lnTo>
                  <a:cubicBezTo>
                    <a:pt x="359" y="788"/>
                    <a:pt x="323" y="752"/>
                    <a:pt x="323" y="752"/>
                  </a:cubicBezTo>
                  <a:lnTo>
                    <a:pt x="323" y="680"/>
                  </a:lnTo>
                  <a:lnTo>
                    <a:pt x="323" y="573"/>
                  </a:lnTo>
                  <a:cubicBezTo>
                    <a:pt x="323" y="537"/>
                    <a:pt x="323" y="501"/>
                    <a:pt x="359" y="430"/>
                  </a:cubicBezTo>
                  <a:cubicBezTo>
                    <a:pt x="359" y="394"/>
                    <a:pt x="394" y="322"/>
                    <a:pt x="430" y="287"/>
                  </a:cubicBezTo>
                  <a:lnTo>
                    <a:pt x="502" y="215"/>
                  </a:lnTo>
                  <a:cubicBezTo>
                    <a:pt x="538" y="179"/>
                    <a:pt x="538" y="108"/>
                    <a:pt x="502" y="36"/>
                  </a:cubicBezTo>
                  <a:cubicBezTo>
                    <a:pt x="466" y="0"/>
                    <a:pt x="430" y="0"/>
                    <a:pt x="39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8F2A2A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endParaRPr>
            </a:p>
          </p:txBody>
        </p:sp>
        <p:sp>
          <p:nvSpPr>
            <p:cNvPr id="23" name="Google Shape;575;p33">
              <a:extLst>
                <a:ext uri="{FF2B5EF4-FFF2-40B4-BE49-F238E27FC236}">
                  <a16:creationId xmlns:a16="http://schemas.microsoft.com/office/drawing/2014/main" id="{949D0561-F2D3-E4B9-7186-84886F66526D}"/>
                </a:ext>
              </a:extLst>
            </p:cNvPr>
            <p:cNvSpPr/>
            <p:nvPr/>
          </p:nvSpPr>
          <p:spPr>
            <a:xfrm>
              <a:off x="3016675" y="928600"/>
              <a:ext cx="110100" cy="171850"/>
            </a:xfrm>
            <a:custGeom>
              <a:avLst/>
              <a:gdLst/>
              <a:ahLst/>
              <a:cxnLst/>
              <a:rect l="l" t="t" r="r" b="b"/>
              <a:pathLst>
                <a:path w="4404" h="6874" extrusionOk="0">
                  <a:moveTo>
                    <a:pt x="2829" y="1"/>
                  </a:moveTo>
                  <a:cubicBezTo>
                    <a:pt x="2793" y="1"/>
                    <a:pt x="2721" y="1"/>
                    <a:pt x="2686" y="36"/>
                  </a:cubicBezTo>
                  <a:cubicBezTo>
                    <a:pt x="2507" y="180"/>
                    <a:pt x="2328" y="287"/>
                    <a:pt x="2149" y="430"/>
                  </a:cubicBezTo>
                  <a:cubicBezTo>
                    <a:pt x="2077" y="502"/>
                    <a:pt x="2005" y="609"/>
                    <a:pt x="1934" y="681"/>
                  </a:cubicBezTo>
                  <a:cubicBezTo>
                    <a:pt x="1862" y="788"/>
                    <a:pt x="1791" y="895"/>
                    <a:pt x="1791" y="1003"/>
                  </a:cubicBezTo>
                  <a:cubicBezTo>
                    <a:pt x="1755" y="1039"/>
                    <a:pt x="1755" y="1074"/>
                    <a:pt x="1791" y="1074"/>
                  </a:cubicBezTo>
                  <a:lnTo>
                    <a:pt x="1719" y="1074"/>
                  </a:lnTo>
                  <a:cubicBezTo>
                    <a:pt x="1647" y="1074"/>
                    <a:pt x="1540" y="1039"/>
                    <a:pt x="1433" y="1039"/>
                  </a:cubicBezTo>
                  <a:cubicBezTo>
                    <a:pt x="1325" y="1074"/>
                    <a:pt x="1218" y="1074"/>
                    <a:pt x="1111" y="1074"/>
                  </a:cubicBezTo>
                  <a:cubicBezTo>
                    <a:pt x="1039" y="1110"/>
                    <a:pt x="932" y="1146"/>
                    <a:pt x="860" y="1182"/>
                  </a:cubicBezTo>
                  <a:cubicBezTo>
                    <a:pt x="466" y="1325"/>
                    <a:pt x="216" y="1647"/>
                    <a:pt x="144" y="2041"/>
                  </a:cubicBezTo>
                  <a:cubicBezTo>
                    <a:pt x="108" y="2435"/>
                    <a:pt x="216" y="2793"/>
                    <a:pt x="430" y="3115"/>
                  </a:cubicBezTo>
                  <a:cubicBezTo>
                    <a:pt x="466" y="3186"/>
                    <a:pt x="502" y="3258"/>
                    <a:pt x="538" y="3329"/>
                  </a:cubicBezTo>
                  <a:cubicBezTo>
                    <a:pt x="502" y="3401"/>
                    <a:pt x="466" y="3437"/>
                    <a:pt x="430" y="3508"/>
                  </a:cubicBezTo>
                  <a:lnTo>
                    <a:pt x="395" y="3580"/>
                  </a:lnTo>
                  <a:cubicBezTo>
                    <a:pt x="287" y="3687"/>
                    <a:pt x="216" y="3795"/>
                    <a:pt x="180" y="3938"/>
                  </a:cubicBezTo>
                  <a:cubicBezTo>
                    <a:pt x="108" y="4081"/>
                    <a:pt x="37" y="4224"/>
                    <a:pt x="37" y="4368"/>
                  </a:cubicBezTo>
                  <a:cubicBezTo>
                    <a:pt x="1" y="4475"/>
                    <a:pt x="1" y="4546"/>
                    <a:pt x="37" y="4654"/>
                  </a:cubicBezTo>
                  <a:cubicBezTo>
                    <a:pt x="37" y="4761"/>
                    <a:pt x="37" y="4869"/>
                    <a:pt x="37" y="4976"/>
                  </a:cubicBezTo>
                  <a:cubicBezTo>
                    <a:pt x="144" y="5298"/>
                    <a:pt x="359" y="5549"/>
                    <a:pt x="645" y="5692"/>
                  </a:cubicBezTo>
                  <a:cubicBezTo>
                    <a:pt x="717" y="5728"/>
                    <a:pt x="753" y="5763"/>
                    <a:pt x="788" y="5763"/>
                  </a:cubicBezTo>
                  <a:lnTo>
                    <a:pt x="824" y="5763"/>
                  </a:lnTo>
                  <a:cubicBezTo>
                    <a:pt x="896" y="5799"/>
                    <a:pt x="932" y="5835"/>
                    <a:pt x="1003" y="5835"/>
                  </a:cubicBezTo>
                  <a:lnTo>
                    <a:pt x="1146" y="5835"/>
                  </a:lnTo>
                  <a:lnTo>
                    <a:pt x="1146" y="5907"/>
                  </a:lnTo>
                  <a:cubicBezTo>
                    <a:pt x="1218" y="5942"/>
                    <a:pt x="1218" y="6014"/>
                    <a:pt x="1290" y="6086"/>
                  </a:cubicBezTo>
                  <a:cubicBezTo>
                    <a:pt x="1325" y="6157"/>
                    <a:pt x="1397" y="6229"/>
                    <a:pt x="1468" y="6265"/>
                  </a:cubicBezTo>
                  <a:cubicBezTo>
                    <a:pt x="1540" y="6336"/>
                    <a:pt x="1576" y="6408"/>
                    <a:pt x="1683" y="6444"/>
                  </a:cubicBezTo>
                  <a:cubicBezTo>
                    <a:pt x="1934" y="6658"/>
                    <a:pt x="2256" y="6766"/>
                    <a:pt x="2614" y="6837"/>
                  </a:cubicBezTo>
                  <a:cubicBezTo>
                    <a:pt x="2686" y="6837"/>
                    <a:pt x="2793" y="6873"/>
                    <a:pt x="2900" y="6873"/>
                  </a:cubicBezTo>
                  <a:lnTo>
                    <a:pt x="3079" y="6873"/>
                  </a:lnTo>
                  <a:cubicBezTo>
                    <a:pt x="3151" y="6837"/>
                    <a:pt x="3258" y="6837"/>
                    <a:pt x="3330" y="6802"/>
                  </a:cubicBezTo>
                  <a:cubicBezTo>
                    <a:pt x="3401" y="6802"/>
                    <a:pt x="3473" y="6766"/>
                    <a:pt x="3545" y="6730"/>
                  </a:cubicBezTo>
                  <a:lnTo>
                    <a:pt x="3580" y="6730"/>
                  </a:lnTo>
                  <a:cubicBezTo>
                    <a:pt x="3724" y="6658"/>
                    <a:pt x="3831" y="6587"/>
                    <a:pt x="3974" y="6515"/>
                  </a:cubicBezTo>
                  <a:cubicBezTo>
                    <a:pt x="4046" y="6444"/>
                    <a:pt x="4117" y="6408"/>
                    <a:pt x="4189" y="6336"/>
                  </a:cubicBezTo>
                  <a:cubicBezTo>
                    <a:pt x="4225" y="6300"/>
                    <a:pt x="4260" y="6229"/>
                    <a:pt x="4296" y="6193"/>
                  </a:cubicBezTo>
                  <a:lnTo>
                    <a:pt x="4296" y="6157"/>
                  </a:lnTo>
                  <a:cubicBezTo>
                    <a:pt x="4404" y="6014"/>
                    <a:pt x="4368" y="5835"/>
                    <a:pt x="4260" y="5692"/>
                  </a:cubicBezTo>
                  <a:cubicBezTo>
                    <a:pt x="4189" y="5656"/>
                    <a:pt x="4082" y="5620"/>
                    <a:pt x="4010" y="5620"/>
                  </a:cubicBezTo>
                  <a:cubicBezTo>
                    <a:pt x="3903" y="5620"/>
                    <a:pt x="3795" y="5656"/>
                    <a:pt x="3724" y="5692"/>
                  </a:cubicBezTo>
                  <a:lnTo>
                    <a:pt x="3724" y="5728"/>
                  </a:lnTo>
                  <a:cubicBezTo>
                    <a:pt x="3652" y="5799"/>
                    <a:pt x="3580" y="5871"/>
                    <a:pt x="3473" y="5942"/>
                  </a:cubicBezTo>
                  <a:cubicBezTo>
                    <a:pt x="3366" y="6014"/>
                    <a:pt x="3258" y="6086"/>
                    <a:pt x="3151" y="6121"/>
                  </a:cubicBezTo>
                  <a:cubicBezTo>
                    <a:pt x="3079" y="6157"/>
                    <a:pt x="3043" y="6193"/>
                    <a:pt x="2972" y="6193"/>
                  </a:cubicBezTo>
                  <a:lnTo>
                    <a:pt x="2757" y="6193"/>
                  </a:lnTo>
                  <a:cubicBezTo>
                    <a:pt x="2614" y="6157"/>
                    <a:pt x="2471" y="6121"/>
                    <a:pt x="2363" y="6086"/>
                  </a:cubicBezTo>
                  <a:cubicBezTo>
                    <a:pt x="2256" y="6050"/>
                    <a:pt x="2149" y="5978"/>
                    <a:pt x="2077" y="5907"/>
                  </a:cubicBezTo>
                  <a:cubicBezTo>
                    <a:pt x="2005" y="5871"/>
                    <a:pt x="1970" y="5835"/>
                    <a:pt x="1934" y="5763"/>
                  </a:cubicBezTo>
                  <a:cubicBezTo>
                    <a:pt x="1898" y="5728"/>
                    <a:pt x="1862" y="5656"/>
                    <a:pt x="1826" y="5620"/>
                  </a:cubicBezTo>
                  <a:lnTo>
                    <a:pt x="1826" y="5549"/>
                  </a:lnTo>
                  <a:lnTo>
                    <a:pt x="1791" y="5406"/>
                  </a:lnTo>
                  <a:cubicBezTo>
                    <a:pt x="1755" y="5370"/>
                    <a:pt x="1719" y="5334"/>
                    <a:pt x="1719" y="5262"/>
                  </a:cubicBezTo>
                  <a:cubicBezTo>
                    <a:pt x="1647" y="5227"/>
                    <a:pt x="1612" y="5155"/>
                    <a:pt x="1576" y="5119"/>
                  </a:cubicBezTo>
                  <a:cubicBezTo>
                    <a:pt x="1504" y="5083"/>
                    <a:pt x="1468" y="5048"/>
                    <a:pt x="1433" y="5012"/>
                  </a:cubicBezTo>
                  <a:lnTo>
                    <a:pt x="1361" y="4976"/>
                  </a:lnTo>
                  <a:lnTo>
                    <a:pt x="1290" y="4904"/>
                  </a:lnTo>
                  <a:lnTo>
                    <a:pt x="1218" y="4869"/>
                  </a:lnTo>
                  <a:cubicBezTo>
                    <a:pt x="1146" y="4833"/>
                    <a:pt x="1111" y="4761"/>
                    <a:pt x="1075" y="4725"/>
                  </a:cubicBezTo>
                  <a:lnTo>
                    <a:pt x="1039" y="4654"/>
                  </a:lnTo>
                  <a:lnTo>
                    <a:pt x="1003" y="4582"/>
                  </a:lnTo>
                  <a:lnTo>
                    <a:pt x="1003" y="4439"/>
                  </a:lnTo>
                  <a:cubicBezTo>
                    <a:pt x="1039" y="4260"/>
                    <a:pt x="1111" y="4081"/>
                    <a:pt x="1182" y="3902"/>
                  </a:cubicBezTo>
                  <a:cubicBezTo>
                    <a:pt x="1182" y="3866"/>
                    <a:pt x="1218" y="3795"/>
                    <a:pt x="1254" y="3759"/>
                  </a:cubicBezTo>
                  <a:cubicBezTo>
                    <a:pt x="1254" y="3687"/>
                    <a:pt x="1290" y="3616"/>
                    <a:pt x="1290" y="3544"/>
                  </a:cubicBezTo>
                  <a:cubicBezTo>
                    <a:pt x="1290" y="3473"/>
                    <a:pt x="1290" y="3401"/>
                    <a:pt x="1290" y="3329"/>
                  </a:cubicBezTo>
                  <a:cubicBezTo>
                    <a:pt x="1290" y="3294"/>
                    <a:pt x="1254" y="3258"/>
                    <a:pt x="1254" y="3222"/>
                  </a:cubicBezTo>
                  <a:lnTo>
                    <a:pt x="1254" y="3186"/>
                  </a:lnTo>
                  <a:lnTo>
                    <a:pt x="1254" y="3150"/>
                  </a:lnTo>
                  <a:cubicBezTo>
                    <a:pt x="1218" y="3115"/>
                    <a:pt x="1182" y="3079"/>
                    <a:pt x="1146" y="3043"/>
                  </a:cubicBezTo>
                  <a:cubicBezTo>
                    <a:pt x="1111" y="3007"/>
                    <a:pt x="1075" y="2972"/>
                    <a:pt x="1039" y="2936"/>
                  </a:cubicBezTo>
                  <a:cubicBezTo>
                    <a:pt x="932" y="2864"/>
                    <a:pt x="860" y="2757"/>
                    <a:pt x="788" y="2649"/>
                  </a:cubicBezTo>
                  <a:cubicBezTo>
                    <a:pt x="717" y="2578"/>
                    <a:pt x="681" y="2470"/>
                    <a:pt x="609" y="2363"/>
                  </a:cubicBezTo>
                  <a:cubicBezTo>
                    <a:pt x="609" y="2327"/>
                    <a:pt x="574" y="2256"/>
                    <a:pt x="574" y="2184"/>
                  </a:cubicBezTo>
                  <a:lnTo>
                    <a:pt x="574" y="2077"/>
                  </a:lnTo>
                  <a:cubicBezTo>
                    <a:pt x="574" y="2005"/>
                    <a:pt x="574" y="1969"/>
                    <a:pt x="609" y="1933"/>
                  </a:cubicBezTo>
                  <a:cubicBezTo>
                    <a:pt x="609" y="1898"/>
                    <a:pt x="645" y="1826"/>
                    <a:pt x="681" y="1790"/>
                  </a:cubicBezTo>
                  <a:cubicBezTo>
                    <a:pt x="717" y="1754"/>
                    <a:pt x="788" y="1683"/>
                    <a:pt x="824" y="1647"/>
                  </a:cubicBezTo>
                  <a:cubicBezTo>
                    <a:pt x="896" y="1611"/>
                    <a:pt x="932" y="1576"/>
                    <a:pt x="1039" y="1540"/>
                  </a:cubicBezTo>
                  <a:cubicBezTo>
                    <a:pt x="1111" y="1504"/>
                    <a:pt x="1218" y="1468"/>
                    <a:pt x="1325" y="1468"/>
                  </a:cubicBezTo>
                  <a:lnTo>
                    <a:pt x="1540" y="1468"/>
                  </a:lnTo>
                  <a:lnTo>
                    <a:pt x="1683" y="1504"/>
                  </a:lnTo>
                  <a:lnTo>
                    <a:pt x="1755" y="1504"/>
                  </a:lnTo>
                  <a:cubicBezTo>
                    <a:pt x="1755" y="1576"/>
                    <a:pt x="1755" y="1611"/>
                    <a:pt x="1791" y="1647"/>
                  </a:cubicBezTo>
                  <a:cubicBezTo>
                    <a:pt x="1826" y="1754"/>
                    <a:pt x="1862" y="1826"/>
                    <a:pt x="1898" y="1862"/>
                  </a:cubicBezTo>
                  <a:lnTo>
                    <a:pt x="1826" y="1969"/>
                  </a:lnTo>
                  <a:cubicBezTo>
                    <a:pt x="1719" y="2077"/>
                    <a:pt x="1612" y="2184"/>
                    <a:pt x="1540" y="2291"/>
                  </a:cubicBezTo>
                  <a:cubicBezTo>
                    <a:pt x="1504" y="2363"/>
                    <a:pt x="1468" y="2435"/>
                    <a:pt x="1433" y="2506"/>
                  </a:cubicBezTo>
                  <a:cubicBezTo>
                    <a:pt x="1397" y="2578"/>
                    <a:pt x="1397" y="2649"/>
                    <a:pt x="1361" y="2685"/>
                  </a:cubicBezTo>
                  <a:cubicBezTo>
                    <a:pt x="1325" y="2864"/>
                    <a:pt x="1361" y="3043"/>
                    <a:pt x="1397" y="3186"/>
                  </a:cubicBezTo>
                  <a:cubicBezTo>
                    <a:pt x="1468" y="3329"/>
                    <a:pt x="1540" y="3473"/>
                    <a:pt x="1683" y="3580"/>
                  </a:cubicBezTo>
                  <a:cubicBezTo>
                    <a:pt x="1791" y="3652"/>
                    <a:pt x="1934" y="3759"/>
                    <a:pt x="2077" y="3795"/>
                  </a:cubicBezTo>
                  <a:cubicBezTo>
                    <a:pt x="2184" y="3831"/>
                    <a:pt x="2328" y="3866"/>
                    <a:pt x="2471" y="3902"/>
                  </a:cubicBezTo>
                  <a:lnTo>
                    <a:pt x="2542" y="3902"/>
                  </a:lnTo>
                  <a:cubicBezTo>
                    <a:pt x="2650" y="3902"/>
                    <a:pt x="2757" y="3795"/>
                    <a:pt x="2793" y="3687"/>
                  </a:cubicBezTo>
                  <a:cubicBezTo>
                    <a:pt x="2829" y="3544"/>
                    <a:pt x="2757" y="3401"/>
                    <a:pt x="2614" y="3329"/>
                  </a:cubicBezTo>
                  <a:cubicBezTo>
                    <a:pt x="2507" y="3329"/>
                    <a:pt x="2435" y="3294"/>
                    <a:pt x="2363" y="3258"/>
                  </a:cubicBezTo>
                  <a:lnTo>
                    <a:pt x="2292" y="3258"/>
                  </a:lnTo>
                  <a:cubicBezTo>
                    <a:pt x="2220" y="3222"/>
                    <a:pt x="2184" y="3186"/>
                    <a:pt x="2113" y="3150"/>
                  </a:cubicBezTo>
                  <a:lnTo>
                    <a:pt x="2041" y="3079"/>
                  </a:lnTo>
                  <a:lnTo>
                    <a:pt x="2005" y="3007"/>
                  </a:lnTo>
                  <a:cubicBezTo>
                    <a:pt x="2005" y="2972"/>
                    <a:pt x="2005" y="2972"/>
                    <a:pt x="2005" y="2936"/>
                  </a:cubicBezTo>
                  <a:cubicBezTo>
                    <a:pt x="2005" y="2900"/>
                    <a:pt x="2005" y="2900"/>
                    <a:pt x="2005" y="2864"/>
                  </a:cubicBezTo>
                  <a:lnTo>
                    <a:pt x="2041" y="2757"/>
                  </a:lnTo>
                  <a:cubicBezTo>
                    <a:pt x="2077" y="2685"/>
                    <a:pt x="2113" y="2614"/>
                    <a:pt x="2149" y="2578"/>
                  </a:cubicBezTo>
                  <a:cubicBezTo>
                    <a:pt x="2220" y="2470"/>
                    <a:pt x="2328" y="2399"/>
                    <a:pt x="2399" y="2327"/>
                  </a:cubicBezTo>
                  <a:cubicBezTo>
                    <a:pt x="2471" y="2291"/>
                    <a:pt x="2542" y="2220"/>
                    <a:pt x="2578" y="2148"/>
                  </a:cubicBezTo>
                  <a:cubicBezTo>
                    <a:pt x="2614" y="2112"/>
                    <a:pt x="2650" y="2041"/>
                    <a:pt x="2650" y="2005"/>
                  </a:cubicBezTo>
                  <a:lnTo>
                    <a:pt x="2650" y="1933"/>
                  </a:lnTo>
                  <a:cubicBezTo>
                    <a:pt x="2650" y="1862"/>
                    <a:pt x="2614" y="1790"/>
                    <a:pt x="2614" y="1754"/>
                  </a:cubicBezTo>
                  <a:cubicBezTo>
                    <a:pt x="2614" y="1719"/>
                    <a:pt x="2578" y="1683"/>
                    <a:pt x="2542" y="1647"/>
                  </a:cubicBezTo>
                  <a:lnTo>
                    <a:pt x="2507" y="1611"/>
                  </a:lnTo>
                  <a:cubicBezTo>
                    <a:pt x="2471" y="1576"/>
                    <a:pt x="2435" y="1504"/>
                    <a:pt x="2399" y="1432"/>
                  </a:cubicBezTo>
                  <a:cubicBezTo>
                    <a:pt x="2399" y="1432"/>
                    <a:pt x="2399" y="1397"/>
                    <a:pt x="2399" y="1361"/>
                  </a:cubicBezTo>
                  <a:lnTo>
                    <a:pt x="2399" y="1253"/>
                  </a:lnTo>
                  <a:lnTo>
                    <a:pt x="2435" y="1146"/>
                  </a:lnTo>
                  <a:lnTo>
                    <a:pt x="2471" y="1074"/>
                  </a:lnTo>
                  <a:cubicBezTo>
                    <a:pt x="2542" y="967"/>
                    <a:pt x="2650" y="895"/>
                    <a:pt x="2757" y="788"/>
                  </a:cubicBezTo>
                  <a:cubicBezTo>
                    <a:pt x="2829" y="752"/>
                    <a:pt x="2900" y="681"/>
                    <a:pt x="3008" y="609"/>
                  </a:cubicBezTo>
                  <a:cubicBezTo>
                    <a:pt x="3079" y="573"/>
                    <a:pt x="3151" y="502"/>
                    <a:pt x="3151" y="430"/>
                  </a:cubicBezTo>
                  <a:cubicBezTo>
                    <a:pt x="3187" y="323"/>
                    <a:pt x="3187" y="251"/>
                    <a:pt x="3115" y="144"/>
                  </a:cubicBezTo>
                  <a:cubicBezTo>
                    <a:pt x="3079" y="72"/>
                    <a:pt x="2936" y="1"/>
                    <a:pt x="282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8F2A2A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endParaRPr>
            </a:p>
          </p:txBody>
        </p:sp>
        <p:sp>
          <p:nvSpPr>
            <p:cNvPr id="24" name="Google Shape;576;p33">
              <a:extLst>
                <a:ext uri="{FF2B5EF4-FFF2-40B4-BE49-F238E27FC236}">
                  <a16:creationId xmlns:a16="http://schemas.microsoft.com/office/drawing/2014/main" id="{5CB19B9E-DE18-AFC5-F0EE-5E67A73445A2}"/>
                </a:ext>
              </a:extLst>
            </p:cNvPr>
            <p:cNvSpPr/>
            <p:nvPr/>
          </p:nvSpPr>
          <p:spPr>
            <a:xfrm>
              <a:off x="3087375" y="967975"/>
              <a:ext cx="25975" cy="40300"/>
            </a:xfrm>
            <a:custGeom>
              <a:avLst/>
              <a:gdLst/>
              <a:ahLst/>
              <a:cxnLst/>
              <a:rect l="l" t="t" r="r" b="b"/>
              <a:pathLst>
                <a:path w="1039" h="1612" extrusionOk="0">
                  <a:moveTo>
                    <a:pt x="752" y="1"/>
                  </a:moveTo>
                  <a:cubicBezTo>
                    <a:pt x="717" y="1"/>
                    <a:pt x="645" y="1"/>
                    <a:pt x="645" y="36"/>
                  </a:cubicBezTo>
                  <a:cubicBezTo>
                    <a:pt x="502" y="144"/>
                    <a:pt x="359" y="251"/>
                    <a:pt x="251" y="358"/>
                  </a:cubicBezTo>
                  <a:cubicBezTo>
                    <a:pt x="144" y="466"/>
                    <a:pt x="72" y="609"/>
                    <a:pt x="36" y="752"/>
                  </a:cubicBezTo>
                  <a:cubicBezTo>
                    <a:pt x="1" y="860"/>
                    <a:pt x="1" y="967"/>
                    <a:pt x="36" y="1074"/>
                  </a:cubicBezTo>
                  <a:cubicBezTo>
                    <a:pt x="36" y="1110"/>
                    <a:pt x="72" y="1146"/>
                    <a:pt x="72" y="1182"/>
                  </a:cubicBezTo>
                  <a:cubicBezTo>
                    <a:pt x="108" y="1218"/>
                    <a:pt x="108" y="1253"/>
                    <a:pt x="144" y="1289"/>
                  </a:cubicBezTo>
                  <a:cubicBezTo>
                    <a:pt x="215" y="1361"/>
                    <a:pt x="287" y="1468"/>
                    <a:pt x="359" y="1540"/>
                  </a:cubicBezTo>
                  <a:cubicBezTo>
                    <a:pt x="394" y="1575"/>
                    <a:pt x="466" y="1611"/>
                    <a:pt x="502" y="1611"/>
                  </a:cubicBezTo>
                  <a:cubicBezTo>
                    <a:pt x="573" y="1611"/>
                    <a:pt x="645" y="1575"/>
                    <a:pt x="681" y="1540"/>
                  </a:cubicBezTo>
                  <a:cubicBezTo>
                    <a:pt x="752" y="1468"/>
                    <a:pt x="752" y="1432"/>
                    <a:pt x="752" y="1361"/>
                  </a:cubicBezTo>
                  <a:cubicBezTo>
                    <a:pt x="752" y="1289"/>
                    <a:pt x="752" y="1253"/>
                    <a:pt x="681" y="1182"/>
                  </a:cubicBezTo>
                  <a:cubicBezTo>
                    <a:pt x="645" y="1110"/>
                    <a:pt x="573" y="1039"/>
                    <a:pt x="538" y="931"/>
                  </a:cubicBezTo>
                  <a:cubicBezTo>
                    <a:pt x="538" y="931"/>
                    <a:pt x="538" y="931"/>
                    <a:pt x="538" y="895"/>
                  </a:cubicBezTo>
                  <a:cubicBezTo>
                    <a:pt x="538" y="895"/>
                    <a:pt x="538" y="860"/>
                    <a:pt x="538" y="860"/>
                  </a:cubicBezTo>
                  <a:cubicBezTo>
                    <a:pt x="573" y="788"/>
                    <a:pt x="609" y="752"/>
                    <a:pt x="645" y="681"/>
                  </a:cubicBezTo>
                  <a:cubicBezTo>
                    <a:pt x="717" y="609"/>
                    <a:pt x="788" y="537"/>
                    <a:pt x="860" y="430"/>
                  </a:cubicBezTo>
                  <a:cubicBezTo>
                    <a:pt x="931" y="430"/>
                    <a:pt x="967" y="358"/>
                    <a:pt x="1003" y="287"/>
                  </a:cubicBezTo>
                  <a:cubicBezTo>
                    <a:pt x="1039" y="179"/>
                    <a:pt x="931" y="36"/>
                    <a:pt x="82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8F2A2A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endParaRPr>
            </a:p>
          </p:txBody>
        </p:sp>
        <p:sp>
          <p:nvSpPr>
            <p:cNvPr id="25" name="Google Shape;577;p33">
              <a:extLst>
                <a:ext uri="{FF2B5EF4-FFF2-40B4-BE49-F238E27FC236}">
                  <a16:creationId xmlns:a16="http://schemas.microsoft.com/office/drawing/2014/main" id="{99F7B839-A397-AA69-CCB7-2B9B2BC2B1F0}"/>
                </a:ext>
              </a:extLst>
            </p:cNvPr>
            <p:cNvSpPr/>
            <p:nvPr/>
          </p:nvSpPr>
          <p:spPr>
            <a:xfrm>
              <a:off x="3013100" y="1104900"/>
              <a:ext cx="131575" cy="54600"/>
            </a:xfrm>
            <a:custGeom>
              <a:avLst/>
              <a:gdLst/>
              <a:ahLst/>
              <a:cxnLst/>
              <a:rect l="l" t="t" r="r" b="b"/>
              <a:pathLst>
                <a:path w="5263" h="2184" extrusionOk="0">
                  <a:moveTo>
                    <a:pt x="4726" y="0"/>
                  </a:moveTo>
                  <a:cubicBezTo>
                    <a:pt x="4654" y="36"/>
                    <a:pt x="4618" y="72"/>
                    <a:pt x="4582" y="107"/>
                  </a:cubicBezTo>
                  <a:cubicBezTo>
                    <a:pt x="4511" y="251"/>
                    <a:pt x="4403" y="358"/>
                    <a:pt x="4260" y="465"/>
                  </a:cubicBezTo>
                  <a:cubicBezTo>
                    <a:pt x="4225" y="394"/>
                    <a:pt x="4117" y="358"/>
                    <a:pt x="4010" y="358"/>
                  </a:cubicBezTo>
                  <a:cubicBezTo>
                    <a:pt x="3974" y="358"/>
                    <a:pt x="3902" y="358"/>
                    <a:pt x="3867" y="394"/>
                  </a:cubicBezTo>
                  <a:cubicBezTo>
                    <a:pt x="3759" y="430"/>
                    <a:pt x="3723" y="501"/>
                    <a:pt x="3688" y="609"/>
                  </a:cubicBezTo>
                  <a:cubicBezTo>
                    <a:pt x="3652" y="501"/>
                    <a:pt x="3544" y="465"/>
                    <a:pt x="3437" y="465"/>
                  </a:cubicBezTo>
                  <a:cubicBezTo>
                    <a:pt x="3365" y="465"/>
                    <a:pt x="3330" y="465"/>
                    <a:pt x="3294" y="501"/>
                  </a:cubicBezTo>
                  <a:cubicBezTo>
                    <a:pt x="3151" y="573"/>
                    <a:pt x="3043" y="644"/>
                    <a:pt x="2900" y="716"/>
                  </a:cubicBezTo>
                  <a:cubicBezTo>
                    <a:pt x="2900" y="680"/>
                    <a:pt x="2864" y="644"/>
                    <a:pt x="2864" y="573"/>
                  </a:cubicBezTo>
                  <a:lnTo>
                    <a:pt x="2864" y="537"/>
                  </a:lnTo>
                  <a:cubicBezTo>
                    <a:pt x="2864" y="465"/>
                    <a:pt x="2829" y="394"/>
                    <a:pt x="2757" y="322"/>
                  </a:cubicBezTo>
                  <a:cubicBezTo>
                    <a:pt x="2703" y="251"/>
                    <a:pt x="2623" y="215"/>
                    <a:pt x="2542" y="215"/>
                  </a:cubicBezTo>
                  <a:cubicBezTo>
                    <a:pt x="2462" y="215"/>
                    <a:pt x="2381" y="251"/>
                    <a:pt x="2327" y="322"/>
                  </a:cubicBezTo>
                  <a:cubicBezTo>
                    <a:pt x="2256" y="394"/>
                    <a:pt x="2220" y="465"/>
                    <a:pt x="2220" y="537"/>
                  </a:cubicBezTo>
                  <a:cubicBezTo>
                    <a:pt x="2220" y="644"/>
                    <a:pt x="2256" y="716"/>
                    <a:pt x="2256" y="823"/>
                  </a:cubicBezTo>
                  <a:cubicBezTo>
                    <a:pt x="2292" y="931"/>
                    <a:pt x="2327" y="1038"/>
                    <a:pt x="2399" y="1146"/>
                  </a:cubicBezTo>
                  <a:lnTo>
                    <a:pt x="2435" y="1181"/>
                  </a:lnTo>
                  <a:cubicBezTo>
                    <a:pt x="2399" y="1217"/>
                    <a:pt x="2399" y="1253"/>
                    <a:pt x="2363" y="1289"/>
                  </a:cubicBezTo>
                  <a:cubicBezTo>
                    <a:pt x="2292" y="1360"/>
                    <a:pt x="2220" y="1468"/>
                    <a:pt x="2148" y="1539"/>
                  </a:cubicBezTo>
                  <a:lnTo>
                    <a:pt x="2077" y="1575"/>
                  </a:lnTo>
                  <a:lnTo>
                    <a:pt x="1934" y="1575"/>
                  </a:lnTo>
                  <a:lnTo>
                    <a:pt x="1826" y="1539"/>
                  </a:lnTo>
                  <a:cubicBezTo>
                    <a:pt x="1755" y="1503"/>
                    <a:pt x="1719" y="1503"/>
                    <a:pt x="1683" y="1468"/>
                  </a:cubicBezTo>
                  <a:lnTo>
                    <a:pt x="1576" y="1360"/>
                  </a:lnTo>
                  <a:lnTo>
                    <a:pt x="1540" y="1289"/>
                  </a:lnTo>
                  <a:lnTo>
                    <a:pt x="1504" y="1253"/>
                  </a:lnTo>
                  <a:lnTo>
                    <a:pt x="1433" y="1181"/>
                  </a:lnTo>
                  <a:lnTo>
                    <a:pt x="1361" y="1146"/>
                  </a:lnTo>
                  <a:lnTo>
                    <a:pt x="1182" y="1146"/>
                  </a:lnTo>
                  <a:cubicBezTo>
                    <a:pt x="1110" y="1146"/>
                    <a:pt x="1039" y="1146"/>
                    <a:pt x="1003" y="1181"/>
                  </a:cubicBezTo>
                  <a:lnTo>
                    <a:pt x="931" y="1217"/>
                  </a:lnTo>
                  <a:lnTo>
                    <a:pt x="752" y="1289"/>
                  </a:lnTo>
                  <a:lnTo>
                    <a:pt x="609" y="1325"/>
                  </a:lnTo>
                  <a:lnTo>
                    <a:pt x="502" y="1325"/>
                  </a:lnTo>
                  <a:cubicBezTo>
                    <a:pt x="502" y="1325"/>
                    <a:pt x="502" y="1289"/>
                    <a:pt x="466" y="1289"/>
                  </a:cubicBezTo>
                  <a:cubicBezTo>
                    <a:pt x="466" y="1253"/>
                    <a:pt x="466" y="1253"/>
                    <a:pt x="466" y="1217"/>
                  </a:cubicBezTo>
                  <a:cubicBezTo>
                    <a:pt x="466" y="1146"/>
                    <a:pt x="466" y="1038"/>
                    <a:pt x="466" y="967"/>
                  </a:cubicBezTo>
                  <a:cubicBezTo>
                    <a:pt x="502" y="859"/>
                    <a:pt x="502" y="788"/>
                    <a:pt x="538" y="716"/>
                  </a:cubicBezTo>
                  <a:cubicBezTo>
                    <a:pt x="573" y="680"/>
                    <a:pt x="573" y="644"/>
                    <a:pt x="609" y="573"/>
                  </a:cubicBezTo>
                  <a:lnTo>
                    <a:pt x="681" y="537"/>
                  </a:lnTo>
                  <a:lnTo>
                    <a:pt x="717" y="501"/>
                  </a:lnTo>
                  <a:cubicBezTo>
                    <a:pt x="788" y="501"/>
                    <a:pt x="824" y="465"/>
                    <a:pt x="860" y="394"/>
                  </a:cubicBezTo>
                  <a:cubicBezTo>
                    <a:pt x="860" y="358"/>
                    <a:pt x="860" y="286"/>
                    <a:pt x="860" y="251"/>
                  </a:cubicBezTo>
                  <a:cubicBezTo>
                    <a:pt x="824" y="143"/>
                    <a:pt x="752" y="107"/>
                    <a:pt x="645" y="107"/>
                  </a:cubicBezTo>
                  <a:lnTo>
                    <a:pt x="609" y="107"/>
                  </a:lnTo>
                  <a:cubicBezTo>
                    <a:pt x="359" y="179"/>
                    <a:pt x="144" y="394"/>
                    <a:pt x="108" y="644"/>
                  </a:cubicBezTo>
                  <a:cubicBezTo>
                    <a:pt x="37" y="788"/>
                    <a:pt x="37" y="895"/>
                    <a:pt x="1" y="1038"/>
                  </a:cubicBezTo>
                  <a:cubicBezTo>
                    <a:pt x="1" y="1181"/>
                    <a:pt x="1" y="1289"/>
                    <a:pt x="37" y="1432"/>
                  </a:cubicBezTo>
                  <a:cubicBezTo>
                    <a:pt x="72" y="1468"/>
                    <a:pt x="72" y="1539"/>
                    <a:pt x="108" y="1575"/>
                  </a:cubicBezTo>
                  <a:cubicBezTo>
                    <a:pt x="144" y="1647"/>
                    <a:pt x="215" y="1682"/>
                    <a:pt x="251" y="1754"/>
                  </a:cubicBezTo>
                  <a:cubicBezTo>
                    <a:pt x="359" y="1826"/>
                    <a:pt x="466" y="1826"/>
                    <a:pt x="609" y="1826"/>
                  </a:cubicBezTo>
                  <a:lnTo>
                    <a:pt x="681" y="1826"/>
                  </a:lnTo>
                  <a:cubicBezTo>
                    <a:pt x="860" y="1826"/>
                    <a:pt x="1039" y="1754"/>
                    <a:pt x="1182" y="1647"/>
                  </a:cubicBezTo>
                  <a:lnTo>
                    <a:pt x="1254" y="1718"/>
                  </a:lnTo>
                  <a:lnTo>
                    <a:pt x="1289" y="1754"/>
                  </a:lnTo>
                  <a:cubicBezTo>
                    <a:pt x="1361" y="1826"/>
                    <a:pt x="1433" y="1897"/>
                    <a:pt x="1504" y="1969"/>
                  </a:cubicBezTo>
                  <a:cubicBezTo>
                    <a:pt x="1647" y="2076"/>
                    <a:pt x="1826" y="2148"/>
                    <a:pt x="2005" y="2184"/>
                  </a:cubicBezTo>
                  <a:lnTo>
                    <a:pt x="2292" y="2184"/>
                  </a:lnTo>
                  <a:cubicBezTo>
                    <a:pt x="2327" y="2148"/>
                    <a:pt x="2363" y="2148"/>
                    <a:pt x="2399" y="2112"/>
                  </a:cubicBezTo>
                  <a:lnTo>
                    <a:pt x="2435" y="2112"/>
                  </a:lnTo>
                  <a:cubicBezTo>
                    <a:pt x="2506" y="2112"/>
                    <a:pt x="2542" y="2076"/>
                    <a:pt x="2578" y="2040"/>
                  </a:cubicBezTo>
                  <a:cubicBezTo>
                    <a:pt x="2721" y="1933"/>
                    <a:pt x="2793" y="1790"/>
                    <a:pt x="2864" y="1647"/>
                  </a:cubicBezTo>
                  <a:lnTo>
                    <a:pt x="2900" y="1575"/>
                  </a:lnTo>
                  <a:cubicBezTo>
                    <a:pt x="2900" y="1575"/>
                    <a:pt x="2900" y="1539"/>
                    <a:pt x="2900" y="1503"/>
                  </a:cubicBezTo>
                  <a:lnTo>
                    <a:pt x="3007" y="1503"/>
                  </a:lnTo>
                  <a:cubicBezTo>
                    <a:pt x="3151" y="1468"/>
                    <a:pt x="3294" y="1396"/>
                    <a:pt x="3437" y="1289"/>
                  </a:cubicBezTo>
                  <a:cubicBezTo>
                    <a:pt x="3509" y="1217"/>
                    <a:pt x="3616" y="1146"/>
                    <a:pt x="3688" y="1074"/>
                  </a:cubicBezTo>
                  <a:cubicBezTo>
                    <a:pt x="3723" y="1038"/>
                    <a:pt x="3759" y="1002"/>
                    <a:pt x="3759" y="967"/>
                  </a:cubicBezTo>
                  <a:cubicBezTo>
                    <a:pt x="3795" y="1002"/>
                    <a:pt x="3831" y="1074"/>
                    <a:pt x="3867" y="1110"/>
                  </a:cubicBezTo>
                  <a:cubicBezTo>
                    <a:pt x="3938" y="1181"/>
                    <a:pt x="4046" y="1217"/>
                    <a:pt x="4153" y="1253"/>
                  </a:cubicBezTo>
                  <a:lnTo>
                    <a:pt x="4260" y="1253"/>
                  </a:lnTo>
                  <a:cubicBezTo>
                    <a:pt x="4403" y="1253"/>
                    <a:pt x="4582" y="1217"/>
                    <a:pt x="4690" y="1110"/>
                  </a:cubicBezTo>
                  <a:cubicBezTo>
                    <a:pt x="4833" y="1002"/>
                    <a:pt x="4905" y="895"/>
                    <a:pt x="5012" y="788"/>
                  </a:cubicBezTo>
                  <a:cubicBezTo>
                    <a:pt x="5084" y="716"/>
                    <a:pt x="5155" y="609"/>
                    <a:pt x="5191" y="537"/>
                  </a:cubicBezTo>
                  <a:cubicBezTo>
                    <a:pt x="5227" y="465"/>
                    <a:pt x="5263" y="394"/>
                    <a:pt x="5227" y="286"/>
                  </a:cubicBezTo>
                  <a:cubicBezTo>
                    <a:pt x="5227" y="179"/>
                    <a:pt x="5155" y="107"/>
                    <a:pt x="5048" y="36"/>
                  </a:cubicBezTo>
                  <a:cubicBezTo>
                    <a:pt x="4976" y="0"/>
                    <a:pt x="4940" y="0"/>
                    <a:pt x="486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8F2A2A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endParaRPr>
            </a:p>
          </p:txBody>
        </p:sp>
        <p:sp>
          <p:nvSpPr>
            <p:cNvPr id="26" name="Google Shape;578;p33">
              <a:extLst>
                <a:ext uri="{FF2B5EF4-FFF2-40B4-BE49-F238E27FC236}">
                  <a16:creationId xmlns:a16="http://schemas.microsoft.com/office/drawing/2014/main" id="{5955C6E3-B4AA-24D8-105A-D85E4A73BF75}"/>
                </a:ext>
              </a:extLst>
            </p:cNvPr>
            <p:cNvSpPr/>
            <p:nvPr/>
          </p:nvSpPr>
          <p:spPr>
            <a:xfrm>
              <a:off x="2913775" y="1178275"/>
              <a:ext cx="34925" cy="30450"/>
            </a:xfrm>
            <a:custGeom>
              <a:avLst/>
              <a:gdLst/>
              <a:ahLst/>
              <a:cxnLst/>
              <a:rect l="l" t="t" r="r" b="b"/>
              <a:pathLst>
                <a:path w="1397" h="1218" extrusionOk="0">
                  <a:moveTo>
                    <a:pt x="251" y="0"/>
                  </a:moveTo>
                  <a:cubicBezTo>
                    <a:pt x="179" y="0"/>
                    <a:pt x="144" y="36"/>
                    <a:pt x="72" y="72"/>
                  </a:cubicBezTo>
                  <a:cubicBezTo>
                    <a:pt x="36" y="108"/>
                    <a:pt x="0" y="179"/>
                    <a:pt x="0" y="251"/>
                  </a:cubicBezTo>
                  <a:cubicBezTo>
                    <a:pt x="0" y="322"/>
                    <a:pt x="0" y="394"/>
                    <a:pt x="0" y="466"/>
                  </a:cubicBezTo>
                  <a:cubicBezTo>
                    <a:pt x="36" y="537"/>
                    <a:pt x="36" y="645"/>
                    <a:pt x="108" y="716"/>
                  </a:cubicBezTo>
                  <a:cubicBezTo>
                    <a:pt x="144" y="788"/>
                    <a:pt x="179" y="824"/>
                    <a:pt x="251" y="895"/>
                  </a:cubicBezTo>
                  <a:cubicBezTo>
                    <a:pt x="287" y="931"/>
                    <a:pt x="358" y="1003"/>
                    <a:pt x="430" y="1038"/>
                  </a:cubicBezTo>
                  <a:cubicBezTo>
                    <a:pt x="681" y="1146"/>
                    <a:pt x="931" y="1217"/>
                    <a:pt x="1182" y="1217"/>
                  </a:cubicBezTo>
                  <a:cubicBezTo>
                    <a:pt x="1289" y="1217"/>
                    <a:pt x="1361" y="1146"/>
                    <a:pt x="1396" y="1038"/>
                  </a:cubicBezTo>
                  <a:cubicBezTo>
                    <a:pt x="1396" y="1003"/>
                    <a:pt x="1396" y="931"/>
                    <a:pt x="1361" y="895"/>
                  </a:cubicBezTo>
                  <a:cubicBezTo>
                    <a:pt x="1361" y="824"/>
                    <a:pt x="1325" y="788"/>
                    <a:pt x="1253" y="788"/>
                  </a:cubicBezTo>
                  <a:cubicBezTo>
                    <a:pt x="1110" y="752"/>
                    <a:pt x="931" y="716"/>
                    <a:pt x="788" y="680"/>
                  </a:cubicBezTo>
                  <a:cubicBezTo>
                    <a:pt x="716" y="645"/>
                    <a:pt x="681" y="609"/>
                    <a:pt x="609" y="573"/>
                  </a:cubicBezTo>
                  <a:lnTo>
                    <a:pt x="537" y="501"/>
                  </a:lnTo>
                  <a:cubicBezTo>
                    <a:pt x="502" y="466"/>
                    <a:pt x="502" y="430"/>
                    <a:pt x="502" y="430"/>
                  </a:cubicBezTo>
                  <a:lnTo>
                    <a:pt x="502" y="251"/>
                  </a:lnTo>
                  <a:cubicBezTo>
                    <a:pt x="502" y="179"/>
                    <a:pt x="466" y="108"/>
                    <a:pt x="430" y="72"/>
                  </a:cubicBezTo>
                  <a:cubicBezTo>
                    <a:pt x="358" y="36"/>
                    <a:pt x="323" y="0"/>
                    <a:pt x="25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8F2A2A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endParaRPr>
            </a:p>
          </p:txBody>
        </p:sp>
        <p:sp>
          <p:nvSpPr>
            <p:cNvPr id="27" name="Google Shape;579;p33">
              <a:extLst>
                <a:ext uri="{FF2B5EF4-FFF2-40B4-BE49-F238E27FC236}">
                  <a16:creationId xmlns:a16="http://schemas.microsoft.com/office/drawing/2014/main" id="{01C0C1C0-8FA8-AE4E-5511-914090C2F119}"/>
                </a:ext>
              </a:extLst>
            </p:cNvPr>
            <p:cNvSpPr/>
            <p:nvPr/>
          </p:nvSpPr>
          <p:spPr>
            <a:xfrm>
              <a:off x="2867250" y="1193475"/>
              <a:ext cx="42975" cy="43875"/>
            </a:xfrm>
            <a:custGeom>
              <a:avLst/>
              <a:gdLst/>
              <a:ahLst/>
              <a:cxnLst/>
              <a:rect l="l" t="t" r="r" b="b"/>
              <a:pathLst>
                <a:path w="1719" h="1755" extrusionOk="0">
                  <a:moveTo>
                    <a:pt x="573" y="1"/>
                  </a:moveTo>
                  <a:cubicBezTo>
                    <a:pt x="537" y="1"/>
                    <a:pt x="465" y="37"/>
                    <a:pt x="430" y="72"/>
                  </a:cubicBezTo>
                  <a:cubicBezTo>
                    <a:pt x="322" y="144"/>
                    <a:pt x="251" y="251"/>
                    <a:pt x="179" y="395"/>
                  </a:cubicBezTo>
                  <a:cubicBezTo>
                    <a:pt x="143" y="430"/>
                    <a:pt x="108" y="502"/>
                    <a:pt x="72" y="573"/>
                  </a:cubicBezTo>
                  <a:cubicBezTo>
                    <a:pt x="36" y="645"/>
                    <a:pt x="36" y="752"/>
                    <a:pt x="0" y="824"/>
                  </a:cubicBezTo>
                  <a:cubicBezTo>
                    <a:pt x="0" y="967"/>
                    <a:pt x="0" y="1146"/>
                    <a:pt x="72" y="1289"/>
                  </a:cubicBezTo>
                  <a:cubicBezTo>
                    <a:pt x="108" y="1361"/>
                    <a:pt x="143" y="1433"/>
                    <a:pt x="179" y="1468"/>
                  </a:cubicBezTo>
                  <a:cubicBezTo>
                    <a:pt x="251" y="1540"/>
                    <a:pt x="287" y="1612"/>
                    <a:pt x="358" y="1647"/>
                  </a:cubicBezTo>
                  <a:cubicBezTo>
                    <a:pt x="465" y="1719"/>
                    <a:pt x="573" y="1755"/>
                    <a:pt x="716" y="1755"/>
                  </a:cubicBezTo>
                  <a:lnTo>
                    <a:pt x="788" y="1755"/>
                  </a:lnTo>
                  <a:cubicBezTo>
                    <a:pt x="931" y="1719"/>
                    <a:pt x="1110" y="1647"/>
                    <a:pt x="1217" y="1540"/>
                  </a:cubicBezTo>
                  <a:cubicBezTo>
                    <a:pt x="1360" y="1468"/>
                    <a:pt x="1504" y="1361"/>
                    <a:pt x="1611" y="1254"/>
                  </a:cubicBezTo>
                  <a:cubicBezTo>
                    <a:pt x="1683" y="1182"/>
                    <a:pt x="1718" y="1075"/>
                    <a:pt x="1647" y="1003"/>
                  </a:cubicBezTo>
                  <a:cubicBezTo>
                    <a:pt x="1647" y="967"/>
                    <a:pt x="1575" y="931"/>
                    <a:pt x="1539" y="896"/>
                  </a:cubicBezTo>
                  <a:lnTo>
                    <a:pt x="1468" y="896"/>
                  </a:lnTo>
                  <a:cubicBezTo>
                    <a:pt x="1432" y="896"/>
                    <a:pt x="1396" y="931"/>
                    <a:pt x="1396" y="931"/>
                  </a:cubicBezTo>
                  <a:lnTo>
                    <a:pt x="1181" y="1075"/>
                  </a:lnTo>
                  <a:lnTo>
                    <a:pt x="1146" y="1075"/>
                  </a:lnTo>
                  <a:cubicBezTo>
                    <a:pt x="1110" y="1110"/>
                    <a:pt x="1074" y="1110"/>
                    <a:pt x="1038" y="1146"/>
                  </a:cubicBezTo>
                  <a:cubicBezTo>
                    <a:pt x="967" y="1182"/>
                    <a:pt x="895" y="1254"/>
                    <a:pt x="788" y="1289"/>
                  </a:cubicBezTo>
                  <a:lnTo>
                    <a:pt x="609" y="1289"/>
                  </a:lnTo>
                  <a:lnTo>
                    <a:pt x="537" y="1254"/>
                  </a:lnTo>
                  <a:lnTo>
                    <a:pt x="465" y="1146"/>
                  </a:lnTo>
                  <a:cubicBezTo>
                    <a:pt x="430" y="1146"/>
                    <a:pt x="430" y="1110"/>
                    <a:pt x="430" y="1110"/>
                  </a:cubicBezTo>
                  <a:cubicBezTo>
                    <a:pt x="430" y="1075"/>
                    <a:pt x="394" y="1039"/>
                    <a:pt x="394" y="1003"/>
                  </a:cubicBezTo>
                  <a:cubicBezTo>
                    <a:pt x="394" y="931"/>
                    <a:pt x="394" y="896"/>
                    <a:pt x="394" y="860"/>
                  </a:cubicBezTo>
                  <a:cubicBezTo>
                    <a:pt x="394" y="788"/>
                    <a:pt x="430" y="717"/>
                    <a:pt x="465" y="645"/>
                  </a:cubicBezTo>
                  <a:cubicBezTo>
                    <a:pt x="465" y="573"/>
                    <a:pt x="501" y="538"/>
                    <a:pt x="537" y="502"/>
                  </a:cubicBezTo>
                  <a:cubicBezTo>
                    <a:pt x="609" y="430"/>
                    <a:pt x="644" y="359"/>
                    <a:pt x="716" y="323"/>
                  </a:cubicBezTo>
                  <a:cubicBezTo>
                    <a:pt x="752" y="287"/>
                    <a:pt x="752" y="251"/>
                    <a:pt x="752" y="216"/>
                  </a:cubicBezTo>
                  <a:cubicBezTo>
                    <a:pt x="752" y="144"/>
                    <a:pt x="752" y="108"/>
                    <a:pt x="716" y="72"/>
                  </a:cubicBezTo>
                  <a:cubicBezTo>
                    <a:pt x="680" y="37"/>
                    <a:pt x="644" y="1"/>
                    <a:pt x="5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8F2A2A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endParaRPr>
            </a:p>
          </p:txBody>
        </p:sp>
      </p:grpSp>
      <p:grpSp>
        <p:nvGrpSpPr>
          <p:cNvPr id="28" name="Google Shape;582;p33">
            <a:extLst>
              <a:ext uri="{FF2B5EF4-FFF2-40B4-BE49-F238E27FC236}">
                <a16:creationId xmlns:a16="http://schemas.microsoft.com/office/drawing/2014/main" id="{4B043956-0217-F00F-58A4-2ABC5B35AF36}"/>
              </a:ext>
            </a:extLst>
          </p:cNvPr>
          <p:cNvGrpSpPr/>
          <p:nvPr/>
        </p:nvGrpSpPr>
        <p:grpSpPr>
          <a:xfrm>
            <a:off x="2703306" y="1027546"/>
            <a:ext cx="192250" cy="401583"/>
            <a:chOff x="4132056" y="1252046"/>
            <a:chExt cx="192250" cy="401583"/>
          </a:xfrm>
          <a:solidFill>
            <a:schemeClr val="accent5">
              <a:lumMod val="75000"/>
              <a:alpha val="40000"/>
            </a:schemeClr>
          </a:solidFill>
        </p:grpSpPr>
        <p:sp>
          <p:nvSpPr>
            <p:cNvPr id="29" name="Google Shape;583;p33">
              <a:extLst>
                <a:ext uri="{FF2B5EF4-FFF2-40B4-BE49-F238E27FC236}">
                  <a16:creationId xmlns:a16="http://schemas.microsoft.com/office/drawing/2014/main" id="{3580988A-0899-C71F-3E27-2BFB3A402E0A}"/>
                </a:ext>
              </a:extLst>
            </p:cNvPr>
            <p:cNvSpPr/>
            <p:nvPr/>
          </p:nvSpPr>
          <p:spPr>
            <a:xfrm rot="-1960143">
              <a:off x="4138780" y="1605716"/>
              <a:ext cx="46257" cy="38472"/>
            </a:xfrm>
            <a:custGeom>
              <a:avLst/>
              <a:gdLst/>
              <a:ahLst/>
              <a:cxnLst/>
              <a:rect l="l" t="t" r="r" b="b"/>
              <a:pathLst>
                <a:path w="1218" h="1013" extrusionOk="0">
                  <a:moveTo>
                    <a:pt x="716" y="0"/>
                  </a:moveTo>
                  <a:cubicBezTo>
                    <a:pt x="251" y="0"/>
                    <a:pt x="0" y="537"/>
                    <a:pt x="323" y="859"/>
                  </a:cubicBezTo>
                  <a:cubicBezTo>
                    <a:pt x="428" y="965"/>
                    <a:pt x="561" y="1013"/>
                    <a:pt x="692" y="1013"/>
                  </a:cubicBezTo>
                  <a:cubicBezTo>
                    <a:pt x="959" y="1013"/>
                    <a:pt x="1217" y="814"/>
                    <a:pt x="1217" y="501"/>
                  </a:cubicBezTo>
                  <a:cubicBezTo>
                    <a:pt x="1217" y="215"/>
                    <a:pt x="967" y="0"/>
                    <a:pt x="7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8F2A2A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endParaRPr>
            </a:p>
          </p:txBody>
        </p:sp>
        <p:sp>
          <p:nvSpPr>
            <p:cNvPr id="30" name="Google Shape;584;p33">
              <a:extLst>
                <a:ext uri="{FF2B5EF4-FFF2-40B4-BE49-F238E27FC236}">
                  <a16:creationId xmlns:a16="http://schemas.microsoft.com/office/drawing/2014/main" id="{62B109AA-B1A7-F61F-A6C4-16449ADE0FD5}"/>
                </a:ext>
              </a:extLst>
            </p:cNvPr>
            <p:cNvSpPr/>
            <p:nvPr/>
          </p:nvSpPr>
          <p:spPr>
            <a:xfrm rot="-1960143">
              <a:off x="4213098" y="1271565"/>
              <a:ext cx="96540" cy="82640"/>
            </a:xfrm>
            <a:custGeom>
              <a:avLst/>
              <a:gdLst/>
              <a:ahLst/>
              <a:cxnLst/>
              <a:rect l="l" t="t" r="r" b="b"/>
              <a:pathLst>
                <a:path w="2542" h="2176" extrusionOk="0">
                  <a:moveTo>
                    <a:pt x="1468" y="0"/>
                  </a:moveTo>
                  <a:cubicBezTo>
                    <a:pt x="501" y="0"/>
                    <a:pt x="0" y="1181"/>
                    <a:pt x="680" y="1861"/>
                  </a:cubicBezTo>
                  <a:cubicBezTo>
                    <a:pt x="910" y="2079"/>
                    <a:pt x="1183" y="2176"/>
                    <a:pt x="1449" y="2176"/>
                  </a:cubicBezTo>
                  <a:cubicBezTo>
                    <a:pt x="2013" y="2176"/>
                    <a:pt x="2542" y="1742"/>
                    <a:pt x="2542" y="1110"/>
                  </a:cubicBezTo>
                  <a:cubicBezTo>
                    <a:pt x="2542" y="501"/>
                    <a:pt x="2076" y="0"/>
                    <a:pt x="146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8F2A2A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endParaRPr>
            </a:p>
          </p:txBody>
        </p:sp>
      </p:grpSp>
      <p:grpSp>
        <p:nvGrpSpPr>
          <p:cNvPr id="31" name="Google Shape;592;p33">
            <a:extLst>
              <a:ext uri="{FF2B5EF4-FFF2-40B4-BE49-F238E27FC236}">
                <a16:creationId xmlns:a16="http://schemas.microsoft.com/office/drawing/2014/main" id="{724580D0-4D36-F080-3714-29E77BD0BB06}"/>
              </a:ext>
            </a:extLst>
          </p:cNvPr>
          <p:cNvGrpSpPr/>
          <p:nvPr/>
        </p:nvGrpSpPr>
        <p:grpSpPr>
          <a:xfrm>
            <a:off x="1216153" y="3314177"/>
            <a:ext cx="544683" cy="511717"/>
            <a:chOff x="2952503" y="2605315"/>
            <a:chExt cx="544683" cy="511717"/>
          </a:xfrm>
          <a:solidFill>
            <a:schemeClr val="accent5">
              <a:lumMod val="75000"/>
              <a:alpha val="40000"/>
            </a:schemeClr>
          </a:solidFill>
        </p:grpSpPr>
        <p:sp>
          <p:nvSpPr>
            <p:cNvPr id="32" name="Google Shape;593;p33">
              <a:extLst>
                <a:ext uri="{FF2B5EF4-FFF2-40B4-BE49-F238E27FC236}">
                  <a16:creationId xmlns:a16="http://schemas.microsoft.com/office/drawing/2014/main" id="{DFB40821-0E91-FB85-7B7F-ECD0386A78E6}"/>
                </a:ext>
              </a:extLst>
            </p:cNvPr>
            <p:cNvSpPr/>
            <p:nvPr/>
          </p:nvSpPr>
          <p:spPr>
            <a:xfrm rot="-1960143">
              <a:off x="3267140" y="2774795"/>
              <a:ext cx="54423" cy="46409"/>
            </a:xfrm>
            <a:custGeom>
              <a:avLst/>
              <a:gdLst/>
              <a:ahLst/>
              <a:cxnLst/>
              <a:rect l="l" t="t" r="r" b="b"/>
              <a:pathLst>
                <a:path w="1433" h="1222" extrusionOk="0">
                  <a:moveTo>
                    <a:pt x="824" y="0"/>
                  </a:moveTo>
                  <a:cubicBezTo>
                    <a:pt x="287" y="0"/>
                    <a:pt x="1" y="645"/>
                    <a:pt x="395" y="1038"/>
                  </a:cubicBezTo>
                  <a:cubicBezTo>
                    <a:pt x="521" y="1165"/>
                    <a:pt x="674" y="1221"/>
                    <a:pt x="823" y="1221"/>
                  </a:cubicBezTo>
                  <a:cubicBezTo>
                    <a:pt x="1137" y="1221"/>
                    <a:pt x="1433" y="973"/>
                    <a:pt x="1433" y="609"/>
                  </a:cubicBezTo>
                  <a:cubicBezTo>
                    <a:pt x="1433" y="287"/>
                    <a:pt x="1182" y="0"/>
                    <a:pt x="8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8F2A2A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endParaRPr>
            </a:p>
          </p:txBody>
        </p:sp>
        <p:sp>
          <p:nvSpPr>
            <p:cNvPr id="33" name="Google Shape;594;p33">
              <a:extLst>
                <a:ext uri="{FF2B5EF4-FFF2-40B4-BE49-F238E27FC236}">
                  <a16:creationId xmlns:a16="http://schemas.microsoft.com/office/drawing/2014/main" id="{91FF01D7-5B76-DF65-9663-DF9DE9A39815}"/>
                </a:ext>
              </a:extLst>
            </p:cNvPr>
            <p:cNvSpPr/>
            <p:nvPr/>
          </p:nvSpPr>
          <p:spPr>
            <a:xfrm rot="-1960143">
              <a:off x="3257330" y="2651857"/>
              <a:ext cx="40826" cy="33914"/>
            </a:xfrm>
            <a:custGeom>
              <a:avLst/>
              <a:gdLst/>
              <a:ahLst/>
              <a:cxnLst/>
              <a:rect l="l" t="t" r="r" b="b"/>
              <a:pathLst>
                <a:path w="1075" h="893" extrusionOk="0">
                  <a:moveTo>
                    <a:pt x="609" y="0"/>
                  </a:moveTo>
                  <a:cubicBezTo>
                    <a:pt x="215" y="0"/>
                    <a:pt x="0" y="501"/>
                    <a:pt x="287" y="752"/>
                  </a:cubicBezTo>
                  <a:cubicBezTo>
                    <a:pt x="384" y="849"/>
                    <a:pt x="505" y="892"/>
                    <a:pt x="624" y="892"/>
                  </a:cubicBezTo>
                  <a:cubicBezTo>
                    <a:pt x="855" y="892"/>
                    <a:pt x="1074" y="726"/>
                    <a:pt x="1074" y="465"/>
                  </a:cubicBezTo>
                  <a:cubicBezTo>
                    <a:pt x="1074" y="215"/>
                    <a:pt x="859" y="0"/>
                    <a:pt x="60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8F2A2A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endParaRPr>
            </a:p>
          </p:txBody>
        </p:sp>
        <p:sp>
          <p:nvSpPr>
            <p:cNvPr id="34" name="Google Shape;595;p33">
              <a:extLst>
                <a:ext uri="{FF2B5EF4-FFF2-40B4-BE49-F238E27FC236}">
                  <a16:creationId xmlns:a16="http://schemas.microsoft.com/office/drawing/2014/main" id="{598FCBD0-3706-EACB-DB87-8BDCE0FD3E38}"/>
                </a:ext>
              </a:extLst>
            </p:cNvPr>
            <p:cNvSpPr/>
            <p:nvPr/>
          </p:nvSpPr>
          <p:spPr>
            <a:xfrm rot="-1960143">
              <a:off x="2961897" y="2617319"/>
              <a:ext cx="59815" cy="52334"/>
            </a:xfrm>
            <a:custGeom>
              <a:avLst/>
              <a:gdLst/>
              <a:ahLst/>
              <a:cxnLst/>
              <a:rect l="l" t="t" r="r" b="b"/>
              <a:pathLst>
                <a:path w="1575" h="1378" extrusionOk="0">
                  <a:moveTo>
                    <a:pt x="895" y="0"/>
                  </a:moveTo>
                  <a:cubicBezTo>
                    <a:pt x="286" y="0"/>
                    <a:pt x="0" y="752"/>
                    <a:pt x="430" y="1181"/>
                  </a:cubicBezTo>
                  <a:cubicBezTo>
                    <a:pt x="566" y="1317"/>
                    <a:pt x="730" y="1378"/>
                    <a:pt x="892" y="1378"/>
                  </a:cubicBezTo>
                  <a:cubicBezTo>
                    <a:pt x="1241" y="1378"/>
                    <a:pt x="1575" y="1096"/>
                    <a:pt x="1575" y="680"/>
                  </a:cubicBezTo>
                  <a:cubicBezTo>
                    <a:pt x="1575" y="322"/>
                    <a:pt x="1289" y="0"/>
                    <a:pt x="89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8F2A2A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endParaRPr>
            </a:p>
          </p:txBody>
        </p:sp>
        <p:sp>
          <p:nvSpPr>
            <p:cNvPr id="35" name="Google Shape;596;p33">
              <a:extLst>
                <a:ext uri="{FF2B5EF4-FFF2-40B4-BE49-F238E27FC236}">
                  <a16:creationId xmlns:a16="http://schemas.microsoft.com/office/drawing/2014/main" id="{AA901046-45C6-5489-4822-88D1DE4AEC52}"/>
                </a:ext>
              </a:extLst>
            </p:cNvPr>
            <p:cNvSpPr/>
            <p:nvPr/>
          </p:nvSpPr>
          <p:spPr>
            <a:xfrm rot="-1960143">
              <a:off x="3461152" y="2873953"/>
              <a:ext cx="31294" cy="26737"/>
            </a:xfrm>
            <a:custGeom>
              <a:avLst/>
              <a:gdLst/>
              <a:ahLst/>
              <a:cxnLst/>
              <a:rect l="l" t="t" r="r" b="b"/>
              <a:pathLst>
                <a:path w="824" h="704" extrusionOk="0">
                  <a:moveTo>
                    <a:pt x="465" y="1"/>
                  </a:moveTo>
                  <a:cubicBezTo>
                    <a:pt x="179" y="1"/>
                    <a:pt x="0" y="359"/>
                    <a:pt x="215" y="609"/>
                  </a:cubicBezTo>
                  <a:cubicBezTo>
                    <a:pt x="292" y="675"/>
                    <a:pt x="379" y="704"/>
                    <a:pt x="463" y="704"/>
                  </a:cubicBezTo>
                  <a:cubicBezTo>
                    <a:pt x="652" y="704"/>
                    <a:pt x="823" y="557"/>
                    <a:pt x="823" y="359"/>
                  </a:cubicBezTo>
                  <a:cubicBezTo>
                    <a:pt x="823" y="144"/>
                    <a:pt x="680" y="1"/>
                    <a:pt x="4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8F2A2A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endParaRPr>
            </a:p>
          </p:txBody>
        </p:sp>
        <p:sp>
          <p:nvSpPr>
            <p:cNvPr id="36" name="Google Shape;597;p33">
              <a:extLst>
                <a:ext uri="{FF2B5EF4-FFF2-40B4-BE49-F238E27FC236}">
                  <a16:creationId xmlns:a16="http://schemas.microsoft.com/office/drawing/2014/main" id="{0ABE4383-F91E-0AEB-3F1E-32D76AF360C8}"/>
                </a:ext>
              </a:extLst>
            </p:cNvPr>
            <p:cNvSpPr/>
            <p:nvPr/>
          </p:nvSpPr>
          <p:spPr>
            <a:xfrm rot="-1960143">
              <a:off x="3047761" y="3065348"/>
              <a:ext cx="48954" cy="41776"/>
            </a:xfrm>
            <a:custGeom>
              <a:avLst/>
              <a:gdLst/>
              <a:ahLst/>
              <a:cxnLst/>
              <a:rect l="l" t="t" r="r" b="b"/>
              <a:pathLst>
                <a:path w="1289" h="1100" extrusionOk="0">
                  <a:moveTo>
                    <a:pt x="752" y="0"/>
                  </a:moveTo>
                  <a:cubicBezTo>
                    <a:pt x="251" y="0"/>
                    <a:pt x="0" y="573"/>
                    <a:pt x="358" y="931"/>
                  </a:cubicBezTo>
                  <a:cubicBezTo>
                    <a:pt x="463" y="1047"/>
                    <a:pt x="598" y="1100"/>
                    <a:pt x="732" y="1100"/>
                  </a:cubicBezTo>
                  <a:cubicBezTo>
                    <a:pt x="1012" y="1100"/>
                    <a:pt x="1289" y="875"/>
                    <a:pt x="1289" y="537"/>
                  </a:cubicBezTo>
                  <a:cubicBezTo>
                    <a:pt x="1289" y="251"/>
                    <a:pt x="1038" y="0"/>
                    <a:pt x="75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8F2A2A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endParaRPr>
            </a:p>
          </p:txBody>
        </p:sp>
      </p:grpSp>
      <p:grpSp>
        <p:nvGrpSpPr>
          <p:cNvPr id="37" name="Google Shape;612;p33">
            <a:extLst>
              <a:ext uri="{FF2B5EF4-FFF2-40B4-BE49-F238E27FC236}">
                <a16:creationId xmlns:a16="http://schemas.microsoft.com/office/drawing/2014/main" id="{6A41B083-057B-4242-040C-738BEFDE19B0}"/>
              </a:ext>
            </a:extLst>
          </p:cNvPr>
          <p:cNvGrpSpPr/>
          <p:nvPr/>
        </p:nvGrpSpPr>
        <p:grpSpPr>
          <a:xfrm rot="19923644">
            <a:off x="488629" y="2122735"/>
            <a:ext cx="721593" cy="735840"/>
            <a:chOff x="649125" y="2183950"/>
            <a:chExt cx="721584" cy="735831"/>
          </a:xfrm>
          <a:solidFill>
            <a:schemeClr val="accent5">
              <a:lumMod val="75000"/>
            </a:schemeClr>
          </a:solidFill>
        </p:grpSpPr>
        <p:grpSp>
          <p:nvGrpSpPr>
            <p:cNvPr id="38" name="Google Shape;613;p33">
              <a:extLst>
                <a:ext uri="{FF2B5EF4-FFF2-40B4-BE49-F238E27FC236}">
                  <a16:creationId xmlns:a16="http://schemas.microsoft.com/office/drawing/2014/main" id="{C2E9D1EA-72F4-66EC-C160-C26FB4957813}"/>
                </a:ext>
              </a:extLst>
            </p:cNvPr>
            <p:cNvGrpSpPr/>
            <p:nvPr/>
          </p:nvGrpSpPr>
          <p:grpSpPr>
            <a:xfrm rot="-6195061">
              <a:off x="723795" y="2268480"/>
              <a:ext cx="572259" cy="606548"/>
              <a:chOff x="448192" y="1394506"/>
              <a:chExt cx="572303" cy="606595"/>
            </a:xfrm>
            <a:grpFill/>
          </p:grpSpPr>
          <p:cxnSp>
            <p:nvCxnSpPr>
              <p:cNvPr id="40" name="Google Shape;614;p33">
                <a:extLst>
                  <a:ext uri="{FF2B5EF4-FFF2-40B4-BE49-F238E27FC236}">
                    <a16:creationId xmlns:a16="http://schemas.microsoft.com/office/drawing/2014/main" id="{FFD1A0F4-32F5-DA8D-AF2A-26CABA66016C}"/>
                  </a:ext>
                </a:extLst>
              </p:cNvPr>
              <p:cNvCxnSpPr/>
              <p:nvPr/>
            </p:nvCxnSpPr>
            <p:spPr>
              <a:xfrm rot="5700833" flipH="1">
                <a:off x="753802" y="1536637"/>
                <a:ext cx="387884" cy="112038"/>
              </a:xfrm>
              <a:prstGeom prst="straightConnector1">
                <a:avLst/>
              </a:prstGeom>
              <a:ln>
                <a:solidFill>
                  <a:schemeClr val="accent5">
                    <a:shade val="95000"/>
                    <a:satMod val="105000"/>
                    <a:alpha val="4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5"/>
              </a:lnRef>
              <a:fillRef idx="0">
                <a:schemeClr val="accent5"/>
              </a:fillRef>
              <a:effectRef idx="0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41" name="Google Shape;615;p33">
                <a:extLst>
                  <a:ext uri="{FF2B5EF4-FFF2-40B4-BE49-F238E27FC236}">
                    <a16:creationId xmlns:a16="http://schemas.microsoft.com/office/drawing/2014/main" id="{7D0B2C15-02FA-9011-3619-176CCD144263}"/>
                  </a:ext>
                </a:extLst>
              </p:cNvPr>
              <p:cNvCxnSpPr/>
              <p:nvPr/>
            </p:nvCxnSpPr>
            <p:spPr>
              <a:xfrm rot="5703658" flipH="1">
                <a:off x="680340" y="1638382"/>
                <a:ext cx="163236" cy="286086"/>
              </a:xfrm>
              <a:prstGeom prst="straightConnector1">
                <a:avLst/>
              </a:prstGeom>
              <a:ln>
                <a:solidFill>
                  <a:schemeClr val="accent5">
                    <a:shade val="95000"/>
                    <a:satMod val="105000"/>
                    <a:alpha val="4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5"/>
              </a:lnRef>
              <a:fillRef idx="0">
                <a:schemeClr val="accent5"/>
              </a:fillRef>
              <a:effectRef idx="0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42" name="Google Shape;616;p33">
                <a:extLst>
                  <a:ext uri="{FF2B5EF4-FFF2-40B4-BE49-F238E27FC236}">
                    <a16:creationId xmlns:a16="http://schemas.microsoft.com/office/drawing/2014/main" id="{4EC9FA7F-8816-3243-79A4-4B9781D85758}"/>
                  </a:ext>
                </a:extLst>
              </p:cNvPr>
              <p:cNvCxnSpPr/>
              <p:nvPr/>
            </p:nvCxnSpPr>
            <p:spPr>
              <a:xfrm rot="10800000">
                <a:off x="631342" y="1801199"/>
                <a:ext cx="0" cy="367704"/>
              </a:xfrm>
              <a:prstGeom prst="straightConnector1">
                <a:avLst/>
              </a:prstGeom>
              <a:ln>
                <a:solidFill>
                  <a:schemeClr val="accent5">
                    <a:shade val="95000"/>
                    <a:satMod val="105000"/>
                    <a:alpha val="4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5"/>
              </a:lnRef>
              <a:fillRef idx="0">
                <a:schemeClr val="accent5"/>
              </a:fillRef>
              <a:effectRef idx="0">
                <a:schemeClr val="accent5"/>
              </a:effectRef>
              <a:fontRef idx="minor">
                <a:schemeClr val="tx1"/>
              </a:fontRef>
            </p:style>
          </p:cxnSp>
        </p:grpSp>
        <p:cxnSp>
          <p:nvCxnSpPr>
            <p:cNvPr id="39" name="Google Shape;617;p33">
              <a:extLst>
                <a:ext uri="{FF2B5EF4-FFF2-40B4-BE49-F238E27FC236}">
                  <a16:creationId xmlns:a16="http://schemas.microsoft.com/office/drawing/2014/main" id="{8E7E74DF-5D72-E202-C3F5-CBC268A78B9A}"/>
                </a:ext>
              </a:extLst>
            </p:cNvPr>
            <p:cNvCxnSpPr/>
            <p:nvPr/>
          </p:nvCxnSpPr>
          <p:spPr>
            <a:xfrm flipH="1">
              <a:off x="649125" y="2183950"/>
              <a:ext cx="330600" cy="7500"/>
            </a:xfrm>
            <a:prstGeom prst="straightConnector1">
              <a:avLst/>
            </a:prstGeom>
            <a:ln>
              <a:solidFill>
                <a:schemeClr val="accent5">
                  <a:shade val="95000"/>
                  <a:satMod val="105000"/>
                  <a:alpha val="4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44" name="Google Shape;542;p33">
            <a:extLst>
              <a:ext uri="{FF2B5EF4-FFF2-40B4-BE49-F238E27FC236}">
                <a16:creationId xmlns:a16="http://schemas.microsoft.com/office/drawing/2014/main" id="{3ADEA22F-ACC3-F1B6-6C8B-29958C9C74E9}"/>
              </a:ext>
            </a:extLst>
          </p:cNvPr>
          <p:cNvGrpSpPr/>
          <p:nvPr/>
        </p:nvGrpSpPr>
        <p:grpSpPr>
          <a:xfrm>
            <a:off x="7260373" y="3541084"/>
            <a:ext cx="1301486" cy="1155630"/>
            <a:chOff x="2015325" y="844475"/>
            <a:chExt cx="1237625" cy="1098925"/>
          </a:xfrm>
          <a:solidFill>
            <a:schemeClr val="accent5">
              <a:lumMod val="75000"/>
              <a:alpha val="35000"/>
            </a:schemeClr>
          </a:solidFill>
        </p:grpSpPr>
        <p:sp>
          <p:nvSpPr>
            <p:cNvPr id="45" name="Google Shape;543;p33">
              <a:extLst>
                <a:ext uri="{FF2B5EF4-FFF2-40B4-BE49-F238E27FC236}">
                  <a16:creationId xmlns:a16="http://schemas.microsoft.com/office/drawing/2014/main" id="{AFC2DEC6-4BE6-E94D-A605-0365F50044C3}"/>
                </a:ext>
              </a:extLst>
            </p:cNvPr>
            <p:cNvSpPr/>
            <p:nvPr/>
          </p:nvSpPr>
          <p:spPr>
            <a:xfrm>
              <a:off x="2015325" y="844475"/>
              <a:ext cx="1237625" cy="1098925"/>
            </a:xfrm>
            <a:custGeom>
              <a:avLst/>
              <a:gdLst/>
              <a:ahLst/>
              <a:cxnLst/>
              <a:rect l="l" t="t" r="r" b="b"/>
              <a:pathLst>
                <a:path w="49505" h="43957" extrusionOk="0">
                  <a:moveTo>
                    <a:pt x="42704" y="717"/>
                  </a:moveTo>
                  <a:cubicBezTo>
                    <a:pt x="42847" y="753"/>
                    <a:pt x="42990" y="788"/>
                    <a:pt x="43133" y="824"/>
                  </a:cubicBezTo>
                  <a:cubicBezTo>
                    <a:pt x="43276" y="896"/>
                    <a:pt x="43420" y="967"/>
                    <a:pt x="43527" y="1075"/>
                  </a:cubicBezTo>
                  <a:cubicBezTo>
                    <a:pt x="43634" y="1146"/>
                    <a:pt x="43706" y="1218"/>
                    <a:pt x="43778" y="1325"/>
                  </a:cubicBezTo>
                  <a:cubicBezTo>
                    <a:pt x="43885" y="1433"/>
                    <a:pt x="43957" y="1576"/>
                    <a:pt x="43992" y="1683"/>
                  </a:cubicBezTo>
                  <a:cubicBezTo>
                    <a:pt x="44028" y="1755"/>
                    <a:pt x="44064" y="1826"/>
                    <a:pt x="44064" y="1898"/>
                  </a:cubicBezTo>
                  <a:cubicBezTo>
                    <a:pt x="44100" y="2005"/>
                    <a:pt x="44136" y="2113"/>
                    <a:pt x="44136" y="2184"/>
                  </a:cubicBezTo>
                  <a:cubicBezTo>
                    <a:pt x="44136" y="2328"/>
                    <a:pt x="44136" y="2471"/>
                    <a:pt x="44136" y="2614"/>
                  </a:cubicBezTo>
                  <a:cubicBezTo>
                    <a:pt x="44136" y="2721"/>
                    <a:pt x="44100" y="2864"/>
                    <a:pt x="44064" y="2972"/>
                  </a:cubicBezTo>
                  <a:lnTo>
                    <a:pt x="44064" y="3043"/>
                  </a:lnTo>
                  <a:cubicBezTo>
                    <a:pt x="44028" y="3187"/>
                    <a:pt x="44064" y="3330"/>
                    <a:pt x="44136" y="3473"/>
                  </a:cubicBezTo>
                  <a:cubicBezTo>
                    <a:pt x="44171" y="3580"/>
                    <a:pt x="44279" y="3688"/>
                    <a:pt x="44386" y="3759"/>
                  </a:cubicBezTo>
                  <a:cubicBezTo>
                    <a:pt x="44493" y="3795"/>
                    <a:pt x="44601" y="3831"/>
                    <a:pt x="44708" y="3867"/>
                  </a:cubicBezTo>
                  <a:cubicBezTo>
                    <a:pt x="44816" y="3867"/>
                    <a:pt x="44923" y="3902"/>
                    <a:pt x="45030" y="3938"/>
                  </a:cubicBezTo>
                  <a:cubicBezTo>
                    <a:pt x="45102" y="3974"/>
                    <a:pt x="45209" y="4046"/>
                    <a:pt x="45281" y="4081"/>
                  </a:cubicBezTo>
                  <a:cubicBezTo>
                    <a:pt x="45424" y="4189"/>
                    <a:pt x="45532" y="4332"/>
                    <a:pt x="45639" y="4439"/>
                  </a:cubicBezTo>
                  <a:cubicBezTo>
                    <a:pt x="45675" y="4511"/>
                    <a:pt x="45710" y="4547"/>
                    <a:pt x="45746" y="4618"/>
                  </a:cubicBezTo>
                  <a:cubicBezTo>
                    <a:pt x="45746" y="4618"/>
                    <a:pt x="45746" y="4654"/>
                    <a:pt x="45746" y="4654"/>
                  </a:cubicBezTo>
                  <a:cubicBezTo>
                    <a:pt x="45746" y="4762"/>
                    <a:pt x="45746" y="4833"/>
                    <a:pt x="45746" y="4941"/>
                  </a:cubicBezTo>
                  <a:cubicBezTo>
                    <a:pt x="45710" y="5119"/>
                    <a:pt x="45675" y="5334"/>
                    <a:pt x="45603" y="5549"/>
                  </a:cubicBezTo>
                  <a:cubicBezTo>
                    <a:pt x="45567" y="5585"/>
                    <a:pt x="45567" y="5656"/>
                    <a:pt x="45567" y="5692"/>
                  </a:cubicBezTo>
                  <a:cubicBezTo>
                    <a:pt x="45567" y="5764"/>
                    <a:pt x="45567" y="5835"/>
                    <a:pt x="45567" y="5907"/>
                  </a:cubicBezTo>
                  <a:cubicBezTo>
                    <a:pt x="45567" y="5943"/>
                    <a:pt x="45603" y="5979"/>
                    <a:pt x="45603" y="6014"/>
                  </a:cubicBezTo>
                  <a:cubicBezTo>
                    <a:pt x="45639" y="6050"/>
                    <a:pt x="45639" y="6086"/>
                    <a:pt x="45675" y="6122"/>
                  </a:cubicBezTo>
                  <a:cubicBezTo>
                    <a:pt x="45710" y="6158"/>
                    <a:pt x="45782" y="6229"/>
                    <a:pt x="45854" y="6301"/>
                  </a:cubicBezTo>
                  <a:cubicBezTo>
                    <a:pt x="45961" y="6372"/>
                    <a:pt x="46104" y="6444"/>
                    <a:pt x="46212" y="6551"/>
                  </a:cubicBezTo>
                  <a:lnTo>
                    <a:pt x="46247" y="6551"/>
                  </a:lnTo>
                  <a:lnTo>
                    <a:pt x="46319" y="6623"/>
                  </a:lnTo>
                  <a:cubicBezTo>
                    <a:pt x="46391" y="6659"/>
                    <a:pt x="46462" y="6694"/>
                    <a:pt x="46534" y="6766"/>
                  </a:cubicBezTo>
                  <a:cubicBezTo>
                    <a:pt x="46605" y="6838"/>
                    <a:pt x="46713" y="6909"/>
                    <a:pt x="46784" y="7017"/>
                  </a:cubicBezTo>
                  <a:cubicBezTo>
                    <a:pt x="46784" y="7017"/>
                    <a:pt x="46820" y="7052"/>
                    <a:pt x="46820" y="7088"/>
                  </a:cubicBezTo>
                  <a:lnTo>
                    <a:pt x="46820" y="7124"/>
                  </a:lnTo>
                  <a:lnTo>
                    <a:pt x="46820" y="7339"/>
                  </a:lnTo>
                  <a:cubicBezTo>
                    <a:pt x="46820" y="7410"/>
                    <a:pt x="46820" y="7482"/>
                    <a:pt x="46784" y="7554"/>
                  </a:cubicBezTo>
                  <a:cubicBezTo>
                    <a:pt x="46749" y="7625"/>
                    <a:pt x="46749" y="7733"/>
                    <a:pt x="46749" y="7840"/>
                  </a:cubicBezTo>
                  <a:cubicBezTo>
                    <a:pt x="46749" y="7983"/>
                    <a:pt x="46820" y="8126"/>
                    <a:pt x="46892" y="8234"/>
                  </a:cubicBezTo>
                  <a:cubicBezTo>
                    <a:pt x="47035" y="8413"/>
                    <a:pt x="47178" y="8592"/>
                    <a:pt x="47393" y="8699"/>
                  </a:cubicBezTo>
                  <a:lnTo>
                    <a:pt x="47429" y="8735"/>
                  </a:lnTo>
                  <a:cubicBezTo>
                    <a:pt x="47572" y="8806"/>
                    <a:pt x="47715" y="8914"/>
                    <a:pt x="47822" y="8985"/>
                  </a:cubicBezTo>
                  <a:cubicBezTo>
                    <a:pt x="47930" y="9093"/>
                    <a:pt x="48037" y="9164"/>
                    <a:pt x="48109" y="9272"/>
                  </a:cubicBezTo>
                  <a:cubicBezTo>
                    <a:pt x="48145" y="9343"/>
                    <a:pt x="48216" y="9415"/>
                    <a:pt x="48252" y="9486"/>
                  </a:cubicBezTo>
                  <a:cubicBezTo>
                    <a:pt x="48252" y="9522"/>
                    <a:pt x="48252" y="9558"/>
                    <a:pt x="48288" y="9630"/>
                  </a:cubicBezTo>
                  <a:lnTo>
                    <a:pt x="48359" y="9558"/>
                  </a:lnTo>
                  <a:lnTo>
                    <a:pt x="48359" y="9558"/>
                  </a:lnTo>
                  <a:cubicBezTo>
                    <a:pt x="48359" y="9594"/>
                    <a:pt x="48359" y="9630"/>
                    <a:pt x="48324" y="9665"/>
                  </a:cubicBezTo>
                  <a:cubicBezTo>
                    <a:pt x="48288" y="9701"/>
                    <a:pt x="48252" y="9809"/>
                    <a:pt x="48180" y="9880"/>
                  </a:cubicBezTo>
                  <a:cubicBezTo>
                    <a:pt x="48073" y="10023"/>
                    <a:pt x="47930" y="10167"/>
                    <a:pt x="47787" y="10274"/>
                  </a:cubicBezTo>
                  <a:lnTo>
                    <a:pt x="47679" y="10417"/>
                  </a:lnTo>
                  <a:cubicBezTo>
                    <a:pt x="47643" y="10453"/>
                    <a:pt x="47572" y="10524"/>
                    <a:pt x="47536" y="10596"/>
                  </a:cubicBezTo>
                  <a:cubicBezTo>
                    <a:pt x="47464" y="10632"/>
                    <a:pt x="47429" y="10668"/>
                    <a:pt x="47393" y="10739"/>
                  </a:cubicBezTo>
                  <a:lnTo>
                    <a:pt x="47393" y="10775"/>
                  </a:lnTo>
                  <a:cubicBezTo>
                    <a:pt x="47357" y="10847"/>
                    <a:pt x="47357" y="10918"/>
                    <a:pt x="47357" y="11026"/>
                  </a:cubicBezTo>
                  <a:cubicBezTo>
                    <a:pt x="47357" y="11097"/>
                    <a:pt x="47357" y="11205"/>
                    <a:pt x="47357" y="11276"/>
                  </a:cubicBezTo>
                  <a:lnTo>
                    <a:pt x="47357" y="11312"/>
                  </a:lnTo>
                  <a:lnTo>
                    <a:pt x="47357" y="11348"/>
                  </a:lnTo>
                  <a:cubicBezTo>
                    <a:pt x="47357" y="11419"/>
                    <a:pt x="47321" y="11491"/>
                    <a:pt x="47321" y="11563"/>
                  </a:cubicBezTo>
                  <a:cubicBezTo>
                    <a:pt x="47250" y="11742"/>
                    <a:pt x="47142" y="11885"/>
                    <a:pt x="47071" y="12028"/>
                  </a:cubicBezTo>
                  <a:cubicBezTo>
                    <a:pt x="46963" y="12099"/>
                    <a:pt x="46892" y="12207"/>
                    <a:pt x="46784" y="12278"/>
                  </a:cubicBezTo>
                  <a:cubicBezTo>
                    <a:pt x="46641" y="12386"/>
                    <a:pt x="46498" y="12493"/>
                    <a:pt x="46319" y="12565"/>
                  </a:cubicBezTo>
                  <a:cubicBezTo>
                    <a:pt x="46033" y="12672"/>
                    <a:pt x="45746" y="12744"/>
                    <a:pt x="45460" y="12780"/>
                  </a:cubicBezTo>
                  <a:lnTo>
                    <a:pt x="45138" y="12815"/>
                  </a:lnTo>
                  <a:cubicBezTo>
                    <a:pt x="45030" y="12815"/>
                    <a:pt x="44923" y="12887"/>
                    <a:pt x="44816" y="12959"/>
                  </a:cubicBezTo>
                  <a:cubicBezTo>
                    <a:pt x="44780" y="12994"/>
                    <a:pt x="44708" y="13030"/>
                    <a:pt x="44672" y="13102"/>
                  </a:cubicBezTo>
                  <a:lnTo>
                    <a:pt x="44637" y="13102"/>
                  </a:lnTo>
                  <a:lnTo>
                    <a:pt x="44565" y="13138"/>
                  </a:lnTo>
                  <a:cubicBezTo>
                    <a:pt x="44493" y="13209"/>
                    <a:pt x="44422" y="13245"/>
                    <a:pt x="44350" y="13281"/>
                  </a:cubicBezTo>
                  <a:cubicBezTo>
                    <a:pt x="44207" y="13352"/>
                    <a:pt x="44028" y="13388"/>
                    <a:pt x="43885" y="13424"/>
                  </a:cubicBezTo>
                  <a:lnTo>
                    <a:pt x="43706" y="13424"/>
                  </a:lnTo>
                  <a:cubicBezTo>
                    <a:pt x="43670" y="13424"/>
                    <a:pt x="43634" y="13424"/>
                    <a:pt x="43599" y="13460"/>
                  </a:cubicBezTo>
                  <a:cubicBezTo>
                    <a:pt x="43455" y="13460"/>
                    <a:pt x="43312" y="13495"/>
                    <a:pt x="43169" y="13495"/>
                  </a:cubicBezTo>
                  <a:lnTo>
                    <a:pt x="42775" y="13495"/>
                  </a:lnTo>
                  <a:cubicBezTo>
                    <a:pt x="42561" y="13460"/>
                    <a:pt x="42346" y="13388"/>
                    <a:pt x="42131" y="13316"/>
                  </a:cubicBezTo>
                  <a:cubicBezTo>
                    <a:pt x="42024" y="13245"/>
                    <a:pt x="41880" y="13173"/>
                    <a:pt x="41773" y="13102"/>
                  </a:cubicBezTo>
                  <a:lnTo>
                    <a:pt x="41666" y="12994"/>
                  </a:lnTo>
                  <a:cubicBezTo>
                    <a:pt x="41630" y="12959"/>
                    <a:pt x="41522" y="12923"/>
                    <a:pt x="41451" y="12923"/>
                  </a:cubicBezTo>
                  <a:cubicBezTo>
                    <a:pt x="41379" y="12923"/>
                    <a:pt x="41272" y="12959"/>
                    <a:pt x="41236" y="12994"/>
                  </a:cubicBezTo>
                  <a:cubicBezTo>
                    <a:pt x="41093" y="13138"/>
                    <a:pt x="41093" y="13316"/>
                    <a:pt x="41236" y="13460"/>
                  </a:cubicBezTo>
                  <a:cubicBezTo>
                    <a:pt x="41415" y="13639"/>
                    <a:pt x="41594" y="13782"/>
                    <a:pt x="41845" y="13889"/>
                  </a:cubicBezTo>
                  <a:cubicBezTo>
                    <a:pt x="41988" y="13961"/>
                    <a:pt x="42167" y="14032"/>
                    <a:pt x="42346" y="14104"/>
                  </a:cubicBezTo>
                  <a:cubicBezTo>
                    <a:pt x="42561" y="14140"/>
                    <a:pt x="42811" y="14176"/>
                    <a:pt x="43026" y="14176"/>
                  </a:cubicBezTo>
                  <a:lnTo>
                    <a:pt x="43097" y="14176"/>
                  </a:lnTo>
                  <a:cubicBezTo>
                    <a:pt x="43241" y="14176"/>
                    <a:pt x="43348" y="14176"/>
                    <a:pt x="43491" y="14140"/>
                  </a:cubicBezTo>
                  <a:lnTo>
                    <a:pt x="43491" y="14211"/>
                  </a:lnTo>
                  <a:cubicBezTo>
                    <a:pt x="43491" y="14319"/>
                    <a:pt x="43491" y="14426"/>
                    <a:pt x="43491" y="14533"/>
                  </a:cubicBezTo>
                  <a:cubicBezTo>
                    <a:pt x="43455" y="14641"/>
                    <a:pt x="43420" y="14748"/>
                    <a:pt x="43384" y="14856"/>
                  </a:cubicBezTo>
                  <a:cubicBezTo>
                    <a:pt x="43312" y="15035"/>
                    <a:pt x="43241" y="15178"/>
                    <a:pt x="43133" y="15321"/>
                  </a:cubicBezTo>
                  <a:cubicBezTo>
                    <a:pt x="43062" y="15393"/>
                    <a:pt x="42990" y="15428"/>
                    <a:pt x="42954" y="15500"/>
                  </a:cubicBezTo>
                  <a:cubicBezTo>
                    <a:pt x="42847" y="15572"/>
                    <a:pt x="42740" y="15607"/>
                    <a:pt x="42632" y="15679"/>
                  </a:cubicBezTo>
                  <a:cubicBezTo>
                    <a:pt x="42525" y="15751"/>
                    <a:pt x="42382" y="15822"/>
                    <a:pt x="42274" y="15929"/>
                  </a:cubicBezTo>
                  <a:cubicBezTo>
                    <a:pt x="42095" y="16108"/>
                    <a:pt x="41952" y="16323"/>
                    <a:pt x="41916" y="16574"/>
                  </a:cubicBezTo>
                  <a:cubicBezTo>
                    <a:pt x="41916" y="16610"/>
                    <a:pt x="41880" y="16681"/>
                    <a:pt x="41845" y="16717"/>
                  </a:cubicBezTo>
                  <a:cubicBezTo>
                    <a:pt x="41809" y="16824"/>
                    <a:pt x="41737" y="16896"/>
                    <a:pt x="41701" y="17003"/>
                  </a:cubicBezTo>
                  <a:cubicBezTo>
                    <a:pt x="41594" y="17075"/>
                    <a:pt x="41522" y="17147"/>
                    <a:pt x="41451" y="17254"/>
                  </a:cubicBezTo>
                  <a:cubicBezTo>
                    <a:pt x="41272" y="17325"/>
                    <a:pt x="41129" y="17433"/>
                    <a:pt x="40950" y="17504"/>
                  </a:cubicBezTo>
                  <a:cubicBezTo>
                    <a:pt x="40735" y="17576"/>
                    <a:pt x="40520" y="17648"/>
                    <a:pt x="40305" y="17683"/>
                  </a:cubicBezTo>
                  <a:lnTo>
                    <a:pt x="40162" y="17719"/>
                  </a:lnTo>
                  <a:cubicBezTo>
                    <a:pt x="40055" y="17755"/>
                    <a:pt x="39912" y="17791"/>
                    <a:pt x="39804" y="17827"/>
                  </a:cubicBezTo>
                  <a:cubicBezTo>
                    <a:pt x="39625" y="17862"/>
                    <a:pt x="39482" y="17934"/>
                    <a:pt x="39339" y="18041"/>
                  </a:cubicBezTo>
                  <a:lnTo>
                    <a:pt x="39196" y="18149"/>
                  </a:lnTo>
                  <a:lnTo>
                    <a:pt x="39088" y="18220"/>
                  </a:lnTo>
                  <a:cubicBezTo>
                    <a:pt x="38909" y="18364"/>
                    <a:pt x="38695" y="18471"/>
                    <a:pt x="38480" y="18578"/>
                  </a:cubicBezTo>
                  <a:cubicBezTo>
                    <a:pt x="38229" y="18686"/>
                    <a:pt x="37943" y="18757"/>
                    <a:pt x="37692" y="18793"/>
                  </a:cubicBezTo>
                  <a:cubicBezTo>
                    <a:pt x="37478" y="18793"/>
                    <a:pt x="37263" y="18829"/>
                    <a:pt x="37012" y="18829"/>
                  </a:cubicBezTo>
                  <a:lnTo>
                    <a:pt x="36690" y="18829"/>
                  </a:lnTo>
                  <a:lnTo>
                    <a:pt x="36261" y="18793"/>
                  </a:lnTo>
                  <a:lnTo>
                    <a:pt x="35760" y="18793"/>
                  </a:lnTo>
                  <a:cubicBezTo>
                    <a:pt x="35616" y="18793"/>
                    <a:pt x="35509" y="18829"/>
                    <a:pt x="35402" y="18900"/>
                  </a:cubicBezTo>
                  <a:lnTo>
                    <a:pt x="35223" y="19044"/>
                  </a:lnTo>
                  <a:cubicBezTo>
                    <a:pt x="35151" y="19115"/>
                    <a:pt x="35079" y="19223"/>
                    <a:pt x="35044" y="19366"/>
                  </a:cubicBezTo>
                  <a:cubicBezTo>
                    <a:pt x="35008" y="19581"/>
                    <a:pt x="35044" y="19795"/>
                    <a:pt x="35151" y="20010"/>
                  </a:cubicBezTo>
                  <a:lnTo>
                    <a:pt x="35151" y="20046"/>
                  </a:lnTo>
                  <a:cubicBezTo>
                    <a:pt x="35223" y="20225"/>
                    <a:pt x="35258" y="20368"/>
                    <a:pt x="35294" y="20547"/>
                  </a:cubicBezTo>
                  <a:cubicBezTo>
                    <a:pt x="35294" y="20619"/>
                    <a:pt x="35294" y="20690"/>
                    <a:pt x="35294" y="20726"/>
                  </a:cubicBezTo>
                  <a:cubicBezTo>
                    <a:pt x="35294" y="20833"/>
                    <a:pt x="35258" y="20941"/>
                    <a:pt x="35223" y="21048"/>
                  </a:cubicBezTo>
                  <a:cubicBezTo>
                    <a:pt x="35187" y="21120"/>
                    <a:pt x="35151" y="21191"/>
                    <a:pt x="35079" y="21263"/>
                  </a:cubicBezTo>
                  <a:cubicBezTo>
                    <a:pt x="34972" y="21406"/>
                    <a:pt x="34829" y="21549"/>
                    <a:pt x="34686" y="21657"/>
                  </a:cubicBezTo>
                  <a:cubicBezTo>
                    <a:pt x="34399" y="21871"/>
                    <a:pt x="34041" y="22086"/>
                    <a:pt x="33755" y="22265"/>
                  </a:cubicBezTo>
                  <a:lnTo>
                    <a:pt x="33683" y="22301"/>
                  </a:lnTo>
                  <a:lnTo>
                    <a:pt x="33540" y="22408"/>
                  </a:lnTo>
                  <a:lnTo>
                    <a:pt x="33254" y="22623"/>
                  </a:lnTo>
                  <a:cubicBezTo>
                    <a:pt x="33182" y="22659"/>
                    <a:pt x="33111" y="22695"/>
                    <a:pt x="33075" y="22730"/>
                  </a:cubicBezTo>
                  <a:cubicBezTo>
                    <a:pt x="32968" y="22802"/>
                    <a:pt x="32896" y="22909"/>
                    <a:pt x="32860" y="23053"/>
                  </a:cubicBezTo>
                  <a:cubicBezTo>
                    <a:pt x="32824" y="23160"/>
                    <a:pt x="32824" y="23267"/>
                    <a:pt x="32789" y="23411"/>
                  </a:cubicBezTo>
                  <a:lnTo>
                    <a:pt x="32789" y="23446"/>
                  </a:lnTo>
                  <a:cubicBezTo>
                    <a:pt x="32789" y="23518"/>
                    <a:pt x="32789" y="23554"/>
                    <a:pt x="32753" y="23625"/>
                  </a:cubicBezTo>
                  <a:lnTo>
                    <a:pt x="32717" y="23733"/>
                  </a:lnTo>
                  <a:cubicBezTo>
                    <a:pt x="32610" y="23840"/>
                    <a:pt x="32466" y="23947"/>
                    <a:pt x="32359" y="24055"/>
                  </a:cubicBezTo>
                  <a:cubicBezTo>
                    <a:pt x="32252" y="24162"/>
                    <a:pt x="32108" y="24270"/>
                    <a:pt x="32037" y="24413"/>
                  </a:cubicBezTo>
                  <a:cubicBezTo>
                    <a:pt x="32001" y="24520"/>
                    <a:pt x="31929" y="24592"/>
                    <a:pt x="31929" y="24699"/>
                  </a:cubicBezTo>
                  <a:cubicBezTo>
                    <a:pt x="31894" y="24771"/>
                    <a:pt x="31894" y="24842"/>
                    <a:pt x="31894" y="24950"/>
                  </a:cubicBezTo>
                  <a:lnTo>
                    <a:pt x="31894" y="24986"/>
                  </a:lnTo>
                  <a:cubicBezTo>
                    <a:pt x="31894" y="25057"/>
                    <a:pt x="31894" y="25165"/>
                    <a:pt x="31894" y="25236"/>
                  </a:cubicBezTo>
                  <a:lnTo>
                    <a:pt x="31894" y="25308"/>
                  </a:lnTo>
                  <a:cubicBezTo>
                    <a:pt x="31894" y="25379"/>
                    <a:pt x="31894" y="25451"/>
                    <a:pt x="31929" y="25522"/>
                  </a:cubicBezTo>
                  <a:cubicBezTo>
                    <a:pt x="31929" y="25558"/>
                    <a:pt x="31929" y="25594"/>
                    <a:pt x="31965" y="25630"/>
                  </a:cubicBezTo>
                  <a:cubicBezTo>
                    <a:pt x="31965" y="25666"/>
                    <a:pt x="31965" y="25737"/>
                    <a:pt x="31965" y="25773"/>
                  </a:cubicBezTo>
                  <a:lnTo>
                    <a:pt x="31965" y="25809"/>
                  </a:lnTo>
                  <a:cubicBezTo>
                    <a:pt x="31965" y="25952"/>
                    <a:pt x="32037" y="26059"/>
                    <a:pt x="32037" y="26203"/>
                  </a:cubicBezTo>
                  <a:cubicBezTo>
                    <a:pt x="32073" y="26453"/>
                    <a:pt x="32073" y="26668"/>
                    <a:pt x="32037" y="26918"/>
                  </a:cubicBezTo>
                  <a:cubicBezTo>
                    <a:pt x="32001" y="27133"/>
                    <a:pt x="31965" y="27348"/>
                    <a:pt x="31894" y="27527"/>
                  </a:cubicBezTo>
                  <a:cubicBezTo>
                    <a:pt x="31751" y="27813"/>
                    <a:pt x="31607" y="28064"/>
                    <a:pt x="31428" y="28279"/>
                  </a:cubicBezTo>
                  <a:cubicBezTo>
                    <a:pt x="31357" y="28350"/>
                    <a:pt x="31321" y="28422"/>
                    <a:pt x="31249" y="28493"/>
                  </a:cubicBezTo>
                  <a:lnTo>
                    <a:pt x="31178" y="28565"/>
                  </a:lnTo>
                  <a:lnTo>
                    <a:pt x="31106" y="28637"/>
                  </a:lnTo>
                  <a:cubicBezTo>
                    <a:pt x="31035" y="28708"/>
                    <a:pt x="30999" y="28780"/>
                    <a:pt x="30963" y="28851"/>
                  </a:cubicBezTo>
                  <a:cubicBezTo>
                    <a:pt x="30891" y="28959"/>
                    <a:pt x="30856" y="29102"/>
                    <a:pt x="30856" y="29245"/>
                  </a:cubicBezTo>
                  <a:cubicBezTo>
                    <a:pt x="30856" y="29424"/>
                    <a:pt x="30856" y="29603"/>
                    <a:pt x="30856" y="29746"/>
                  </a:cubicBezTo>
                  <a:lnTo>
                    <a:pt x="30856" y="29854"/>
                  </a:lnTo>
                  <a:cubicBezTo>
                    <a:pt x="30891" y="30104"/>
                    <a:pt x="30891" y="30319"/>
                    <a:pt x="30856" y="30570"/>
                  </a:cubicBezTo>
                  <a:cubicBezTo>
                    <a:pt x="30820" y="30713"/>
                    <a:pt x="30784" y="30856"/>
                    <a:pt x="30748" y="30999"/>
                  </a:cubicBezTo>
                  <a:cubicBezTo>
                    <a:pt x="30641" y="31214"/>
                    <a:pt x="30533" y="31393"/>
                    <a:pt x="30390" y="31572"/>
                  </a:cubicBezTo>
                  <a:cubicBezTo>
                    <a:pt x="30211" y="31787"/>
                    <a:pt x="30032" y="31966"/>
                    <a:pt x="29818" y="32144"/>
                  </a:cubicBezTo>
                  <a:lnTo>
                    <a:pt x="29782" y="32180"/>
                  </a:lnTo>
                  <a:lnTo>
                    <a:pt x="29424" y="32431"/>
                  </a:lnTo>
                  <a:lnTo>
                    <a:pt x="29388" y="32467"/>
                  </a:lnTo>
                  <a:lnTo>
                    <a:pt x="29316" y="32502"/>
                  </a:lnTo>
                  <a:cubicBezTo>
                    <a:pt x="29209" y="32574"/>
                    <a:pt x="29137" y="32681"/>
                    <a:pt x="29066" y="32789"/>
                  </a:cubicBezTo>
                  <a:cubicBezTo>
                    <a:pt x="28994" y="32932"/>
                    <a:pt x="28959" y="33111"/>
                    <a:pt x="28994" y="33290"/>
                  </a:cubicBezTo>
                  <a:cubicBezTo>
                    <a:pt x="28994" y="33362"/>
                    <a:pt x="29030" y="33469"/>
                    <a:pt x="29066" y="33576"/>
                  </a:cubicBezTo>
                  <a:lnTo>
                    <a:pt x="29066" y="33648"/>
                  </a:lnTo>
                  <a:cubicBezTo>
                    <a:pt x="29066" y="33684"/>
                    <a:pt x="29066" y="33719"/>
                    <a:pt x="29066" y="33755"/>
                  </a:cubicBezTo>
                  <a:cubicBezTo>
                    <a:pt x="29102" y="33863"/>
                    <a:pt x="29137" y="33970"/>
                    <a:pt x="29137" y="34077"/>
                  </a:cubicBezTo>
                  <a:cubicBezTo>
                    <a:pt x="29137" y="34185"/>
                    <a:pt x="29137" y="34292"/>
                    <a:pt x="29137" y="34400"/>
                  </a:cubicBezTo>
                  <a:cubicBezTo>
                    <a:pt x="29102" y="34543"/>
                    <a:pt x="29066" y="34686"/>
                    <a:pt x="29030" y="34793"/>
                  </a:cubicBezTo>
                  <a:cubicBezTo>
                    <a:pt x="28959" y="35008"/>
                    <a:pt x="28851" y="35151"/>
                    <a:pt x="28744" y="35330"/>
                  </a:cubicBezTo>
                  <a:cubicBezTo>
                    <a:pt x="28636" y="35438"/>
                    <a:pt x="28529" y="35545"/>
                    <a:pt x="28422" y="35617"/>
                  </a:cubicBezTo>
                  <a:cubicBezTo>
                    <a:pt x="28207" y="35796"/>
                    <a:pt x="27992" y="35903"/>
                    <a:pt x="27777" y="36046"/>
                  </a:cubicBezTo>
                  <a:cubicBezTo>
                    <a:pt x="27563" y="36153"/>
                    <a:pt x="27419" y="36225"/>
                    <a:pt x="27240" y="36332"/>
                  </a:cubicBezTo>
                  <a:cubicBezTo>
                    <a:pt x="27061" y="36404"/>
                    <a:pt x="26847" y="36440"/>
                    <a:pt x="26632" y="36511"/>
                  </a:cubicBezTo>
                  <a:lnTo>
                    <a:pt x="26524" y="36511"/>
                  </a:lnTo>
                  <a:lnTo>
                    <a:pt x="26310" y="36583"/>
                  </a:lnTo>
                  <a:cubicBezTo>
                    <a:pt x="26274" y="36583"/>
                    <a:pt x="26202" y="36619"/>
                    <a:pt x="26131" y="36655"/>
                  </a:cubicBezTo>
                  <a:lnTo>
                    <a:pt x="26095" y="36655"/>
                  </a:lnTo>
                  <a:cubicBezTo>
                    <a:pt x="25952" y="36726"/>
                    <a:pt x="25844" y="36798"/>
                    <a:pt x="25701" y="36869"/>
                  </a:cubicBezTo>
                  <a:cubicBezTo>
                    <a:pt x="25701" y="36762"/>
                    <a:pt x="25737" y="36619"/>
                    <a:pt x="25773" y="36511"/>
                  </a:cubicBezTo>
                  <a:cubicBezTo>
                    <a:pt x="25773" y="36404"/>
                    <a:pt x="25773" y="36261"/>
                    <a:pt x="25773" y="36153"/>
                  </a:cubicBezTo>
                  <a:cubicBezTo>
                    <a:pt x="25773" y="35939"/>
                    <a:pt x="25737" y="35688"/>
                    <a:pt x="25701" y="35438"/>
                  </a:cubicBezTo>
                  <a:lnTo>
                    <a:pt x="25701" y="35402"/>
                  </a:lnTo>
                  <a:cubicBezTo>
                    <a:pt x="25701" y="35366"/>
                    <a:pt x="25701" y="35330"/>
                    <a:pt x="25665" y="35259"/>
                  </a:cubicBezTo>
                  <a:cubicBezTo>
                    <a:pt x="25665" y="35259"/>
                    <a:pt x="25665" y="35223"/>
                    <a:pt x="25665" y="35187"/>
                  </a:cubicBezTo>
                  <a:cubicBezTo>
                    <a:pt x="25630" y="35008"/>
                    <a:pt x="25558" y="34829"/>
                    <a:pt x="25451" y="34686"/>
                  </a:cubicBezTo>
                  <a:cubicBezTo>
                    <a:pt x="25415" y="34614"/>
                    <a:pt x="25379" y="34543"/>
                    <a:pt x="25343" y="34471"/>
                  </a:cubicBezTo>
                  <a:lnTo>
                    <a:pt x="25343" y="34435"/>
                  </a:lnTo>
                  <a:lnTo>
                    <a:pt x="25558" y="34328"/>
                  </a:lnTo>
                  <a:lnTo>
                    <a:pt x="25844" y="34006"/>
                  </a:lnTo>
                  <a:cubicBezTo>
                    <a:pt x="26202" y="33576"/>
                    <a:pt x="26524" y="33075"/>
                    <a:pt x="26739" y="32538"/>
                  </a:cubicBezTo>
                  <a:lnTo>
                    <a:pt x="26847" y="32180"/>
                  </a:lnTo>
                  <a:cubicBezTo>
                    <a:pt x="26847" y="32144"/>
                    <a:pt x="26882" y="32109"/>
                    <a:pt x="26882" y="32073"/>
                  </a:cubicBezTo>
                  <a:lnTo>
                    <a:pt x="26882" y="32037"/>
                  </a:lnTo>
                  <a:cubicBezTo>
                    <a:pt x="26918" y="31930"/>
                    <a:pt x="26918" y="31858"/>
                    <a:pt x="26954" y="31787"/>
                  </a:cubicBezTo>
                  <a:cubicBezTo>
                    <a:pt x="27026" y="31500"/>
                    <a:pt x="27026" y="31178"/>
                    <a:pt x="26954" y="30892"/>
                  </a:cubicBezTo>
                  <a:cubicBezTo>
                    <a:pt x="26954" y="30856"/>
                    <a:pt x="26918" y="30820"/>
                    <a:pt x="26918" y="30784"/>
                  </a:cubicBezTo>
                  <a:cubicBezTo>
                    <a:pt x="26918" y="30748"/>
                    <a:pt x="26918" y="30713"/>
                    <a:pt x="26882" y="30677"/>
                  </a:cubicBezTo>
                  <a:lnTo>
                    <a:pt x="26882" y="30641"/>
                  </a:lnTo>
                  <a:cubicBezTo>
                    <a:pt x="26954" y="30534"/>
                    <a:pt x="27026" y="30355"/>
                    <a:pt x="27061" y="30176"/>
                  </a:cubicBezTo>
                  <a:cubicBezTo>
                    <a:pt x="27169" y="29889"/>
                    <a:pt x="27169" y="29567"/>
                    <a:pt x="27061" y="29281"/>
                  </a:cubicBezTo>
                  <a:cubicBezTo>
                    <a:pt x="27026" y="29174"/>
                    <a:pt x="26918" y="29066"/>
                    <a:pt x="26775" y="29066"/>
                  </a:cubicBezTo>
                  <a:lnTo>
                    <a:pt x="26703" y="29066"/>
                  </a:lnTo>
                  <a:cubicBezTo>
                    <a:pt x="26632" y="29102"/>
                    <a:pt x="26560" y="29138"/>
                    <a:pt x="26524" y="29209"/>
                  </a:cubicBezTo>
                  <a:cubicBezTo>
                    <a:pt x="26489" y="29281"/>
                    <a:pt x="26489" y="29352"/>
                    <a:pt x="26524" y="29424"/>
                  </a:cubicBezTo>
                  <a:cubicBezTo>
                    <a:pt x="26524" y="29496"/>
                    <a:pt x="26524" y="29567"/>
                    <a:pt x="26524" y="29639"/>
                  </a:cubicBezTo>
                  <a:cubicBezTo>
                    <a:pt x="26560" y="29710"/>
                    <a:pt x="26560" y="29818"/>
                    <a:pt x="26524" y="29925"/>
                  </a:cubicBezTo>
                  <a:cubicBezTo>
                    <a:pt x="26524" y="30068"/>
                    <a:pt x="26489" y="30176"/>
                    <a:pt x="26453" y="30283"/>
                  </a:cubicBezTo>
                  <a:lnTo>
                    <a:pt x="26453" y="30355"/>
                  </a:lnTo>
                  <a:lnTo>
                    <a:pt x="26453" y="30391"/>
                  </a:lnTo>
                  <a:cubicBezTo>
                    <a:pt x="26453" y="30426"/>
                    <a:pt x="26417" y="30462"/>
                    <a:pt x="26417" y="30498"/>
                  </a:cubicBezTo>
                  <a:cubicBezTo>
                    <a:pt x="26417" y="30570"/>
                    <a:pt x="26417" y="30677"/>
                    <a:pt x="26417" y="30748"/>
                  </a:cubicBezTo>
                  <a:cubicBezTo>
                    <a:pt x="26453" y="30927"/>
                    <a:pt x="26453" y="31071"/>
                    <a:pt x="26417" y="31250"/>
                  </a:cubicBezTo>
                  <a:cubicBezTo>
                    <a:pt x="26381" y="31429"/>
                    <a:pt x="26345" y="31572"/>
                    <a:pt x="26310" y="31715"/>
                  </a:cubicBezTo>
                  <a:lnTo>
                    <a:pt x="26310" y="31751"/>
                  </a:lnTo>
                  <a:lnTo>
                    <a:pt x="26238" y="31966"/>
                  </a:lnTo>
                  <a:lnTo>
                    <a:pt x="26167" y="32037"/>
                  </a:lnTo>
                  <a:lnTo>
                    <a:pt x="26095" y="32252"/>
                  </a:lnTo>
                  <a:cubicBezTo>
                    <a:pt x="25952" y="32538"/>
                    <a:pt x="25773" y="32825"/>
                    <a:pt x="25558" y="33111"/>
                  </a:cubicBezTo>
                  <a:cubicBezTo>
                    <a:pt x="25379" y="33326"/>
                    <a:pt x="25164" y="33505"/>
                    <a:pt x="24985" y="33719"/>
                  </a:cubicBezTo>
                  <a:cubicBezTo>
                    <a:pt x="24914" y="33791"/>
                    <a:pt x="24842" y="33827"/>
                    <a:pt x="24771" y="33898"/>
                  </a:cubicBezTo>
                  <a:lnTo>
                    <a:pt x="24735" y="33934"/>
                  </a:lnTo>
                  <a:cubicBezTo>
                    <a:pt x="24699" y="33970"/>
                    <a:pt x="24663" y="34006"/>
                    <a:pt x="24627" y="34006"/>
                  </a:cubicBezTo>
                  <a:cubicBezTo>
                    <a:pt x="24556" y="34077"/>
                    <a:pt x="24520" y="34113"/>
                    <a:pt x="24484" y="34185"/>
                  </a:cubicBezTo>
                  <a:lnTo>
                    <a:pt x="24484" y="34221"/>
                  </a:lnTo>
                  <a:cubicBezTo>
                    <a:pt x="24448" y="34292"/>
                    <a:pt x="24413" y="34364"/>
                    <a:pt x="24413" y="34471"/>
                  </a:cubicBezTo>
                  <a:cubicBezTo>
                    <a:pt x="24413" y="34543"/>
                    <a:pt x="24413" y="34650"/>
                    <a:pt x="24448" y="34722"/>
                  </a:cubicBezTo>
                  <a:cubicBezTo>
                    <a:pt x="24448" y="34757"/>
                    <a:pt x="24484" y="34829"/>
                    <a:pt x="24520" y="34901"/>
                  </a:cubicBezTo>
                  <a:lnTo>
                    <a:pt x="24556" y="34972"/>
                  </a:lnTo>
                  <a:cubicBezTo>
                    <a:pt x="24592" y="35044"/>
                    <a:pt x="24627" y="35187"/>
                    <a:pt x="24663" y="35330"/>
                  </a:cubicBezTo>
                  <a:cubicBezTo>
                    <a:pt x="24735" y="35509"/>
                    <a:pt x="24771" y="35724"/>
                    <a:pt x="24806" y="35903"/>
                  </a:cubicBezTo>
                  <a:lnTo>
                    <a:pt x="24806" y="36189"/>
                  </a:lnTo>
                  <a:lnTo>
                    <a:pt x="24806" y="36547"/>
                  </a:lnTo>
                  <a:cubicBezTo>
                    <a:pt x="24806" y="36798"/>
                    <a:pt x="24771" y="37013"/>
                    <a:pt x="24771" y="37227"/>
                  </a:cubicBezTo>
                  <a:cubicBezTo>
                    <a:pt x="24735" y="37442"/>
                    <a:pt x="24699" y="37478"/>
                    <a:pt x="24699" y="37585"/>
                  </a:cubicBezTo>
                  <a:cubicBezTo>
                    <a:pt x="24663" y="37621"/>
                    <a:pt x="24663" y="37657"/>
                    <a:pt x="24663" y="37693"/>
                  </a:cubicBezTo>
                  <a:cubicBezTo>
                    <a:pt x="24663" y="37728"/>
                    <a:pt x="24663" y="37764"/>
                    <a:pt x="24663" y="37800"/>
                  </a:cubicBezTo>
                  <a:lnTo>
                    <a:pt x="24663" y="37872"/>
                  </a:lnTo>
                  <a:cubicBezTo>
                    <a:pt x="24627" y="37979"/>
                    <a:pt x="24592" y="38086"/>
                    <a:pt x="24520" y="38230"/>
                  </a:cubicBezTo>
                  <a:cubicBezTo>
                    <a:pt x="24413" y="38444"/>
                    <a:pt x="24269" y="38623"/>
                    <a:pt x="24126" y="38838"/>
                  </a:cubicBezTo>
                  <a:cubicBezTo>
                    <a:pt x="23876" y="39160"/>
                    <a:pt x="23553" y="39447"/>
                    <a:pt x="23231" y="39697"/>
                  </a:cubicBezTo>
                  <a:cubicBezTo>
                    <a:pt x="23052" y="39840"/>
                    <a:pt x="22838" y="39984"/>
                    <a:pt x="22623" y="40091"/>
                  </a:cubicBezTo>
                  <a:cubicBezTo>
                    <a:pt x="22408" y="40162"/>
                    <a:pt x="22193" y="40198"/>
                    <a:pt x="21979" y="40234"/>
                  </a:cubicBezTo>
                  <a:lnTo>
                    <a:pt x="21656" y="40234"/>
                  </a:lnTo>
                  <a:cubicBezTo>
                    <a:pt x="21370" y="40270"/>
                    <a:pt x="21084" y="40341"/>
                    <a:pt x="20833" y="40449"/>
                  </a:cubicBezTo>
                  <a:cubicBezTo>
                    <a:pt x="20761" y="40520"/>
                    <a:pt x="20690" y="40556"/>
                    <a:pt x="20618" y="40628"/>
                  </a:cubicBezTo>
                  <a:lnTo>
                    <a:pt x="20583" y="40628"/>
                  </a:lnTo>
                  <a:cubicBezTo>
                    <a:pt x="20475" y="40699"/>
                    <a:pt x="20404" y="40807"/>
                    <a:pt x="20332" y="40878"/>
                  </a:cubicBezTo>
                  <a:lnTo>
                    <a:pt x="20189" y="41022"/>
                  </a:lnTo>
                  <a:lnTo>
                    <a:pt x="20153" y="41057"/>
                  </a:lnTo>
                  <a:cubicBezTo>
                    <a:pt x="19974" y="41236"/>
                    <a:pt x="19831" y="41380"/>
                    <a:pt x="19652" y="41523"/>
                  </a:cubicBezTo>
                  <a:cubicBezTo>
                    <a:pt x="19580" y="41558"/>
                    <a:pt x="19473" y="41630"/>
                    <a:pt x="19401" y="41666"/>
                  </a:cubicBezTo>
                  <a:cubicBezTo>
                    <a:pt x="19330" y="41737"/>
                    <a:pt x="19222" y="41773"/>
                    <a:pt x="19151" y="41809"/>
                  </a:cubicBezTo>
                  <a:cubicBezTo>
                    <a:pt x="18793" y="41916"/>
                    <a:pt x="18471" y="42024"/>
                    <a:pt x="18148" y="42131"/>
                  </a:cubicBezTo>
                  <a:lnTo>
                    <a:pt x="18041" y="42167"/>
                  </a:lnTo>
                  <a:cubicBezTo>
                    <a:pt x="17719" y="42203"/>
                    <a:pt x="17433" y="42346"/>
                    <a:pt x="17146" y="42489"/>
                  </a:cubicBezTo>
                  <a:lnTo>
                    <a:pt x="17075" y="42525"/>
                  </a:lnTo>
                  <a:cubicBezTo>
                    <a:pt x="17075" y="42561"/>
                    <a:pt x="17039" y="42561"/>
                    <a:pt x="17003" y="42597"/>
                  </a:cubicBezTo>
                  <a:cubicBezTo>
                    <a:pt x="16931" y="42632"/>
                    <a:pt x="16860" y="42704"/>
                    <a:pt x="16752" y="42740"/>
                  </a:cubicBezTo>
                  <a:cubicBezTo>
                    <a:pt x="16645" y="42776"/>
                    <a:pt x="16538" y="42811"/>
                    <a:pt x="16395" y="42847"/>
                  </a:cubicBezTo>
                  <a:lnTo>
                    <a:pt x="15858" y="42847"/>
                  </a:lnTo>
                  <a:cubicBezTo>
                    <a:pt x="15679" y="42811"/>
                    <a:pt x="15464" y="42740"/>
                    <a:pt x="15285" y="42704"/>
                  </a:cubicBezTo>
                  <a:cubicBezTo>
                    <a:pt x="15106" y="42632"/>
                    <a:pt x="14963" y="42597"/>
                    <a:pt x="14820" y="42525"/>
                  </a:cubicBezTo>
                  <a:lnTo>
                    <a:pt x="14748" y="42525"/>
                  </a:lnTo>
                  <a:cubicBezTo>
                    <a:pt x="14462" y="42382"/>
                    <a:pt x="14175" y="42274"/>
                    <a:pt x="13853" y="42203"/>
                  </a:cubicBezTo>
                  <a:cubicBezTo>
                    <a:pt x="13710" y="42167"/>
                    <a:pt x="13567" y="42167"/>
                    <a:pt x="13388" y="42167"/>
                  </a:cubicBezTo>
                  <a:lnTo>
                    <a:pt x="13030" y="42167"/>
                  </a:lnTo>
                  <a:cubicBezTo>
                    <a:pt x="12708" y="42203"/>
                    <a:pt x="12386" y="42239"/>
                    <a:pt x="12063" y="42239"/>
                  </a:cubicBezTo>
                  <a:lnTo>
                    <a:pt x="11670" y="42239"/>
                  </a:lnTo>
                  <a:cubicBezTo>
                    <a:pt x="11526" y="42203"/>
                    <a:pt x="11419" y="42167"/>
                    <a:pt x="11276" y="42131"/>
                  </a:cubicBezTo>
                  <a:cubicBezTo>
                    <a:pt x="11168" y="42095"/>
                    <a:pt x="11097" y="42024"/>
                    <a:pt x="10990" y="41988"/>
                  </a:cubicBezTo>
                  <a:cubicBezTo>
                    <a:pt x="10846" y="41845"/>
                    <a:pt x="10703" y="41666"/>
                    <a:pt x="10560" y="41523"/>
                  </a:cubicBezTo>
                  <a:lnTo>
                    <a:pt x="10524" y="41487"/>
                  </a:lnTo>
                  <a:cubicBezTo>
                    <a:pt x="10345" y="41272"/>
                    <a:pt x="10130" y="41129"/>
                    <a:pt x="9880" y="41022"/>
                  </a:cubicBezTo>
                  <a:cubicBezTo>
                    <a:pt x="9737" y="40950"/>
                    <a:pt x="9594" y="40914"/>
                    <a:pt x="9450" y="40878"/>
                  </a:cubicBezTo>
                  <a:lnTo>
                    <a:pt x="9307" y="40878"/>
                  </a:lnTo>
                  <a:cubicBezTo>
                    <a:pt x="9128" y="40843"/>
                    <a:pt x="8985" y="40807"/>
                    <a:pt x="8806" y="40771"/>
                  </a:cubicBezTo>
                  <a:lnTo>
                    <a:pt x="8699" y="40699"/>
                  </a:lnTo>
                  <a:cubicBezTo>
                    <a:pt x="8663" y="40664"/>
                    <a:pt x="8591" y="40592"/>
                    <a:pt x="8555" y="40556"/>
                  </a:cubicBezTo>
                  <a:cubicBezTo>
                    <a:pt x="8448" y="40377"/>
                    <a:pt x="8341" y="40162"/>
                    <a:pt x="8269" y="39984"/>
                  </a:cubicBezTo>
                  <a:cubicBezTo>
                    <a:pt x="8090" y="39518"/>
                    <a:pt x="7947" y="39089"/>
                    <a:pt x="7804" y="38623"/>
                  </a:cubicBezTo>
                  <a:cubicBezTo>
                    <a:pt x="7768" y="38444"/>
                    <a:pt x="7589" y="38337"/>
                    <a:pt x="7410" y="38337"/>
                  </a:cubicBezTo>
                  <a:cubicBezTo>
                    <a:pt x="7392" y="38319"/>
                    <a:pt x="7374" y="38310"/>
                    <a:pt x="7356" y="38310"/>
                  </a:cubicBezTo>
                  <a:cubicBezTo>
                    <a:pt x="7338" y="38310"/>
                    <a:pt x="7321" y="38319"/>
                    <a:pt x="7303" y="38337"/>
                  </a:cubicBezTo>
                  <a:cubicBezTo>
                    <a:pt x="7195" y="38337"/>
                    <a:pt x="7088" y="38409"/>
                    <a:pt x="7052" y="38516"/>
                  </a:cubicBezTo>
                  <a:cubicBezTo>
                    <a:pt x="6980" y="38623"/>
                    <a:pt x="6980" y="38731"/>
                    <a:pt x="7016" y="38838"/>
                  </a:cubicBezTo>
                  <a:cubicBezTo>
                    <a:pt x="7159" y="39339"/>
                    <a:pt x="7338" y="39876"/>
                    <a:pt x="7517" y="40377"/>
                  </a:cubicBezTo>
                  <a:cubicBezTo>
                    <a:pt x="7625" y="40592"/>
                    <a:pt x="7696" y="40807"/>
                    <a:pt x="7840" y="40986"/>
                  </a:cubicBezTo>
                  <a:cubicBezTo>
                    <a:pt x="7911" y="41129"/>
                    <a:pt x="8019" y="41272"/>
                    <a:pt x="8126" y="41344"/>
                  </a:cubicBezTo>
                  <a:lnTo>
                    <a:pt x="7589" y="41344"/>
                  </a:lnTo>
                  <a:cubicBezTo>
                    <a:pt x="7446" y="41344"/>
                    <a:pt x="7303" y="41308"/>
                    <a:pt x="7195" y="41236"/>
                  </a:cubicBezTo>
                  <a:cubicBezTo>
                    <a:pt x="7088" y="41201"/>
                    <a:pt x="7016" y="41165"/>
                    <a:pt x="6909" y="41093"/>
                  </a:cubicBezTo>
                  <a:lnTo>
                    <a:pt x="6730" y="40914"/>
                  </a:lnTo>
                  <a:cubicBezTo>
                    <a:pt x="6515" y="40771"/>
                    <a:pt x="6300" y="40628"/>
                    <a:pt x="6086" y="40485"/>
                  </a:cubicBezTo>
                  <a:cubicBezTo>
                    <a:pt x="5871" y="40377"/>
                    <a:pt x="5620" y="40270"/>
                    <a:pt x="5334" y="40198"/>
                  </a:cubicBezTo>
                  <a:cubicBezTo>
                    <a:pt x="5227" y="40162"/>
                    <a:pt x="5119" y="40127"/>
                    <a:pt x="4976" y="40055"/>
                  </a:cubicBezTo>
                  <a:cubicBezTo>
                    <a:pt x="4869" y="39984"/>
                    <a:pt x="4725" y="39912"/>
                    <a:pt x="4582" y="39840"/>
                  </a:cubicBezTo>
                  <a:cubicBezTo>
                    <a:pt x="4439" y="39733"/>
                    <a:pt x="4332" y="39554"/>
                    <a:pt x="4260" y="39375"/>
                  </a:cubicBezTo>
                  <a:cubicBezTo>
                    <a:pt x="4188" y="39232"/>
                    <a:pt x="4153" y="39053"/>
                    <a:pt x="4117" y="38910"/>
                  </a:cubicBezTo>
                  <a:cubicBezTo>
                    <a:pt x="4081" y="38767"/>
                    <a:pt x="4081" y="38623"/>
                    <a:pt x="4045" y="38516"/>
                  </a:cubicBezTo>
                  <a:lnTo>
                    <a:pt x="4045" y="38301"/>
                  </a:lnTo>
                  <a:cubicBezTo>
                    <a:pt x="4010" y="38086"/>
                    <a:pt x="3938" y="37872"/>
                    <a:pt x="3902" y="37693"/>
                  </a:cubicBezTo>
                  <a:cubicBezTo>
                    <a:pt x="3795" y="37442"/>
                    <a:pt x="3652" y="37192"/>
                    <a:pt x="3473" y="36977"/>
                  </a:cubicBezTo>
                  <a:cubicBezTo>
                    <a:pt x="3401" y="36905"/>
                    <a:pt x="3365" y="36869"/>
                    <a:pt x="3294" y="36834"/>
                  </a:cubicBezTo>
                  <a:lnTo>
                    <a:pt x="3258" y="36834"/>
                  </a:lnTo>
                  <a:cubicBezTo>
                    <a:pt x="3150" y="36726"/>
                    <a:pt x="3079" y="36655"/>
                    <a:pt x="2971" y="36583"/>
                  </a:cubicBezTo>
                  <a:lnTo>
                    <a:pt x="2792" y="36511"/>
                  </a:lnTo>
                  <a:lnTo>
                    <a:pt x="2685" y="36440"/>
                  </a:lnTo>
                  <a:cubicBezTo>
                    <a:pt x="2470" y="36297"/>
                    <a:pt x="2184" y="36153"/>
                    <a:pt x="1969" y="35975"/>
                  </a:cubicBezTo>
                  <a:cubicBezTo>
                    <a:pt x="1754" y="35796"/>
                    <a:pt x="1540" y="35581"/>
                    <a:pt x="1361" y="35366"/>
                  </a:cubicBezTo>
                  <a:cubicBezTo>
                    <a:pt x="1218" y="35223"/>
                    <a:pt x="1110" y="35008"/>
                    <a:pt x="1039" y="34829"/>
                  </a:cubicBezTo>
                  <a:cubicBezTo>
                    <a:pt x="967" y="34686"/>
                    <a:pt x="931" y="34543"/>
                    <a:pt x="895" y="34364"/>
                  </a:cubicBezTo>
                  <a:cubicBezTo>
                    <a:pt x="895" y="34221"/>
                    <a:pt x="895" y="34077"/>
                    <a:pt x="895" y="33934"/>
                  </a:cubicBezTo>
                  <a:cubicBezTo>
                    <a:pt x="931" y="33648"/>
                    <a:pt x="1003" y="33397"/>
                    <a:pt x="1110" y="33147"/>
                  </a:cubicBezTo>
                  <a:cubicBezTo>
                    <a:pt x="1182" y="33004"/>
                    <a:pt x="1253" y="32860"/>
                    <a:pt x="1325" y="32717"/>
                  </a:cubicBezTo>
                  <a:lnTo>
                    <a:pt x="1397" y="32538"/>
                  </a:lnTo>
                  <a:cubicBezTo>
                    <a:pt x="1468" y="32431"/>
                    <a:pt x="1504" y="32288"/>
                    <a:pt x="1540" y="32180"/>
                  </a:cubicBezTo>
                  <a:cubicBezTo>
                    <a:pt x="1540" y="32144"/>
                    <a:pt x="1575" y="32073"/>
                    <a:pt x="1575" y="32037"/>
                  </a:cubicBezTo>
                  <a:cubicBezTo>
                    <a:pt x="1575" y="31966"/>
                    <a:pt x="1575" y="31858"/>
                    <a:pt x="1575" y="31787"/>
                  </a:cubicBezTo>
                  <a:cubicBezTo>
                    <a:pt x="1540" y="31679"/>
                    <a:pt x="1468" y="31572"/>
                    <a:pt x="1397" y="31464"/>
                  </a:cubicBezTo>
                  <a:lnTo>
                    <a:pt x="1397" y="31429"/>
                  </a:lnTo>
                  <a:cubicBezTo>
                    <a:pt x="1325" y="31285"/>
                    <a:pt x="1253" y="31178"/>
                    <a:pt x="1218" y="31071"/>
                  </a:cubicBezTo>
                  <a:cubicBezTo>
                    <a:pt x="1146" y="30963"/>
                    <a:pt x="1146" y="30892"/>
                    <a:pt x="1146" y="30820"/>
                  </a:cubicBezTo>
                  <a:cubicBezTo>
                    <a:pt x="1146" y="30748"/>
                    <a:pt x="1146" y="30677"/>
                    <a:pt x="1146" y="30605"/>
                  </a:cubicBezTo>
                  <a:cubicBezTo>
                    <a:pt x="1182" y="30355"/>
                    <a:pt x="1253" y="30140"/>
                    <a:pt x="1361" y="29925"/>
                  </a:cubicBezTo>
                  <a:cubicBezTo>
                    <a:pt x="1432" y="29675"/>
                    <a:pt x="1575" y="29424"/>
                    <a:pt x="1719" y="29209"/>
                  </a:cubicBezTo>
                  <a:cubicBezTo>
                    <a:pt x="1790" y="29066"/>
                    <a:pt x="1862" y="28923"/>
                    <a:pt x="1969" y="28816"/>
                  </a:cubicBezTo>
                  <a:lnTo>
                    <a:pt x="1969" y="28780"/>
                  </a:lnTo>
                  <a:cubicBezTo>
                    <a:pt x="2041" y="28637"/>
                    <a:pt x="2148" y="28529"/>
                    <a:pt x="2220" y="28350"/>
                  </a:cubicBezTo>
                  <a:cubicBezTo>
                    <a:pt x="2327" y="28207"/>
                    <a:pt x="2363" y="28028"/>
                    <a:pt x="2399" y="27849"/>
                  </a:cubicBezTo>
                  <a:cubicBezTo>
                    <a:pt x="2399" y="27742"/>
                    <a:pt x="2363" y="27634"/>
                    <a:pt x="2363" y="27527"/>
                  </a:cubicBezTo>
                  <a:cubicBezTo>
                    <a:pt x="2363" y="27420"/>
                    <a:pt x="2363" y="27312"/>
                    <a:pt x="2363" y="27205"/>
                  </a:cubicBezTo>
                  <a:cubicBezTo>
                    <a:pt x="2363" y="27133"/>
                    <a:pt x="2399" y="27062"/>
                    <a:pt x="2435" y="26954"/>
                  </a:cubicBezTo>
                  <a:cubicBezTo>
                    <a:pt x="2470" y="26883"/>
                    <a:pt x="2506" y="26811"/>
                    <a:pt x="2578" y="26739"/>
                  </a:cubicBezTo>
                  <a:cubicBezTo>
                    <a:pt x="2649" y="26632"/>
                    <a:pt x="2721" y="26561"/>
                    <a:pt x="2828" y="26453"/>
                  </a:cubicBezTo>
                  <a:cubicBezTo>
                    <a:pt x="3079" y="26274"/>
                    <a:pt x="3365" y="26131"/>
                    <a:pt x="3652" y="26024"/>
                  </a:cubicBezTo>
                  <a:cubicBezTo>
                    <a:pt x="3831" y="25952"/>
                    <a:pt x="4010" y="25916"/>
                    <a:pt x="4188" y="25845"/>
                  </a:cubicBezTo>
                  <a:lnTo>
                    <a:pt x="4188" y="25845"/>
                  </a:lnTo>
                  <a:cubicBezTo>
                    <a:pt x="4081" y="26131"/>
                    <a:pt x="4045" y="26417"/>
                    <a:pt x="4045" y="26704"/>
                  </a:cubicBezTo>
                  <a:cubicBezTo>
                    <a:pt x="4045" y="26811"/>
                    <a:pt x="4081" y="26954"/>
                    <a:pt x="4081" y="27062"/>
                  </a:cubicBezTo>
                  <a:lnTo>
                    <a:pt x="4081" y="27133"/>
                  </a:lnTo>
                  <a:cubicBezTo>
                    <a:pt x="4117" y="27276"/>
                    <a:pt x="4153" y="27384"/>
                    <a:pt x="4188" y="27527"/>
                  </a:cubicBezTo>
                  <a:cubicBezTo>
                    <a:pt x="4224" y="27670"/>
                    <a:pt x="4296" y="27813"/>
                    <a:pt x="4367" y="27921"/>
                  </a:cubicBezTo>
                  <a:cubicBezTo>
                    <a:pt x="4439" y="28028"/>
                    <a:pt x="4511" y="28135"/>
                    <a:pt x="4582" y="28243"/>
                  </a:cubicBezTo>
                  <a:lnTo>
                    <a:pt x="4618" y="28279"/>
                  </a:lnTo>
                  <a:cubicBezTo>
                    <a:pt x="4690" y="28350"/>
                    <a:pt x="4761" y="28458"/>
                    <a:pt x="4833" y="28529"/>
                  </a:cubicBezTo>
                  <a:cubicBezTo>
                    <a:pt x="4904" y="28565"/>
                    <a:pt x="4976" y="28637"/>
                    <a:pt x="5048" y="28708"/>
                  </a:cubicBezTo>
                  <a:cubicBezTo>
                    <a:pt x="5048" y="28744"/>
                    <a:pt x="5083" y="28744"/>
                    <a:pt x="5083" y="28780"/>
                  </a:cubicBezTo>
                  <a:cubicBezTo>
                    <a:pt x="5155" y="28959"/>
                    <a:pt x="5191" y="29102"/>
                    <a:pt x="5227" y="29281"/>
                  </a:cubicBezTo>
                  <a:lnTo>
                    <a:pt x="5227" y="29352"/>
                  </a:lnTo>
                  <a:cubicBezTo>
                    <a:pt x="5227" y="29424"/>
                    <a:pt x="5262" y="29531"/>
                    <a:pt x="5298" y="29603"/>
                  </a:cubicBezTo>
                  <a:lnTo>
                    <a:pt x="5370" y="29889"/>
                  </a:lnTo>
                  <a:lnTo>
                    <a:pt x="5441" y="30176"/>
                  </a:lnTo>
                  <a:cubicBezTo>
                    <a:pt x="5477" y="30247"/>
                    <a:pt x="5513" y="30355"/>
                    <a:pt x="5549" y="30426"/>
                  </a:cubicBezTo>
                  <a:lnTo>
                    <a:pt x="5549" y="30498"/>
                  </a:lnTo>
                  <a:lnTo>
                    <a:pt x="5549" y="30534"/>
                  </a:lnTo>
                  <a:cubicBezTo>
                    <a:pt x="5584" y="30641"/>
                    <a:pt x="5656" y="30784"/>
                    <a:pt x="5692" y="30927"/>
                  </a:cubicBezTo>
                  <a:cubicBezTo>
                    <a:pt x="5907" y="31393"/>
                    <a:pt x="6193" y="31966"/>
                    <a:pt x="6479" y="32502"/>
                  </a:cubicBezTo>
                  <a:cubicBezTo>
                    <a:pt x="6515" y="32574"/>
                    <a:pt x="6587" y="32646"/>
                    <a:pt x="6694" y="32646"/>
                  </a:cubicBezTo>
                  <a:cubicBezTo>
                    <a:pt x="6766" y="32646"/>
                    <a:pt x="6802" y="32610"/>
                    <a:pt x="6837" y="32610"/>
                  </a:cubicBezTo>
                  <a:cubicBezTo>
                    <a:pt x="6909" y="32574"/>
                    <a:pt x="6945" y="32502"/>
                    <a:pt x="6980" y="32431"/>
                  </a:cubicBezTo>
                  <a:cubicBezTo>
                    <a:pt x="6980" y="32359"/>
                    <a:pt x="6980" y="32288"/>
                    <a:pt x="6945" y="32216"/>
                  </a:cubicBezTo>
                  <a:cubicBezTo>
                    <a:pt x="6909" y="32109"/>
                    <a:pt x="6837" y="31966"/>
                    <a:pt x="6766" y="31822"/>
                  </a:cubicBezTo>
                  <a:lnTo>
                    <a:pt x="6766" y="31787"/>
                  </a:lnTo>
                  <a:cubicBezTo>
                    <a:pt x="6658" y="31500"/>
                    <a:pt x="6515" y="31178"/>
                    <a:pt x="6408" y="30856"/>
                  </a:cubicBezTo>
                  <a:lnTo>
                    <a:pt x="6372" y="30784"/>
                  </a:lnTo>
                  <a:cubicBezTo>
                    <a:pt x="6336" y="30713"/>
                    <a:pt x="6300" y="30641"/>
                    <a:pt x="6300" y="30534"/>
                  </a:cubicBezTo>
                  <a:lnTo>
                    <a:pt x="6157" y="30104"/>
                  </a:lnTo>
                  <a:cubicBezTo>
                    <a:pt x="6157" y="30033"/>
                    <a:pt x="6121" y="29961"/>
                    <a:pt x="6121" y="29889"/>
                  </a:cubicBezTo>
                  <a:lnTo>
                    <a:pt x="6121" y="29854"/>
                  </a:lnTo>
                  <a:lnTo>
                    <a:pt x="6121" y="29782"/>
                  </a:lnTo>
                  <a:lnTo>
                    <a:pt x="6086" y="29675"/>
                  </a:lnTo>
                  <a:cubicBezTo>
                    <a:pt x="6050" y="29567"/>
                    <a:pt x="6050" y="29460"/>
                    <a:pt x="6014" y="29352"/>
                  </a:cubicBezTo>
                  <a:lnTo>
                    <a:pt x="6014" y="29245"/>
                  </a:lnTo>
                  <a:cubicBezTo>
                    <a:pt x="6014" y="29102"/>
                    <a:pt x="5978" y="28959"/>
                    <a:pt x="5978" y="28851"/>
                  </a:cubicBezTo>
                  <a:cubicBezTo>
                    <a:pt x="5942" y="28672"/>
                    <a:pt x="5907" y="28493"/>
                    <a:pt x="5835" y="28314"/>
                  </a:cubicBezTo>
                  <a:cubicBezTo>
                    <a:pt x="5799" y="28243"/>
                    <a:pt x="5763" y="28171"/>
                    <a:pt x="5728" y="28100"/>
                  </a:cubicBezTo>
                  <a:cubicBezTo>
                    <a:pt x="5692" y="28064"/>
                    <a:pt x="5656" y="27992"/>
                    <a:pt x="5620" y="27921"/>
                  </a:cubicBezTo>
                  <a:lnTo>
                    <a:pt x="5584" y="27885"/>
                  </a:lnTo>
                  <a:cubicBezTo>
                    <a:pt x="5513" y="27778"/>
                    <a:pt x="5441" y="27634"/>
                    <a:pt x="5370" y="27491"/>
                  </a:cubicBezTo>
                  <a:cubicBezTo>
                    <a:pt x="5298" y="27312"/>
                    <a:pt x="5262" y="27133"/>
                    <a:pt x="5227" y="26918"/>
                  </a:cubicBezTo>
                  <a:cubicBezTo>
                    <a:pt x="5191" y="26775"/>
                    <a:pt x="5191" y="26632"/>
                    <a:pt x="5227" y="26489"/>
                  </a:cubicBezTo>
                  <a:cubicBezTo>
                    <a:pt x="5262" y="26238"/>
                    <a:pt x="5334" y="25988"/>
                    <a:pt x="5441" y="25737"/>
                  </a:cubicBezTo>
                  <a:cubicBezTo>
                    <a:pt x="5513" y="25522"/>
                    <a:pt x="5656" y="25308"/>
                    <a:pt x="5763" y="25093"/>
                  </a:cubicBezTo>
                  <a:lnTo>
                    <a:pt x="5978" y="24735"/>
                  </a:lnTo>
                  <a:lnTo>
                    <a:pt x="6014" y="24699"/>
                  </a:lnTo>
                  <a:cubicBezTo>
                    <a:pt x="6157" y="24484"/>
                    <a:pt x="6265" y="24305"/>
                    <a:pt x="6336" y="24091"/>
                  </a:cubicBezTo>
                  <a:cubicBezTo>
                    <a:pt x="6372" y="23947"/>
                    <a:pt x="6408" y="23769"/>
                    <a:pt x="6444" y="23625"/>
                  </a:cubicBezTo>
                  <a:lnTo>
                    <a:pt x="6444" y="23554"/>
                  </a:lnTo>
                  <a:cubicBezTo>
                    <a:pt x="6444" y="23482"/>
                    <a:pt x="6408" y="23411"/>
                    <a:pt x="6372" y="23339"/>
                  </a:cubicBezTo>
                  <a:cubicBezTo>
                    <a:pt x="6372" y="23267"/>
                    <a:pt x="6336" y="23232"/>
                    <a:pt x="6336" y="23160"/>
                  </a:cubicBezTo>
                  <a:cubicBezTo>
                    <a:pt x="6229" y="22945"/>
                    <a:pt x="6157" y="22730"/>
                    <a:pt x="6086" y="22480"/>
                  </a:cubicBezTo>
                  <a:cubicBezTo>
                    <a:pt x="6086" y="22337"/>
                    <a:pt x="6086" y="22194"/>
                    <a:pt x="6086" y="22015"/>
                  </a:cubicBezTo>
                  <a:cubicBezTo>
                    <a:pt x="6121" y="21907"/>
                    <a:pt x="6157" y="21800"/>
                    <a:pt x="6193" y="21692"/>
                  </a:cubicBezTo>
                  <a:cubicBezTo>
                    <a:pt x="6265" y="21549"/>
                    <a:pt x="6336" y="21406"/>
                    <a:pt x="6444" y="21263"/>
                  </a:cubicBezTo>
                  <a:cubicBezTo>
                    <a:pt x="6623" y="21048"/>
                    <a:pt x="6802" y="20869"/>
                    <a:pt x="7016" y="20726"/>
                  </a:cubicBezTo>
                  <a:cubicBezTo>
                    <a:pt x="7231" y="20547"/>
                    <a:pt x="7482" y="20404"/>
                    <a:pt x="7732" y="20296"/>
                  </a:cubicBezTo>
                  <a:lnTo>
                    <a:pt x="7804" y="20296"/>
                  </a:lnTo>
                  <a:lnTo>
                    <a:pt x="8126" y="20117"/>
                  </a:lnTo>
                  <a:cubicBezTo>
                    <a:pt x="8448" y="20010"/>
                    <a:pt x="8734" y="19795"/>
                    <a:pt x="8949" y="19545"/>
                  </a:cubicBezTo>
                  <a:lnTo>
                    <a:pt x="9057" y="19366"/>
                  </a:lnTo>
                  <a:lnTo>
                    <a:pt x="9092" y="19330"/>
                  </a:lnTo>
                  <a:lnTo>
                    <a:pt x="9128" y="19258"/>
                  </a:lnTo>
                  <a:cubicBezTo>
                    <a:pt x="9128" y="19223"/>
                    <a:pt x="9164" y="19187"/>
                    <a:pt x="9200" y="19151"/>
                  </a:cubicBezTo>
                  <a:cubicBezTo>
                    <a:pt x="9307" y="19008"/>
                    <a:pt x="9450" y="18865"/>
                    <a:pt x="9558" y="18757"/>
                  </a:cubicBezTo>
                  <a:cubicBezTo>
                    <a:pt x="9701" y="18686"/>
                    <a:pt x="9844" y="18578"/>
                    <a:pt x="9987" y="18507"/>
                  </a:cubicBezTo>
                  <a:cubicBezTo>
                    <a:pt x="10238" y="18435"/>
                    <a:pt x="10488" y="18399"/>
                    <a:pt x="10775" y="18364"/>
                  </a:cubicBezTo>
                  <a:lnTo>
                    <a:pt x="11526" y="18256"/>
                  </a:lnTo>
                  <a:lnTo>
                    <a:pt x="12099" y="18185"/>
                  </a:lnTo>
                  <a:cubicBezTo>
                    <a:pt x="12386" y="18185"/>
                    <a:pt x="12636" y="18113"/>
                    <a:pt x="12887" y="18041"/>
                  </a:cubicBezTo>
                  <a:cubicBezTo>
                    <a:pt x="13066" y="17934"/>
                    <a:pt x="13280" y="17862"/>
                    <a:pt x="13459" y="17755"/>
                  </a:cubicBezTo>
                  <a:cubicBezTo>
                    <a:pt x="13746" y="17576"/>
                    <a:pt x="14068" y="17433"/>
                    <a:pt x="14390" y="17290"/>
                  </a:cubicBezTo>
                  <a:cubicBezTo>
                    <a:pt x="14748" y="17147"/>
                    <a:pt x="15106" y="17039"/>
                    <a:pt x="15500" y="16968"/>
                  </a:cubicBezTo>
                  <a:lnTo>
                    <a:pt x="16037" y="16968"/>
                  </a:lnTo>
                  <a:cubicBezTo>
                    <a:pt x="16216" y="16968"/>
                    <a:pt x="16395" y="17003"/>
                    <a:pt x="16645" y="17039"/>
                  </a:cubicBezTo>
                  <a:lnTo>
                    <a:pt x="17325" y="17111"/>
                  </a:lnTo>
                  <a:lnTo>
                    <a:pt x="17397" y="17111"/>
                  </a:lnTo>
                  <a:cubicBezTo>
                    <a:pt x="17647" y="17147"/>
                    <a:pt x="17862" y="17182"/>
                    <a:pt x="18077" y="17182"/>
                  </a:cubicBezTo>
                  <a:lnTo>
                    <a:pt x="18292" y="17182"/>
                  </a:lnTo>
                  <a:cubicBezTo>
                    <a:pt x="18542" y="17182"/>
                    <a:pt x="18793" y="17111"/>
                    <a:pt x="19043" y="17039"/>
                  </a:cubicBezTo>
                  <a:cubicBezTo>
                    <a:pt x="19222" y="17003"/>
                    <a:pt x="19365" y="16968"/>
                    <a:pt x="19544" y="16896"/>
                  </a:cubicBezTo>
                  <a:lnTo>
                    <a:pt x="19652" y="16860"/>
                  </a:lnTo>
                  <a:cubicBezTo>
                    <a:pt x="19938" y="16753"/>
                    <a:pt x="20260" y="16645"/>
                    <a:pt x="20547" y="16538"/>
                  </a:cubicBezTo>
                  <a:lnTo>
                    <a:pt x="20761" y="16466"/>
                  </a:lnTo>
                  <a:lnTo>
                    <a:pt x="20940" y="16395"/>
                  </a:lnTo>
                  <a:cubicBezTo>
                    <a:pt x="21370" y="16216"/>
                    <a:pt x="21800" y="16073"/>
                    <a:pt x="22265" y="15965"/>
                  </a:cubicBezTo>
                  <a:lnTo>
                    <a:pt x="22909" y="15965"/>
                  </a:lnTo>
                  <a:cubicBezTo>
                    <a:pt x="23196" y="16037"/>
                    <a:pt x="23518" y="16108"/>
                    <a:pt x="23804" y="16180"/>
                  </a:cubicBezTo>
                  <a:lnTo>
                    <a:pt x="24126" y="16287"/>
                  </a:lnTo>
                  <a:cubicBezTo>
                    <a:pt x="24341" y="16323"/>
                    <a:pt x="24556" y="16359"/>
                    <a:pt x="24771" y="16359"/>
                  </a:cubicBezTo>
                  <a:lnTo>
                    <a:pt x="24842" y="16359"/>
                  </a:lnTo>
                  <a:cubicBezTo>
                    <a:pt x="24949" y="16359"/>
                    <a:pt x="25093" y="16359"/>
                    <a:pt x="25200" y="16323"/>
                  </a:cubicBezTo>
                  <a:cubicBezTo>
                    <a:pt x="25307" y="16287"/>
                    <a:pt x="25379" y="16252"/>
                    <a:pt x="25486" y="16216"/>
                  </a:cubicBezTo>
                  <a:lnTo>
                    <a:pt x="25522" y="16180"/>
                  </a:lnTo>
                  <a:cubicBezTo>
                    <a:pt x="25630" y="16144"/>
                    <a:pt x="25737" y="16073"/>
                    <a:pt x="25844" y="16001"/>
                  </a:cubicBezTo>
                  <a:lnTo>
                    <a:pt x="25880" y="15965"/>
                  </a:lnTo>
                  <a:lnTo>
                    <a:pt x="26202" y="15715"/>
                  </a:lnTo>
                  <a:cubicBezTo>
                    <a:pt x="26310" y="15607"/>
                    <a:pt x="26417" y="15536"/>
                    <a:pt x="26560" y="15464"/>
                  </a:cubicBezTo>
                  <a:lnTo>
                    <a:pt x="26882" y="15464"/>
                  </a:lnTo>
                  <a:cubicBezTo>
                    <a:pt x="27097" y="15464"/>
                    <a:pt x="27348" y="15428"/>
                    <a:pt x="27598" y="15357"/>
                  </a:cubicBezTo>
                  <a:cubicBezTo>
                    <a:pt x="27741" y="15321"/>
                    <a:pt x="27849" y="15285"/>
                    <a:pt x="27992" y="15214"/>
                  </a:cubicBezTo>
                  <a:lnTo>
                    <a:pt x="28064" y="15178"/>
                  </a:lnTo>
                  <a:lnTo>
                    <a:pt x="28207" y="15106"/>
                  </a:lnTo>
                  <a:lnTo>
                    <a:pt x="28207" y="15178"/>
                  </a:lnTo>
                  <a:lnTo>
                    <a:pt x="28207" y="15214"/>
                  </a:lnTo>
                  <a:lnTo>
                    <a:pt x="28243" y="15464"/>
                  </a:lnTo>
                  <a:cubicBezTo>
                    <a:pt x="28243" y="15500"/>
                    <a:pt x="28243" y="15572"/>
                    <a:pt x="28278" y="15607"/>
                  </a:cubicBezTo>
                  <a:cubicBezTo>
                    <a:pt x="28278" y="15643"/>
                    <a:pt x="28278" y="15643"/>
                    <a:pt x="28278" y="15643"/>
                  </a:cubicBezTo>
                  <a:lnTo>
                    <a:pt x="28135" y="15894"/>
                  </a:lnTo>
                  <a:cubicBezTo>
                    <a:pt x="28135" y="15929"/>
                    <a:pt x="28099" y="15965"/>
                    <a:pt x="28099" y="16001"/>
                  </a:cubicBezTo>
                  <a:cubicBezTo>
                    <a:pt x="27992" y="16144"/>
                    <a:pt x="27885" y="16252"/>
                    <a:pt x="27813" y="16431"/>
                  </a:cubicBezTo>
                  <a:cubicBezTo>
                    <a:pt x="27741" y="16538"/>
                    <a:pt x="27741" y="16681"/>
                    <a:pt x="27741" y="16824"/>
                  </a:cubicBezTo>
                  <a:cubicBezTo>
                    <a:pt x="27741" y="16968"/>
                    <a:pt x="27777" y="17147"/>
                    <a:pt x="27849" y="17290"/>
                  </a:cubicBezTo>
                  <a:cubicBezTo>
                    <a:pt x="27992" y="17576"/>
                    <a:pt x="28171" y="17791"/>
                    <a:pt x="28422" y="17970"/>
                  </a:cubicBezTo>
                  <a:cubicBezTo>
                    <a:pt x="28672" y="18113"/>
                    <a:pt x="28923" y="18220"/>
                    <a:pt x="29209" y="18292"/>
                  </a:cubicBezTo>
                  <a:cubicBezTo>
                    <a:pt x="29352" y="18328"/>
                    <a:pt x="29495" y="18328"/>
                    <a:pt x="29674" y="18364"/>
                  </a:cubicBezTo>
                  <a:lnTo>
                    <a:pt x="29818" y="18364"/>
                  </a:lnTo>
                  <a:cubicBezTo>
                    <a:pt x="29889" y="18364"/>
                    <a:pt x="29997" y="18328"/>
                    <a:pt x="30068" y="18328"/>
                  </a:cubicBezTo>
                  <a:cubicBezTo>
                    <a:pt x="30176" y="18292"/>
                    <a:pt x="30247" y="18292"/>
                    <a:pt x="30319" y="18256"/>
                  </a:cubicBezTo>
                  <a:lnTo>
                    <a:pt x="30498" y="18220"/>
                  </a:lnTo>
                  <a:lnTo>
                    <a:pt x="30748" y="18149"/>
                  </a:lnTo>
                  <a:lnTo>
                    <a:pt x="31106" y="18149"/>
                  </a:lnTo>
                  <a:cubicBezTo>
                    <a:pt x="31249" y="18149"/>
                    <a:pt x="31393" y="18113"/>
                    <a:pt x="31536" y="18041"/>
                  </a:cubicBezTo>
                  <a:cubicBezTo>
                    <a:pt x="31679" y="17970"/>
                    <a:pt x="31822" y="17898"/>
                    <a:pt x="31929" y="17755"/>
                  </a:cubicBezTo>
                  <a:cubicBezTo>
                    <a:pt x="32001" y="17683"/>
                    <a:pt x="32073" y="17612"/>
                    <a:pt x="32144" y="17504"/>
                  </a:cubicBezTo>
                  <a:lnTo>
                    <a:pt x="32216" y="17433"/>
                  </a:lnTo>
                  <a:lnTo>
                    <a:pt x="32252" y="17361"/>
                  </a:lnTo>
                  <a:cubicBezTo>
                    <a:pt x="32323" y="17290"/>
                    <a:pt x="32395" y="17182"/>
                    <a:pt x="32466" y="17111"/>
                  </a:cubicBezTo>
                  <a:lnTo>
                    <a:pt x="32538" y="17075"/>
                  </a:lnTo>
                  <a:lnTo>
                    <a:pt x="32645" y="17039"/>
                  </a:lnTo>
                  <a:lnTo>
                    <a:pt x="32681" y="17039"/>
                  </a:lnTo>
                  <a:cubicBezTo>
                    <a:pt x="32753" y="17039"/>
                    <a:pt x="32789" y="17003"/>
                    <a:pt x="32860" y="17003"/>
                  </a:cubicBezTo>
                  <a:cubicBezTo>
                    <a:pt x="32968" y="16968"/>
                    <a:pt x="33075" y="16860"/>
                    <a:pt x="33111" y="16753"/>
                  </a:cubicBezTo>
                  <a:cubicBezTo>
                    <a:pt x="33147" y="16789"/>
                    <a:pt x="33182" y="16860"/>
                    <a:pt x="33218" y="16896"/>
                  </a:cubicBezTo>
                  <a:cubicBezTo>
                    <a:pt x="33254" y="16932"/>
                    <a:pt x="33325" y="17003"/>
                    <a:pt x="33397" y="17039"/>
                  </a:cubicBezTo>
                  <a:cubicBezTo>
                    <a:pt x="33504" y="17111"/>
                    <a:pt x="33648" y="17182"/>
                    <a:pt x="33791" y="17218"/>
                  </a:cubicBezTo>
                  <a:cubicBezTo>
                    <a:pt x="33898" y="17218"/>
                    <a:pt x="33970" y="17254"/>
                    <a:pt x="34077" y="17254"/>
                  </a:cubicBezTo>
                  <a:lnTo>
                    <a:pt x="34256" y="17254"/>
                  </a:lnTo>
                  <a:lnTo>
                    <a:pt x="34328" y="17325"/>
                  </a:lnTo>
                  <a:cubicBezTo>
                    <a:pt x="34435" y="17397"/>
                    <a:pt x="34578" y="17469"/>
                    <a:pt x="34721" y="17540"/>
                  </a:cubicBezTo>
                  <a:cubicBezTo>
                    <a:pt x="34757" y="17540"/>
                    <a:pt x="34829" y="17540"/>
                    <a:pt x="34900" y="17576"/>
                  </a:cubicBezTo>
                  <a:lnTo>
                    <a:pt x="35115" y="17576"/>
                  </a:lnTo>
                  <a:cubicBezTo>
                    <a:pt x="35258" y="17540"/>
                    <a:pt x="35402" y="17504"/>
                    <a:pt x="35545" y="17433"/>
                  </a:cubicBezTo>
                  <a:cubicBezTo>
                    <a:pt x="35616" y="17397"/>
                    <a:pt x="35724" y="17325"/>
                    <a:pt x="35795" y="17254"/>
                  </a:cubicBezTo>
                  <a:lnTo>
                    <a:pt x="35974" y="17147"/>
                  </a:lnTo>
                  <a:lnTo>
                    <a:pt x="36010" y="17111"/>
                  </a:lnTo>
                  <a:cubicBezTo>
                    <a:pt x="36117" y="17039"/>
                    <a:pt x="36225" y="16968"/>
                    <a:pt x="36332" y="16896"/>
                  </a:cubicBezTo>
                  <a:cubicBezTo>
                    <a:pt x="36368" y="16824"/>
                    <a:pt x="36404" y="16789"/>
                    <a:pt x="36440" y="16753"/>
                  </a:cubicBezTo>
                  <a:cubicBezTo>
                    <a:pt x="36475" y="16538"/>
                    <a:pt x="36332" y="16359"/>
                    <a:pt x="36117" y="16359"/>
                  </a:cubicBezTo>
                  <a:cubicBezTo>
                    <a:pt x="36082" y="16359"/>
                    <a:pt x="36010" y="16359"/>
                    <a:pt x="35974" y="16395"/>
                  </a:cubicBezTo>
                  <a:lnTo>
                    <a:pt x="35760" y="16538"/>
                  </a:lnTo>
                  <a:lnTo>
                    <a:pt x="35688" y="16574"/>
                  </a:lnTo>
                  <a:lnTo>
                    <a:pt x="35581" y="16645"/>
                  </a:lnTo>
                  <a:cubicBezTo>
                    <a:pt x="35473" y="16717"/>
                    <a:pt x="35330" y="16789"/>
                    <a:pt x="35187" y="16860"/>
                  </a:cubicBezTo>
                  <a:lnTo>
                    <a:pt x="35008" y="16896"/>
                  </a:lnTo>
                  <a:lnTo>
                    <a:pt x="34793" y="16896"/>
                  </a:lnTo>
                  <a:lnTo>
                    <a:pt x="34721" y="16824"/>
                  </a:lnTo>
                  <a:lnTo>
                    <a:pt x="34686" y="16789"/>
                  </a:lnTo>
                  <a:lnTo>
                    <a:pt x="34650" y="16753"/>
                  </a:lnTo>
                  <a:lnTo>
                    <a:pt x="34614" y="16717"/>
                  </a:lnTo>
                  <a:lnTo>
                    <a:pt x="34578" y="16681"/>
                  </a:lnTo>
                  <a:cubicBezTo>
                    <a:pt x="34542" y="16645"/>
                    <a:pt x="34507" y="16610"/>
                    <a:pt x="34435" y="16610"/>
                  </a:cubicBezTo>
                  <a:lnTo>
                    <a:pt x="33934" y="16610"/>
                  </a:lnTo>
                  <a:lnTo>
                    <a:pt x="33755" y="16574"/>
                  </a:lnTo>
                  <a:lnTo>
                    <a:pt x="33648" y="16502"/>
                  </a:lnTo>
                  <a:lnTo>
                    <a:pt x="33576" y="16395"/>
                  </a:lnTo>
                  <a:lnTo>
                    <a:pt x="33504" y="16323"/>
                  </a:lnTo>
                  <a:cubicBezTo>
                    <a:pt x="33504" y="16287"/>
                    <a:pt x="33504" y="16252"/>
                    <a:pt x="33504" y="16216"/>
                  </a:cubicBezTo>
                  <a:lnTo>
                    <a:pt x="33504" y="16144"/>
                  </a:lnTo>
                  <a:cubicBezTo>
                    <a:pt x="33504" y="16073"/>
                    <a:pt x="33540" y="16037"/>
                    <a:pt x="33540" y="15965"/>
                  </a:cubicBezTo>
                  <a:cubicBezTo>
                    <a:pt x="33576" y="15894"/>
                    <a:pt x="33612" y="15822"/>
                    <a:pt x="33648" y="15786"/>
                  </a:cubicBezTo>
                  <a:lnTo>
                    <a:pt x="33755" y="15679"/>
                  </a:lnTo>
                  <a:cubicBezTo>
                    <a:pt x="33827" y="15607"/>
                    <a:pt x="33862" y="15536"/>
                    <a:pt x="33898" y="15464"/>
                  </a:cubicBezTo>
                  <a:cubicBezTo>
                    <a:pt x="33898" y="15428"/>
                    <a:pt x="33934" y="15393"/>
                    <a:pt x="33934" y="15357"/>
                  </a:cubicBezTo>
                  <a:cubicBezTo>
                    <a:pt x="33934" y="15285"/>
                    <a:pt x="33898" y="15249"/>
                    <a:pt x="33862" y="15214"/>
                  </a:cubicBezTo>
                  <a:cubicBezTo>
                    <a:pt x="33827" y="15142"/>
                    <a:pt x="33791" y="15106"/>
                    <a:pt x="33755" y="15070"/>
                  </a:cubicBezTo>
                  <a:cubicBezTo>
                    <a:pt x="33683" y="15035"/>
                    <a:pt x="33648" y="14963"/>
                    <a:pt x="33612" y="14927"/>
                  </a:cubicBezTo>
                  <a:cubicBezTo>
                    <a:pt x="33540" y="14820"/>
                    <a:pt x="33469" y="14748"/>
                    <a:pt x="33433" y="14641"/>
                  </a:cubicBezTo>
                  <a:cubicBezTo>
                    <a:pt x="33397" y="14569"/>
                    <a:pt x="33397" y="14498"/>
                    <a:pt x="33361" y="14426"/>
                  </a:cubicBezTo>
                  <a:cubicBezTo>
                    <a:pt x="33361" y="14390"/>
                    <a:pt x="33361" y="14319"/>
                    <a:pt x="33361" y="14283"/>
                  </a:cubicBezTo>
                  <a:cubicBezTo>
                    <a:pt x="33433" y="14032"/>
                    <a:pt x="33504" y="13818"/>
                    <a:pt x="33683" y="13639"/>
                  </a:cubicBezTo>
                  <a:cubicBezTo>
                    <a:pt x="33719" y="13567"/>
                    <a:pt x="33791" y="13495"/>
                    <a:pt x="33827" y="13460"/>
                  </a:cubicBezTo>
                  <a:lnTo>
                    <a:pt x="33898" y="13424"/>
                  </a:lnTo>
                  <a:lnTo>
                    <a:pt x="34077" y="13424"/>
                  </a:lnTo>
                  <a:cubicBezTo>
                    <a:pt x="34113" y="13424"/>
                    <a:pt x="34185" y="13388"/>
                    <a:pt x="34220" y="13352"/>
                  </a:cubicBezTo>
                  <a:cubicBezTo>
                    <a:pt x="34256" y="13316"/>
                    <a:pt x="34292" y="13245"/>
                    <a:pt x="34292" y="13173"/>
                  </a:cubicBezTo>
                  <a:cubicBezTo>
                    <a:pt x="34292" y="13102"/>
                    <a:pt x="34256" y="13066"/>
                    <a:pt x="34220" y="13030"/>
                  </a:cubicBezTo>
                  <a:cubicBezTo>
                    <a:pt x="34185" y="12959"/>
                    <a:pt x="34113" y="12959"/>
                    <a:pt x="34041" y="12959"/>
                  </a:cubicBezTo>
                  <a:lnTo>
                    <a:pt x="33862" y="12959"/>
                  </a:lnTo>
                  <a:cubicBezTo>
                    <a:pt x="33791" y="12959"/>
                    <a:pt x="33719" y="12959"/>
                    <a:pt x="33683" y="12994"/>
                  </a:cubicBezTo>
                  <a:cubicBezTo>
                    <a:pt x="33612" y="13030"/>
                    <a:pt x="33576" y="13066"/>
                    <a:pt x="33540" y="13102"/>
                  </a:cubicBezTo>
                  <a:lnTo>
                    <a:pt x="33504" y="13138"/>
                  </a:lnTo>
                  <a:cubicBezTo>
                    <a:pt x="33469" y="13173"/>
                    <a:pt x="33397" y="13209"/>
                    <a:pt x="33361" y="13281"/>
                  </a:cubicBezTo>
                  <a:cubicBezTo>
                    <a:pt x="33254" y="13388"/>
                    <a:pt x="33182" y="13495"/>
                    <a:pt x="33147" y="13603"/>
                  </a:cubicBezTo>
                  <a:cubicBezTo>
                    <a:pt x="33075" y="13746"/>
                    <a:pt x="33003" y="13889"/>
                    <a:pt x="32968" y="14032"/>
                  </a:cubicBezTo>
                  <a:cubicBezTo>
                    <a:pt x="32896" y="14140"/>
                    <a:pt x="32896" y="14283"/>
                    <a:pt x="32896" y="14426"/>
                  </a:cubicBezTo>
                  <a:cubicBezTo>
                    <a:pt x="32932" y="14569"/>
                    <a:pt x="32968" y="14712"/>
                    <a:pt x="33039" y="14856"/>
                  </a:cubicBezTo>
                  <a:cubicBezTo>
                    <a:pt x="33075" y="14963"/>
                    <a:pt x="33147" y="15070"/>
                    <a:pt x="33218" y="15178"/>
                  </a:cubicBezTo>
                  <a:cubicBezTo>
                    <a:pt x="33254" y="15249"/>
                    <a:pt x="33325" y="15285"/>
                    <a:pt x="33361" y="15357"/>
                  </a:cubicBezTo>
                  <a:cubicBezTo>
                    <a:pt x="33325" y="15357"/>
                    <a:pt x="33290" y="15428"/>
                    <a:pt x="33254" y="15464"/>
                  </a:cubicBezTo>
                  <a:cubicBezTo>
                    <a:pt x="33147" y="15572"/>
                    <a:pt x="33075" y="15715"/>
                    <a:pt x="33003" y="15858"/>
                  </a:cubicBezTo>
                  <a:cubicBezTo>
                    <a:pt x="32968" y="15965"/>
                    <a:pt x="32932" y="16108"/>
                    <a:pt x="32932" y="16287"/>
                  </a:cubicBezTo>
                  <a:cubicBezTo>
                    <a:pt x="32932" y="16323"/>
                    <a:pt x="32932" y="16359"/>
                    <a:pt x="32932" y="16395"/>
                  </a:cubicBezTo>
                  <a:cubicBezTo>
                    <a:pt x="32896" y="16359"/>
                    <a:pt x="32824" y="16359"/>
                    <a:pt x="32789" y="16359"/>
                  </a:cubicBezTo>
                  <a:cubicBezTo>
                    <a:pt x="32645" y="16359"/>
                    <a:pt x="32466" y="16359"/>
                    <a:pt x="32323" y="16395"/>
                  </a:cubicBezTo>
                  <a:cubicBezTo>
                    <a:pt x="32252" y="16395"/>
                    <a:pt x="32144" y="16431"/>
                    <a:pt x="32037" y="16502"/>
                  </a:cubicBezTo>
                  <a:cubicBezTo>
                    <a:pt x="31929" y="16574"/>
                    <a:pt x="31822" y="16681"/>
                    <a:pt x="31751" y="16789"/>
                  </a:cubicBezTo>
                  <a:cubicBezTo>
                    <a:pt x="31679" y="16860"/>
                    <a:pt x="31643" y="16932"/>
                    <a:pt x="31607" y="17003"/>
                  </a:cubicBezTo>
                  <a:lnTo>
                    <a:pt x="31607" y="17039"/>
                  </a:lnTo>
                  <a:lnTo>
                    <a:pt x="31572" y="17111"/>
                  </a:lnTo>
                  <a:cubicBezTo>
                    <a:pt x="31536" y="17218"/>
                    <a:pt x="31464" y="17325"/>
                    <a:pt x="31393" y="17397"/>
                  </a:cubicBezTo>
                  <a:cubicBezTo>
                    <a:pt x="31357" y="17469"/>
                    <a:pt x="31321" y="17504"/>
                    <a:pt x="31285" y="17540"/>
                  </a:cubicBezTo>
                  <a:lnTo>
                    <a:pt x="31178" y="17612"/>
                  </a:lnTo>
                  <a:cubicBezTo>
                    <a:pt x="31035" y="17648"/>
                    <a:pt x="30891" y="17683"/>
                    <a:pt x="30748" y="17719"/>
                  </a:cubicBezTo>
                  <a:lnTo>
                    <a:pt x="30569" y="17755"/>
                  </a:lnTo>
                  <a:lnTo>
                    <a:pt x="30390" y="17791"/>
                  </a:lnTo>
                  <a:cubicBezTo>
                    <a:pt x="30283" y="17827"/>
                    <a:pt x="30176" y="17827"/>
                    <a:pt x="30104" y="17862"/>
                  </a:cubicBezTo>
                  <a:lnTo>
                    <a:pt x="29997" y="17862"/>
                  </a:lnTo>
                  <a:cubicBezTo>
                    <a:pt x="29746" y="17827"/>
                    <a:pt x="29495" y="17755"/>
                    <a:pt x="29281" y="17683"/>
                  </a:cubicBezTo>
                  <a:cubicBezTo>
                    <a:pt x="29137" y="17612"/>
                    <a:pt x="29030" y="17540"/>
                    <a:pt x="28959" y="17504"/>
                  </a:cubicBezTo>
                  <a:cubicBezTo>
                    <a:pt x="28851" y="17397"/>
                    <a:pt x="28780" y="17325"/>
                    <a:pt x="28708" y="17254"/>
                  </a:cubicBezTo>
                  <a:cubicBezTo>
                    <a:pt x="28672" y="17218"/>
                    <a:pt x="28636" y="17147"/>
                    <a:pt x="28636" y="17111"/>
                  </a:cubicBezTo>
                  <a:cubicBezTo>
                    <a:pt x="28601" y="17075"/>
                    <a:pt x="28601" y="17039"/>
                    <a:pt x="28601" y="17003"/>
                  </a:cubicBezTo>
                  <a:lnTo>
                    <a:pt x="28601" y="16932"/>
                  </a:lnTo>
                  <a:cubicBezTo>
                    <a:pt x="28601" y="16896"/>
                    <a:pt x="28636" y="16824"/>
                    <a:pt x="28636" y="16789"/>
                  </a:cubicBezTo>
                  <a:cubicBezTo>
                    <a:pt x="28708" y="16610"/>
                    <a:pt x="28815" y="16431"/>
                    <a:pt x="28923" y="16252"/>
                  </a:cubicBezTo>
                  <a:cubicBezTo>
                    <a:pt x="28994" y="16180"/>
                    <a:pt x="29066" y="16073"/>
                    <a:pt x="29137" y="15965"/>
                  </a:cubicBezTo>
                  <a:cubicBezTo>
                    <a:pt x="29173" y="15894"/>
                    <a:pt x="29209" y="15822"/>
                    <a:pt x="29209" y="15751"/>
                  </a:cubicBezTo>
                  <a:cubicBezTo>
                    <a:pt x="29281" y="15643"/>
                    <a:pt x="29281" y="15572"/>
                    <a:pt x="29281" y="15464"/>
                  </a:cubicBezTo>
                  <a:cubicBezTo>
                    <a:pt x="29281" y="15393"/>
                    <a:pt x="29281" y="15321"/>
                    <a:pt x="29245" y="15249"/>
                  </a:cubicBezTo>
                  <a:cubicBezTo>
                    <a:pt x="29209" y="15142"/>
                    <a:pt x="29173" y="15035"/>
                    <a:pt x="29102" y="14963"/>
                  </a:cubicBezTo>
                  <a:lnTo>
                    <a:pt x="29030" y="14891"/>
                  </a:lnTo>
                  <a:lnTo>
                    <a:pt x="28994" y="14820"/>
                  </a:lnTo>
                  <a:cubicBezTo>
                    <a:pt x="28923" y="14748"/>
                    <a:pt x="28851" y="14641"/>
                    <a:pt x="28780" y="14533"/>
                  </a:cubicBezTo>
                  <a:lnTo>
                    <a:pt x="28780" y="14498"/>
                  </a:lnTo>
                  <a:cubicBezTo>
                    <a:pt x="28887" y="14355"/>
                    <a:pt x="28959" y="14247"/>
                    <a:pt x="29030" y="14104"/>
                  </a:cubicBezTo>
                  <a:cubicBezTo>
                    <a:pt x="29102" y="13961"/>
                    <a:pt x="29209" y="13782"/>
                    <a:pt x="29316" y="13603"/>
                  </a:cubicBezTo>
                  <a:cubicBezTo>
                    <a:pt x="29424" y="13424"/>
                    <a:pt x="29495" y="13316"/>
                    <a:pt x="29603" y="13173"/>
                  </a:cubicBezTo>
                  <a:cubicBezTo>
                    <a:pt x="29710" y="13030"/>
                    <a:pt x="29782" y="12959"/>
                    <a:pt x="29889" y="12851"/>
                  </a:cubicBezTo>
                  <a:cubicBezTo>
                    <a:pt x="30032" y="12744"/>
                    <a:pt x="30211" y="12636"/>
                    <a:pt x="30355" y="12565"/>
                  </a:cubicBezTo>
                  <a:lnTo>
                    <a:pt x="30462" y="12529"/>
                  </a:lnTo>
                  <a:lnTo>
                    <a:pt x="30641" y="12422"/>
                  </a:lnTo>
                  <a:lnTo>
                    <a:pt x="30784" y="12386"/>
                  </a:lnTo>
                  <a:lnTo>
                    <a:pt x="30820" y="12386"/>
                  </a:lnTo>
                  <a:cubicBezTo>
                    <a:pt x="31070" y="12278"/>
                    <a:pt x="31321" y="12171"/>
                    <a:pt x="31572" y="12135"/>
                  </a:cubicBezTo>
                  <a:lnTo>
                    <a:pt x="32037" y="11992"/>
                  </a:lnTo>
                  <a:lnTo>
                    <a:pt x="32323" y="11956"/>
                  </a:lnTo>
                  <a:lnTo>
                    <a:pt x="32395" y="11956"/>
                  </a:lnTo>
                  <a:cubicBezTo>
                    <a:pt x="32574" y="11920"/>
                    <a:pt x="32753" y="11920"/>
                    <a:pt x="33003" y="11885"/>
                  </a:cubicBezTo>
                  <a:lnTo>
                    <a:pt x="33361" y="11849"/>
                  </a:lnTo>
                  <a:cubicBezTo>
                    <a:pt x="33576" y="11813"/>
                    <a:pt x="33755" y="11742"/>
                    <a:pt x="33934" y="11670"/>
                  </a:cubicBezTo>
                  <a:cubicBezTo>
                    <a:pt x="34041" y="11598"/>
                    <a:pt x="34113" y="11563"/>
                    <a:pt x="34185" y="11527"/>
                  </a:cubicBezTo>
                  <a:cubicBezTo>
                    <a:pt x="34220" y="11491"/>
                    <a:pt x="34256" y="11455"/>
                    <a:pt x="34292" y="11419"/>
                  </a:cubicBezTo>
                  <a:lnTo>
                    <a:pt x="34328" y="11419"/>
                  </a:lnTo>
                  <a:lnTo>
                    <a:pt x="34542" y="11276"/>
                  </a:lnTo>
                  <a:cubicBezTo>
                    <a:pt x="34757" y="11133"/>
                    <a:pt x="35008" y="11026"/>
                    <a:pt x="35223" y="10918"/>
                  </a:cubicBezTo>
                  <a:cubicBezTo>
                    <a:pt x="35402" y="10847"/>
                    <a:pt x="35616" y="10775"/>
                    <a:pt x="35795" y="10739"/>
                  </a:cubicBezTo>
                  <a:lnTo>
                    <a:pt x="36189" y="10668"/>
                  </a:lnTo>
                  <a:cubicBezTo>
                    <a:pt x="36440" y="10632"/>
                    <a:pt x="36654" y="10524"/>
                    <a:pt x="36798" y="10346"/>
                  </a:cubicBezTo>
                  <a:cubicBezTo>
                    <a:pt x="36833" y="10274"/>
                    <a:pt x="36869" y="10167"/>
                    <a:pt x="36905" y="10095"/>
                  </a:cubicBezTo>
                  <a:lnTo>
                    <a:pt x="36905" y="9952"/>
                  </a:lnTo>
                  <a:lnTo>
                    <a:pt x="36905" y="9916"/>
                  </a:lnTo>
                  <a:cubicBezTo>
                    <a:pt x="36941" y="9737"/>
                    <a:pt x="36977" y="9594"/>
                    <a:pt x="37012" y="9415"/>
                  </a:cubicBezTo>
                  <a:lnTo>
                    <a:pt x="37084" y="9272"/>
                  </a:lnTo>
                  <a:cubicBezTo>
                    <a:pt x="37120" y="9164"/>
                    <a:pt x="37120" y="9057"/>
                    <a:pt x="37156" y="8950"/>
                  </a:cubicBezTo>
                  <a:cubicBezTo>
                    <a:pt x="37227" y="8735"/>
                    <a:pt x="37299" y="8448"/>
                    <a:pt x="37406" y="8198"/>
                  </a:cubicBezTo>
                  <a:cubicBezTo>
                    <a:pt x="37549" y="7911"/>
                    <a:pt x="37692" y="7661"/>
                    <a:pt x="37871" y="7446"/>
                  </a:cubicBezTo>
                  <a:cubicBezTo>
                    <a:pt x="38015" y="7267"/>
                    <a:pt x="38158" y="7088"/>
                    <a:pt x="38301" y="6945"/>
                  </a:cubicBezTo>
                  <a:cubicBezTo>
                    <a:pt x="38373" y="6873"/>
                    <a:pt x="38408" y="6802"/>
                    <a:pt x="38444" y="6766"/>
                  </a:cubicBezTo>
                  <a:cubicBezTo>
                    <a:pt x="38516" y="6694"/>
                    <a:pt x="38552" y="6623"/>
                    <a:pt x="38552" y="6551"/>
                  </a:cubicBezTo>
                  <a:cubicBezTo>
                    <a:pt x="38587" y="6444"/>
                    <a:pt x="38587" y="6372"/>
                    <a:pt x="38623" y="6301"/>
                  </a:cubicBezTo>
                  <a:cubicBezTo>
                    <a:pt x="38587" y="6229"/>
                    <a:pt x="38587" y="6122"/>
                    <a:pt x="38587" y="6050"/>
                  </a:cubicBezTo>
                  <a:cubicBezTo>
                    <a:pt x="38552" y="5943"/>
                    <a:pt x="38516" y="5871"/>
                    <a:pt x="38480" y="5764"/>
                  </a:cubicBezTo>
                  <a:cubicBezTo>
                    <a:pt x="38408" y="5656"/>
                    <a:pt x="38408" y="5549"/>
                    <a:pt x="38373" y="5477"/>
                  </a:cubicBezTo>
                  <a:lnTo>
                    <a:pt x="38373" y="5263"/>
                  </a:lnTo>
                  <a:cubicBezTo>
                    <a:pt x="38373" y="5191"/>
                    <a:pt x="38373" y="5119"/>
                    <a:pt x="38373" y="5048"/>
                  </a:cubicBezTo>
                  <a:cubicBezTo>
                    <a:pt x="38408" y="4618"/>
                    <a:pt x="38516" y="4225"/>
                    <a:pt x="38659" y="3831"/>
                  </a:cubicBezTo>
                  <a:cubicBezTo>
                    <a:pt x="38766" y="3616"/>
                    <a:pt x="38874" y="3401"/>
                    <a:pt x="39017" y="3187"/>
                  </a:cubicBezTo>
                  <a:cubicBezTo>
                    <a:pt x="39124" y="3079"/>
                    <a:pt x="39232" y="2972"/>
                    <a:pt x="39339" y="2864"/>
                  </a:cubicBezTo>
                  <a:cubicBezTo>
                    <a:pt x="39482" y="2757"/>
                    <a:pt x="39625" y="2685"/>
                    <a:pt x="39804" y="2614"/>
                  </a:cubicBezTo>
                  <a:cubicBezTo>
                    <a:pt x="39948" y="2506"/>
                    <a:pt x="40091" y="2435"/>
                    <a:pt x="40234" y="2292"/>
                  </a:cubicBezTo>
                  <a:cubicBezTo>
                    <a:pt x="40413" y="2184"/>
                    <a:pt x="40520" y="2005"/>
                    <a:pt x="40592" y="1826"/>
                  </a:cubicBezTo>
                  <a:cubicBezTo>
                    <a:pt x="40663" y="1683"/>
                    <a:pt x="40699" y="1576"/>
                    <a:pt x="40771" y="1468"/>
                  </a:cubicBezTo>
                  <a:lnTo>
                    <a:pt x="40842" y="1433"/>
                  </a:lnTo>
                  <a:lnTo>
                    <a:pt x="40914" y="1361"/>
                  </a:lnTo>
                  <a:lnTo>
                    <a:pt x="41021" y="1289"/>
                  </a:lnTo>
                  <a:cubicBezTo>
                    <a:pt x="41200" y="1146"/>
                    <a:pt x="41379" y="1003"/>
                    <a:pt x="41594" y="896"/>
                  </a:cubicBezTo>
                  <a:cubicBezTo>
                    <a:pt x="41809" y="824"/>
                    <a:pt x="42024" y="788"/>
                    <a:pt x="42238" y="753"/>
                  </a:cubicBezTo>
                  <a:cubicBezTo>
                    <a:pt x="42310" y="753"/>
                    <a:pt x="42382" y="753"/>
                    <a:pt x="42453" y="717"/>
                  </a:cubicBezTo>
                  <a:close/>
                  <a:moveTo>
                    <a:pt x="42417" y="1"/>
                  </a:moveTo>
                  <a:cubicBezTo>
                    <a:pt x="42203" y="1"/>
                    <a:pt x="41988" y="37"/>
                    <a:pt x="41809" y="108"/>
                  </a:cubicBezTo>
                  <a:cubicBezTo>
                    <a:pt x="41594" y="144"/>
                    <a:pt x="41415" y="251"/>
                    <a:pt x="41272" y="359"/>
                  </a:cubicBezTo>
                  <a:cubicBezTo>
                    <a:pt x="40914" y="574"/>
                    <a:pt x="40592" y="860"/>
                    <a:pt x="40377" y="1218"/>
                  </a:cubicBezTo>
                  <a:cubicBezTo>
                    <a:pt x="40234" y="1361"/>
                    <a:pt x="40091" y="1504"/>
                    <a:pt x="39983" y="1683"/>
                  </a:cubicBezTo>
                  <a:cubicBezTo>
                    <a:pt x="39948" y="1719"/>
                    <a:pt x="39912" y="1719"/>
                    <a:pt x="39876" y="1755"/>
                  </a:cubicBezTo>
                  <a:cubicBezTo>
                    <a:pt x="39769" y="1791"/>
                    <a:pt x="39625" y="1826"/>
                    <a:pt x="39518" y="1826"/>
                  </a:cubicBezTo>
                  <a:cubicBezTo>
                    <a:pt x="39339" y="1862"/>
                    <a:pt x="39196" y="1934"/>
                    <a:pt x="39053" y="2005"/>
                  </a:cubicBezTo>
                  <a:cubicBezTo>
                    <a:pt x="38945" y="2041"/>
                    <a:pt x="38838" y="2077"/>
                    <a:pt x="38766" y="2149"/>
                  </a:cubicBezTo>
                  <a:cubicBezTo>
                    <a:pt x="38659" y="2220"/>
                    <a:pt x="38552" y="2328"/>
                    <a:pt x="38480" y="2399"/>
                  </a:cubicBezTo>
                  <a:cubicBezTo>
                    <a:pt x="38373" y="2506"/>
                    <a:pt x="38301" y="2614"/>
                    <a:pt x="38194" y="2721"/>
                  </a:cubicBezTo>
                  <a:cubicBezTo>
                    <a:pt x="38122" y="2793"/>
                    <a:pt x="38050" y="2900"/>
                    <a:pt x="38015" y="3008"/>
                  </a:cubicBezTo>
                  <a:cubicBezTo>
                    <a:pt x="37871" y="3222"/>
                    <a:pt x="37800" y="3437"/>
                    <a:pt x="37728" y="3652"/>
                  </a:cubicBezTo>
                  <a:cubicBezTo>
                    <a:pt x="37657" y="3831"/>
                    <a:pt x="37621" y="3974"/>
                    <a:pt x="37585" y="4117"/>
                  </a:cubicBezTo>
                  <a:cubicBezTo>
                    <a:pt x="37585" y="4296"/>
                    <a:pt x="37549" y="4439"/>
                    <a:pt x="37513" y="4618"/>
                  </a:cubicBezTo>
                  <a:lnTo>
                    <a:pt x="37513" y="4690"/>
                  </a:lnTo>
                  <a:cubicBezTo>
                    <a:pt x="37513" y="4762"/>
                    <a:pt x="37513" y="4833"/>
                    <a:pt x="37478" y="4905"/>
                  </a:cubicBezTo>
                  <a:lnTo>
                    <a:pt x="37478" y="4941"/>
                  </a:lnTo>
                  <a:cubicBezTo>
                    <a:pt x="37478" y="5012"/>
                    <a:pt x="37442" y="5084"/>
                    <a:pt x="37442" y="5191"/>
                  </a:cubicBezTo>
                  <a:cubicBezTo>
                    <a:pt x="37406" y="5370"/>
                    <a:pt x="37370" y="5549"/>
                    <a:pt x="37370" y="5764"/>
                  </a:cubicBezTo>
                  <a:lnTo>
                    <a:pt x="37370" y="5871"/>
                  </a:lnTo>
                  <a:cubicBezTo>
                    <a:pt x="37370" y="5907"/>
                    <a:pt x="37370" y="5943"/>
                    <a:pt x="37370" y="5979"/>
                  </a:cubicBezTo>
                  <a:cubicBezTo>
                    <a:pt x="37299" y="6050"/>
                    <a:pt x="37227" y="6158"/>
                    <a:pt x="37191" y="6229"/>
                  </a:cubicBezTo>
                  <a:cubicBezTo>
                    <a:pt x="36977" y="6480"/>
                    <a:pt x="36833" y="6730"/>
                    <a:pt x="36690" y="7017"/>
                  </a:cubicBezTo>
                  <a:cubicBezTo>
                    <a:pt x="36547" y="7339"/>
                    <a:pt x="36440" y="7661"/>
                    <a:pt x="36368" y="7983"/>
                  </a:cubicBezTo>
                  <a:cubicBezTo>
                    <a:pt x="36332" y="8162"/>
                    <a:pt x="36296" y="8377"/>
                    <a:pt x="36261" y="8556"/>
                  </a:cubicBezTo>
                  <a:lnTo>
                    <a:pt x="36261" y="8663"/>
                  </a:lnTo>
                  <a:cubicBezTo>
                    <a:pt x="36261" y="8842"/>
                    <a:pt x="36225" y="9057"/>
                    <a:pt x="36225" y="9272"/>
                  </a:cubicBezTo>
                  <a:lnTo>
                    <a:pt x="36225" y="9594"/>
                  </a:lnTo>
                  <a:cubicBezTo>
                    <a:pt x="36225" y="9630"/>
                    <a:pt x="36225" y="9630"/>
                    <a:pt x="36225" y="9665"/>
                  </a:cubicBezTo>
                  <a:cubicBezTo>
                    <a:pt x="36225" y="9737"/>
                    <a:pt x="36225" y="9809"/>
                    <a:pt x="36225" y="9880"/>
                  </a:cubicBezTo>
                  <a:lnTo>
                    <a:pt x="36189" y="9880"/>
                  </a:lnTo>
                  <a:cubicBezTo>
                    <a:pt x="36046" y="9916"/>
                    <a:pt x="35867" y="9952"/>
                    <a:pt x="35688" y="9988"/>
                  </a:cubicBezTo>
                  <a:cubicBezTo>
                    <a:pt x="35581" y="9988"/>
                    <a:pt x="35473" y="10023"/>
                    <a:pt x="35366" y="10059"/>
                  </a:cubicBezTo>
                  <a:cubicBezTo>
                    <a:pt x="35079" y="10131"/>
                    <a:pt x="34793" y="10238"/>
                    <a:pt x="34542" y="10417"/>
                  </a:cubicBezTo>
                  <a:cubicBezTo>
                    <a:pt x="34399" y="10489"/>
                    <a:pt x="34256" y="10596"/>
                    <a:pt x="34113" y="10703"/>
                  </a:cubicBezTo>
                  <a:lnTo>
                    <a:pt x="33898" y="10882"/>
                  </a:lnTo>
                  <a:lnTo>
                    <a:pt x="33719" y="11061"/>
                  </a:lnTo>
                  <a:cubicBezTo>
                    <a:pt x="33648" y="11097"/>
                    <a:pt x="33612" y="11133"/>
                    <a:pt x="33540" y="11169"/>
                  </a:cubicBezTo>
                  <a:lnTo>
                    <a:pt x="33325" y="11205"/>
                  </a:lnTo>
                  <a:lnTo>
                    <a:pt x="32073" y="11205"/>
                  </a:lnTo>
                  <a:cubicBezTo>
                    <a:pt x="31607" y="11240"/>
                    <a:pt x="31142" y="11312"/>
                    <a:pt x="30677" y="11419"/>
                  </a:cubicBezTo>
                  <a:cubicBezTo>
                    <a:pt x="30498" y="11491"/>
                    <a:pt x="30283" y="11527"/>
                    <a:pt x="30068" y="11598"/>
                  </a:cubicBezTo>
                  <a:cubicBezTo>
                    <a:pt x="29853" y="11706"/>
                    <a:pt x="29674" y="11777"/>
                    <a:pt x="29460" y="11885"/>
                  </a:cubicBezTo>
                  <a:cubicBezTo>
                    <a:pt x="29209" y="11992"/>
                    <a:pt x="28959" y="12171"/>
                    <a:pt x="28744" y="12386"/>
                  </a:cubicBezTo>
                  <a:cubicBezTo>
                    <a:pt x="28601" y="12529"/>
                    <a:pt x="28457" y="12672"/>
                    <a:pt x="28278" y="12887"/>
                  </a:cubicBezTo>
                  <a:lnTo>
                    <a:pt x="28171" y="13030"/>
                  </a:lnTo>
                  <a:cubicBezTo>
                    <a:pt x="28028" y="13173"/>
                    <a:pt x="27885" y="13352"/>
                    <a:pt x="27741" y="13460"/>
                  </a:cubicBezTo>
                  <a:cubicBezTo>
                    <a:pt x="27598" y="13567"/>
                    <a:pt x="27419" y="13674"/>
                    <a:pt x="27276" y="13746"/>
                  </a:cubicBezTo>
                  <a:cubicBezTo>
                    <a:pt x="27061" y="13818"/>
                    <a:pt x="26847" y="13889"/>
                    <a:pt x="26668" y="13925"/>
                  </a:cubicBezTo>
                  <a:lnTo>
                    <a:pt x="26524" y="13961"/>
                  </a:lnTo>
                  <a:cubicBezTo>
                    <a:pt x="26381" y="13997"/>
                    <a:pt x="26238" y="14068"/>
                    <a:pt x="26095" y="14104"/>
                  </a:cubicBezTo>
                  <a:cubicBezTo>
                    <a:pt x="25952" y="14176"/>
                    <a:pt x="25809" y="14283"/>
                    <a:pt x="25701" y="14390"/>
                  </a:cubicBezTo>
                  <a:cubicBezTo>
                    <a:pt x="25594" y="14498"/>
                    <a:pt x="25486" y="14605"/>
                    <a:pt x="25379" y="14677"/>
                  </a:cubicBezTo>
                  <a:lnTo>
                    <a:pt x="25343" y="14748"/>
                  </a:lnTo>
                  <a:lnTo>
                    <a:pt x="25272" y="14820"/>
                  </a:lnTo>
                  <a:lnTo>
                    <a:pt x="25057" y="15035"/>
                  </a:lnTo>
                  <a:lnTo>
                    <a:pt x="24985" y="15070"/>
                  </a:lnTo>
                  <a:cubicBezTo>
                    <a:pt x="24949" y="15106"/>
                    <a:pt x="24878" y="15106"/>
                    <a:pt x="24842" y="15106"/>
                  </a:cubicBezTo>
                  <a:lnTo>
                    <a:pt x="24663" y="15106"/>
                  </a:lnTo>
                  <a:cubicBezTo>
                    <a:pt x="24484" y="15070"/>
                    <a:pt x="24305" y="15035"/>
                    <a:pt x="24126" y="14963"/>
                  </a:cubicBezTo>
                  <a:lnTo>
                    <a:pt x="23947" y="14891"/>
                  </a:lnTo>
                  <a:cubicBezTo>
                    <a:pt x="23625" y="14784"/>
                    <a:pt x="23303" y="14712"/>
                    <a:pt x="22981" y="14641"/>
                  </a:cubicBezTo>
                  <a:cubicBezTo>
                    <a:pt x="22766" y="14605"/>
                    <a:pt x="22587" y="14605"/>
                    <a:pt x="22372" y="14605"/>
                  </a:cubicBezTo>
                  <a:lnTo>
                    <a:pt x="22229" y="14605"/>
                  </a:lnTo>
                  <a:cubicBezTo>
                    <a:pt x="21943" y="14605"/>
                    <a:pt x="21656" y="14677"/>
                    <a:pt x="21406" y="14748"/>
                  </a:cubicBezTo>
                  <a:cubicBezTo>
                    <a:pt x="21191" y="14784"/>
                    <a:pt x="21012" y="14856"/>
                    <a:pt x="20833" y="14891"/>
                  </a:cubicBezTo>
                  <a:cubicBezTo>
                    <a:pt x="20511" y="14999"/>
                    <a:pt x="20117" y="15142"/>
                    <a:pt x="19759" y="15249"/>
                  </a:cubicBezTo>
                  <a:cubicBezTo>
                    <a:pt x="19437" y="15321"/>
                    <a:pt x="19079" y="15393"/>
                    <a:pt x="18757" y="15464"/>
                  </a:cubicBezTo>
                  <a:cubicBezTo>
                    <a:pt x="18614" y="15464"/>
                    <a:pt x="18506" y="15464"/>
                    <a:pt x="18399" y="15500"/>
                  </a:cubicBezTo>
                  <a:lnTo>
                    <a:pt x="18220" y="15500"/>
                  </a:lnTo>
                  <a:cubicBezTo>
                    <a:pt x="18005" y="15500"/>
                    <a:pt x="17791" y="15464"/>
                    <a:pt x="17576" y="15428"/>
                  </a:cubicBezTo>
                  <a:lnTo>
                    <a:pt x="17397" y="15393"/>
                  </a:lnTo>
                  <a:cubicBezTo>
                    <a:pt x="17039" y="15357"/>
                    <a:pt x="16645" y="15321"/>
                    <a:pt x="16287" y="15285"/>
                  </a:cubicBezTo>
                  <a:lnTo>
                    <a:pt x="16072" y="15285"/>
                  </a:lnTo>
                  <a:cubicBezTo>
                    <a:pt x="15643" y="15285"/>
                    <a:pt x="15249" y="15357"/>
                    <a:pt x="14891" y="15464"/>
                  </a:cubicBezTo>
                  <a:cubicBezTo>
                    <a:pt x="14641" y="15536"/>
                    <a:pt x="14426" y="15643"/>
                    <a:pt x="14211" y="15751"/>
                  </a:cubicBezTo>
                  <a:cubicBezTo>
                    <a:pt x="13996" y="15822"/>
                    <a:pt x="13782" y="15929"/>
                    <a:pt x="13603" y="16073"/>
                  </a:cubicBezTo>
                  <a:cubicBezTo>
                    <a:pt x="13352" y="16216"/>
                    <a:pt x="13137" y="16431"/>
                    <a:pt x="12922" y="16610"/>
                  </a:cubicBezTo>
                  <a:lnTo>
                    <a:pt x="12708" y="16789"/>
                  </a:lnTo>
                  <a:cubicBezTo>
                    <a:pt x="12636" y="16860"/>
                    <a:pt x="12564" y="16932"/>
                    <a:pt x="12493" y="17003"/>
                  </a:cubicBezTo>
                  <a:cubicBezTo>
                    <a:pt x="12421" y="17075"/>
                    <a:pt x="12314" y="17111"/>
                    <a:pt x="12242" y="17147"/>
                  </a:cubicBezTo>
                  <a:cubicBezTo>
                    <a:pt x="11956" y="17254"/>
                    <a:pt x="11705" y="17325"/>
                    <a:pt x="11419" y="17361"/>
                  </a:cubicBezTo>
                  <a:lnTo>
                    <a:pt x="10703" y="17504"/>
                  </a:lnTo>
                  <a:cubicBezTo>
                    <a:pt x="10488" y="17504"/>
                    <a:pt x="10274" y="17576"/>
                    <a:pt x="10095" y="17612"/>
                  </a:cubicBezTo>
                  <a:cubicBezTo>
                    <a:pt x="9808" y="17683"/>
                    <a:pt x="9522" y="17791"/>
                    <a:pt x="9271" y="17970"/>
                  </a:cubicBezTo>
                  <a:cubicBezTo>
                    <a:pt x="9057" y="18113"/>
                    <a:pt x="8842" y="18292"/>
                    <a:pt x="8663" y="18507"/>
                  </a:cubicBezTo>
                  <a:cubicBezTo>
                    <a:pt x="8591" y="18578"/>
                    <a:pt x="8484" y="18686"/>
                    <a:pt x="8376" y="18793"/>
                  </a:cubicBezTo>
                  <a:cubicBezTo>
                    <a:pt x="8305" y="18829"/>
                    <a:pt x="8269" y="18865"/>
                    <a:pt x="8198" y="18900"/>
                  </a:cubicBezTo>
                  <a:cubicBezTo>
                    <a:pt x="7983" y="18972"/>
                    <a:pt x="7804" y="19044"/>
                    <a:pt x="7625" y="19079"/>
                  </a:cubicBezTo>
                  <a:cubicBezTo>
                    <a:pt x="7410" y="19151"/>
                    <a:pt x="7267" y="19187"/>
                    <a:pt x="7088" y="19223"/>
                  </a:cubicBezTo>
                  <a:cubicBezTo>
                    <a:pt x="6766" y="19366"/>
                    <a:pt x="6479" y="19509"/>
                    <a:pt x="6193" y="19724"/>
                  </a:cubicBezTo>
                  <a:cubicBezTo>
                    <a:pt x="6050" y="19831"/>
                    <a:pt x="5907" y="19938"/>
                    <a:pt x="5799" y="20046"/>
                  </a:cubicBezTo>
                  <a:cubicBezTo>
                    <a:pt x="5406" y="20404"/>
                    <a:pt x="5155" y="20869"/>
                    <a:pt x="5012" y="21334"/>
                  </a:cubicBezTo>
                  <a:cubicBezTo>
                    <a:pt x="4940" y="21513"/>
                    <a:pt x="4940" y="21692"/>
                    <a:pt x="4940" y="21871"/>
                  </a:cubicBezTo>
                  <a:cubicBezTo>
                    <a:pt x="4940" y="22050"/>
                    <a:pt x="4940" y="22229"/>
                    <a:pt x="4976" y="22373"/>
                  </a:cubicBezTo>
                  <a:cubicBezTo>
                    <a:pt x="5012" y="22623"/>
                    <a:pt x="5119" y="22874"/>
                    <a:pt x="5227" y="23088"/>
                  </a:cubicBezTo>
                  <a:lnTo>
                    <a:pt x="5298" y="23232"/>
                  </a:lnTo>
                  <a:cubicBezTo>
                    <a:pt x="5334" y="23267"/>
                    <a:pt x="5370" y="23303"/>
                    <a:pt x="5370" y="23375"/>
                  </a:cubicBezTo>
                  <a:cubicBezTo>
                    <a:pt x="5370" y="23411"/>
                    <a:pt x="5370" y="23411"/>
                    <a:pt x="5370" y="23446"/>
                  </a:cubicBezTo>
                  <a:cubicBezTo>
                    <a:pt x="5262" y="23625"/>
                    <a:pt x="5155" y="23804"/>
                    <a:pt x="5048" y="23947"/>
                  </a:cubicBezTo>
                  <a:lnTo>
                    <a:pt x="4904" y="24126"/>
                  </a:lnTo>
                  <a:cubicBezTo>
                    <a:pt x="4725" y="24413"/>
                    <a:pt x="4582" y="24663"/>
                    <a:pt x="4439" y="24950"/>
                  </a:cubicBezTo>
                  <a:lnTo>
                    <a:pt x="4367" y="24950"/>
                  </a:lnTo>
                  <a:cubicBezTo>
                    <a:pt x="4153" y="24950"/>
                    <a:pt x="3974" y="24986"/>
                    <a:pt x="3795" y="25021"/>
                  </a:cubicBezTo>
                  <a:cubicBezTo>
                    <a:pt x="3401" y="25129"/>
                    <a:pt x="3007" y="25308"/>
                    <a:pt x="2649" y="25522"/>
                  </a:cubicBezTo>
                  <a:cubicBezTo>
                    <a:pt x="2291" y="25773"/>
                    <a:pt x="2041" y="26095"/>
                    <a:pt x="1862" y="26489"/>
                  </a:cubicBezTo>
                  <a:cubicBezTo>
                    <a:pt x="1754" y="26668"/>
                    <a:pt x="1683" y="26847"/>
                    <a:pt x="1647" y="27062"/>
                  </a:cubicBezTo>
                  <a:cubicBezTo>
                    <a:pt x="1647" y="27169"/>
                    <a:pt x="1611" y="27276"/>
                    <a:pt x="1611" y="27384"/>
                  </a:cubicBezTo>
                  <a:cubicBezTo>
                    <a:pt x="1611" y="27420"/>
                    <a:pt x="1611" y="27491"/>
                    <a:pt x="1611" y="27563"/>
                  </a:cubicBezTo>
                  <a:cubicBezTo>
                    <a:pt x="1611" y="27599"/>
                    <a:pt x="1611" y="27634"/>
                    <a:pt x="1611" y="27670"/>
                  </a:cubicBezTo>
                  <a:cubicBezTo>
                    <a:pt x="1611" y="27706"/>
                    <a:pt x="1611" y="27742"/>
                    <a:pt x="1575" y="27778"/>
                  </a:cubicBezTo>
                  <a:cubicBezTo>
                    <a:pt x="1468" y="27957"/>
                    <a:pt x="1361" y="28135"/>
                    <a:pt x="1253" y="28314"/>
                  </a:cubicBezTo>
                  <a:lnTo>
                    <a:pt x="1146" y="28458"/>
                  </a:lnTo>
                  <a:cubicBezTo>
                    <a:pt x="895" y="28816"/>
                    <a:pt x="681" y="29209"/>
                    <a:pt x="502" y="29675"/>
                  </a:cubicBezTo>
                  <a:cubicBezTo>
                    <a:pt x="430" y="29889"/>
                    <a:pt x="358" y="30140"/>
                    <a:pt x="323" y="30426"/>
                  </a:cubicBezTo>
                  <a:cubicBezTo>
                    <a:pt x="323" y="30641"/>
                    <a:pt x="358" y="30892"/>
                    <a:pt x="466" y="31142"/>
                  </a:cubicBezTo>
                  <a:cubicBezTo>
                    <a:pt x="537" y="31285"/>
                    <a:pt x="609" y="31464"/>
                    <a:pt x="752" y="31608"/>
                  </a:cubicBezTo>
                  <a:lnTo>
                    <a:pt x="788" y="31643"/>
                  </a:lnTo>
                  <a:cubicBezTo>
                    <a:pt x="824" y="31715"/>
                    <a:pt x="860" y="31787"/>
                    <a:pt x="895" y="31822"/>
                  </a:cubicBezTo>
                  <a:cubicBezTo>
                    <a:pt x="895" y="31822"/>
                    <a:pt x="895" y="31858"/>
                    <a:pt x="895" y="31858"/>
                  </a:cubicBezTo>
                  <a:cubicBezTo>
                    <a:pt x="824" y="32037"/>
                    <a:pt x="716" y="32180"/>
                    <a:pt x="645" y="32323"/>
                  </a:cubicBezTo>
                  <a:lnTo>
                    <a:pt x="645" y="32359"/>
                  </a:lnTo>
                  <a:lnTo>
                    <a:pt x="537" y="32574"/>
                  </a:lnTo>
                  <a:cubicBezTo>
                    <a:pt x="394" y="32860"/>
                    <a:pt x="251" y="33147"/>
                    <a:pt x="144" y="33433"/>
                  </a:cubicBezTo>
                  <a:cubicBezTo>
                    <a:pt x="36" y="33719"/>
                    <a:pt x="1" y="34077"/>
                    <a:pt x="1" y="34400"/>
                  </a:cubicBezTo>
                  <a:cubicBezTo>
                    <a:pt x="36" y="34722"/>
                    <a:pt x="108" y="35044"/>
                    <a:pt x="251" y="35366"/>
                  </a:cubicBezTo>
                  <a:cubicBezTo>
                    <a:pt x="502" y="35939"/>
                    <a:pt x="895" y="36440"/>
                    <a:pt x="1361" y="36869"/>
                  </a:cubicBezTo>
                  <a:cubicBezTo>
                    <a:pt x="1575" y="37048"/>
                    <a:pt x="1790" y="37192"/>
                    <a:pt x="2005" y="37371"/>
                  </a:cubicBezTo>
                  <a:cubicBezTo>
                    <a:pt x="2077" y="37406"/>
                    <a:pt x="2184" y="37478"/>
                    <a:pt x="2256" y="37514"/>
                  </a:cubicBezTo>
                  <a:cubicBezTo>
                    <a:pt x="2327" y="37585"/>
                    <a:pt x="2399" y="37657"/>
                    <a:pt x="2470" y="37728"/>
                  </a:cubicBezTo>
                  <a:cubicBezTo>
                    <a:pt x="2506" y="37800"/>
                    <a:pt x="2542" y="37836"/>
                    <a:pt x="2578" y="37907"/>
                  </a:cubicBezTo>
                  <a:cubicBezTo>
                    <a:pt x="2614" y="38051"/>
                    <a:pt x="2649" y="38194"/>
                    <a:pt x="2685" y="38373"/>
                  </a:cubicBezTo>
                  <a:cubicBezTo>
                    <a:pt x="2685" y="38480"/>
                    <a:pt x="2685" y="38588"/>
                    <a:pt x="2721" y="38695"/>
                  </a:cubicBezTo>
                  <a:cubicBezTo>
                    <a:pt x="2721" y="38945"/>
                    <a:pt x="2757" y="39196"/>
                    <a:pt x="2792" y="39411"/>
                  </a:cubicBezTo>
                  <a:cubicBezTo>
                    <a:pt x="2864" y="39626"/>
                    <a:pt x="2900" y="39840"/>
                    <a:pt x="3007" y="40019"/>
                  </a:cubicBezTo>
                  <a:cubicBezTo>
                    <a:pt x="3115" y="40270"/>
                    <a:pt x="3258" y="40449"/>
                    <a:pt x="3437" y="40628"/>
                  </a:cubicBezTo>
                  <a:cubicBezTo>
                    <a:pt x="3544" y="40771"/>
                    <a:pt x="3687" y="40914"/>
                    <a:pt x="3866" y="41022"/>
                  </a:cubicBezTo>
                  <a:cubicBezTo>
                    <a:pt x="4010" y="41129"/>
                    <a:pt x="4153" y="41201"/>
                    <a:pt x="4332" y="41272"/>
                  </a:cubicBezTo>
                  <a:cubicBezTo>
                    <a:pt x="4511" y="41344"/>
                    <a:pt x="4725" y="41451"/>
                    <a:pt x="4940" y="41487"/>
                  </a:cubicBezTo>
                  <a:lnTo>
                    <a:pt x="4976" y="41487"/>
                  </a:lnTo>
                  <a:cubicBezTo>
                    <a:pt x="5155" y="41558"/>
                    <a:pt x="5334" y="41594"/>
                    <a:pt x="5513" y="41666"/>
                  </a:cubicBezTo>
                  <a:lnTo>
                    <a:pt x="5692" y="41737"/>
                  </a:lnTo>
                  <a:lnTo>
                    <a:pt x="5871" y="41845"/>
                  </a:lnTo>
                  <a:lnTo>
                    <a:pt x="5978" y="41916"/>
                  </a:lnTo>
                  <a:cubicBezTo>
                    <a:pt x="6050" y="41952"/>
                    <a:pt x="6157" y="42024"/>
                    <a:pt x="6265" y="42060"/>
                  </a:cubicBezTo>
                  <a:cubicBezTo>
                    <a:pt x="6408" y="42131"/>
                    <a:pt x="6551" y="42203"/>
                    <a:pt x="6694" y="42239"/>
                  </a:cubicBezTo>
                  <a:cubicBezTo>
                    <a:pt x="6945" y="42310"/>
                    <a:pt x="7195" y="42346"/>
                    <a:pt x="7410" y="42346"/>
                  </a:cubicBezTo>
                  <a:lnTo>
                    <a:pt x="7482" y="42346"/>
                  </a:lnTo>
                  <a:cubicBezTo>
                    <a:pt x="7732" y="42346"/>
                    <a:pt x="7983" y="42310"/>
                    <a:pt x="8269" y="42239"/>
                  </a:cubicBezTo>
                  <a:cubicBezTo>
                    <a:pt x="8412" y="42203"/>
                    <a:pt x="8591" y="42167"/>
                    <a:pt x="8734" y="42131"/>
                  </a:cubicBezTo>
                  <a:cubicBezTo>
                    <a:pt x="8878" y="42095"/>
                    <a:pt x="9128" y="42024"/>
                    <a:pt x="9307" y="41952"/>
                  </a:cubicBezTo>
                  <a:cubicBezTo>
                    <a:pt x="9343" y="41952"/>
                    <a:pt x="9415" y="41916"/>
                    <a:pt x="9450" y="41881"/>
                  </a:cubicBezTo>
                  <a:lnTo>
                    <a:pt x="9486" y="41916"/>
                  </a:lnTo>
                  <a:cubicBezTo>
                    <a:pt x="9594" y="42024"/>
                    <a:pt x="9701" y="42131"/>
                    <a:pt x="9808" y="42274"/>
                  </a:cubicBezTo>
                  <a:lnTo>
                    <a:pt x="9844" y="42310"/>
                  </a:lnTo>
                  <a:cubicBezTo>
                    <a:pt x="9951" y="42453"/>
                    <a:pt x="10095" y="42597"/>
                    <a:pt x="10238" y="42704"/>
                  </a:cubicBezTo>
                  <a:cubicBezTo>
                    <a:pt x="10417" y="42847"/>
                    <a:pt x="10632" y="42990"/>
                    <a:pt x="10882" y="43062"/>
                  </a:cubicBezTo>
                  <a:cubicBezTo>
                    <a:pt x="11133" y="43169"/>
                    <a:pt x="11383" y="43205"/>
                    <a:pt x="11634" y="43241"/>
                  </a:cubicBezTo>
                  <a:lnTo>
                    <a:pt x="11956" y="43241"/>
                  </a:lnTo>
                  <a:cubicBezTo>
                    <a:pt x="12207" y="43241"/>
                    <a:pt x="12457" y="43205"/>
                    <a:pt x="12708" y="43169"/>
                  </a:cubicBezTo>
                  <a:lnTo>
                    <a:pt x="12743" y="43169"/>
                  </a:lnTo>
                  <a:lnTo>
                    <a:pt x="12994" y="43133"/>
                  </a:lnTo>
                  <a:lnTo>
                    <a:pt x="13531" y="43133"/>
                  </a:lnTo>
                  <a:cubicBezTo>
                    <a:pt x="13710" y="43205"/>
                    <a:pt x="13889" y="43241"/>
                    <a:pt x="14068" y="43312"/>
                  </a:cubicBezTo>
                  <a:lnTo>
                    <a:pt x="14211" y="43384"/>
                  </a:lnTo>
                  <a:cubicBezTo>
                    <a:pt x="14462" y="43491"/>
                    <a:pt x="14712" y="43599"/>
                    <a:pt x="14999" y="43706"/>
                  </a:cubicBezTo>
                  <a:cubicBezTo>
                    <a:pt x="15392" y="43849"/>
                    <a:pt x="15786" y="43921"/>
                    <a:pt x="16180" y="43957"/>
                  </a:cubicBezTo>
                  <a:lnTo>
                    <a:pt x="16287" y="43957"/>
                  </a:lnTo>
                  <a:cubicBezTo>
                    <a:pt x="16395" y="43957"/>
                    <a:pt x="16538" y="43921"/>
                    <a:pt x="16645" y="43921"/>
                  </a:cubicBezTo>
                  <a:cubicBezTo>
                    <a:pt x="16860" y="43885"/>
                    <a:pt x="17075" y="43849"/>
                    <a:pt x="17254" y="43778"/>
                  </a:cubicBezTo>
                  <a:cubicBezTo>
                    <a:pt x="17397" y="43742"/>
                    <a:pt x="17540" y="43670"/>
                    <a:pt x="17647" y="43635"/>
                  </a:cubicBezTo>
                  <a:lnTo>
                    <a:pt x="17719" y="43635"/>
                  </a:lnTo>
                  <a:cubicBezTo>
                    <a:pt x="17862" y="43563"/>
                    <a:pt x="18005" y="43527"/>
                    <a:pt x="18148" y="43491"/>
                  </a:cubicBezTo>
                  <a:lnTo>
                    <a:pt x="18327" y="43456"/>
                  </a:lnTo>
                  <a:lnTo>
                    <a:pt x="18506" y="43420"/>
                  </a:lnTo>
                  <a:lnTo>
                    <a:pt x="18685" y="43384"/>
                  </a:lnTo>
                  <a:cubicBezTo>
                    <a:pt x="18793" y="43348"/>
                    <a:pt x="18936" y="43312"/>
                    <a:pt x="19079" y="43277"/>
                  </a:cubicBezTo>
                  <a:lnTo>
                    <a:pt x="19222" y="43277"/>
                  </a:lnTo>
                  <a:cubicBezTo>
                    <a:pt x="19473" y="43205"/>
                    <a:pt x="19723" y="43098"/>
                    <a:pt x="19974" y="42954"/>
                  </a:cubicBezTo>
                  <a:cubicBezTo>
                    <a:pt x="20117" y="42919"/>
                    <a:pt x="20225" y="42847"/>
                    <a:pt x="20332" y="42776"/>
                  </a:cubicBezTo>
                  <a:cubicBezTo>
                    <a:pt x="20475" y="42668"/>
                    <a:pt x="20583" y="42561"/>
                    <a:pt x="20690" y="42453"/>
                  </a:cubicBezTo>
                  <a:cubicBezTo>
                    <a:pt x="20940" y="42239"/>
                    <a:pt x="21119" y="42024"/>
                    <a:pt x="21298" y="41773"/>
                  </a:cubicBezTo>
                  <a:cubicBezTo>
                    <a:pt x="21334" y="41737"/>
                    <a:pt x="21406" y="41666"/>
                    <a:pt x="21442" y="41594"/>
                  </a:cubicBezTo>
                  <a:lnTo>
                    <a:pt x="21513" y="41558"/>
                  </a:lnTo>
                  <a:cubicBezTo>
                    <a:pt x="21656" y="41523"/>
                    <a:pt x="21800" y="41487"/>
                    <a:pt x="21943" y="41451"/>
                  </a:cubicBezTo>
                  <a:cubicBezTo>
                    <a:pt x="22050" y="41451"/>
                    <a:pt x="22157" y="41415"/>
                    <a:pt x="22265" y="41380"/>
                  </a:cubicBezTo>
                  <a:cubicBezTo>
                    <a:pt x="22587" y="41308"/>
                    <a:pt x="22838" y="41165"/>
                    <a:pt x="23124" y="41022"/>
                  </a:cubicBezTo>
                  <a:cubicBezTo>
                    <a:pt x="23375" y="40878"/>
                    <a:pt x="23625" y="40699"/>
                    <a:pt x="23876" y="40485"/>
                  </a:cubicBezTo>
                  <a:cubicBezTo>
                    <a:pt x="24126" y="40270"/>
                    <a:pt x="24341" y="40019"/>
                    <a:pt x="24556" y="39769"/>
                  </a:cubicBezTo>
                  <a:cubicBezTo>
                    <a:pt x="24878" y="39375"/>
                    <a:pt x="25164" y="38910"/>
                    <a:pt x="25379" y="38444"/>
                  </a:cubicBezTo>
                  <a:cubicBezTo>
                    <a:pt x="25451" y="38337"/>
                    <a:pt x="25486" y="38194"/>
                    <a:pt x="25522" y="38086"/>
                  </a:cubicBezTo>
                  <a:lnTo>
                    <a:pt x="25630" y="38051"/>
                  </a:lnTo>
                  <a:lnTo>
                    <a:pt x="25665" y="38051"/>
                  </a:lnTo>
                  <a:cubicBezTo>
                    <a:pt x="25809" y="37979"/>
                    <a:pt x="25952" y="37943"/>
                    <a:pt x="26095" y="37872"/>
                  </a:cubicBezTo>
                  <a:cubicBezTo>
                    <a:pt x="26131" y="37836"/>
                    <a:pt x="26202" y="37800"/>
                    <a:pt x="26274" y="37764"/>
                  </a:cubicBezTo>
                  <a:lnTo>
                    <a:pt x="26381" y="37693"/>
                  </a:lnTo>
                  <a:lnTo>
                    <a:pt x="26560" y="37693"/>
                  </a:lnTo>
                  <a:cubicBezTo>
                    <a:pt x="26668" y="37693"/>
                    <a:pt x="26739" y="37657"/>
                    <a:pt x="26811" y="37657"/>
                  </a:cubicBezTo>
                  <a:cubicBezTo>
                    <a:pt x="26954" y="37621"/>
                    <a:pt x="27097" y="37549"/>
                    <a:pt x="27205" y="37514"/>
                  </a:cubicBezTo>
                  <a:cubicBezTo>
                    <a:pt x="27598" y="37406"/>
                    <a:pt x="27920" y="37263"/>
                    <a:pt x="28243" y="37048"/>
                  </a:cubicBezTo>
                  <a:lnTo>
                    <a:pt x="28708" y="36798"/>
                  </a:lnTo>
                  <a:lnTo>
                    <a:pt x="28744" y="36798"/>
                  </a:lnTo>
                  <a:cubicBezTo>
                    <a:pt x="28923" y="36655"/>
                    <a:pt x="29137" y="36511"/>
                    <a:pt x="29281" y="36332"/>
                  </a:cubicBezTo>
                  <a:cubicBezTo>
                    <a:pt x="29460" y="36189"/>
                    <a:pt x="29639" y="35975"/>
                    <a:pt x="29746" y="35760"/>
                  </a:cubicBezTo>
                  <a:cubicBezTo>
                    <a:pt x="29889" y="35545"/>
                    <a:pt x="29961" y="35330"/>
                    <a:pt x="30068" y="35115"/>
                  </a:cubicBezTo>
                  <a:cubicBezTo>
                    <a:pt x="30140" y="34865"/>
                    <a:pt x="30211" y="34614"/>
                    <a:pt x="30211" y="34328"/>
                  </a:cubicBezTo>
                  <a:cubicBezTo>
                    <a:pt x="30211" y="34185"/>
                    <a:pt x="30211" y="34006"/>
                    <a:pt x="30211" y="33863"/>
                  </a:cubicBezTo>
                  <a:lnTo>
                    <a:pt x="30211" y="33827"/>
                  </a:lnTo>
                  <a:lnTo>
                    <a:pt x="30211" y="33612"/>
                  </a:lnTo>
                  <a:lnTo>
                    <a:pt x="30247" y="33612"/>
                  </a:lnTo>
                  <a:cubicBezTo>
                    <a:pt x="30319" y="33576"/>
                    <a:pt x="30390" y="33505"/>
                    <a:pt x="30498" y="33469"/>
                  </a:cubicBezTo>
                  <a:cubicBezTo>
                    <a:pt x="30712" y="33290"/>
                    <a:pt x="30963" y="33075"/>
                    <a:pt x="31142" y="32860"/>
                  </a:cubicBezTo>
                  <a:cubicBezTo>
                    <a:pt x="31536" y="32467"/>
                    <a:pt x="31786" y="31966"/>
                    <a:pt x="31965" y="31429"/>
                  </a:cubicBezTo>
                  <a:cubicBezTo>
                    <a:pt x="32001" y="31250"/>
                    <a:pt x="32037" y="31071"/>
                    <a:pt x="32037" y="30927"/>
                  </a:cubicBezTo>
                  <a:cubicBezTo>
                    <a:pt x="32073" y="30784"/>
                    <a:pt x="32073" y="30641"/>
                    <a:pt x="32037" y="30534"/>
                  </a:cubicBezTo>
                  <a:cubicBezTo>
                    <a:pt x="32037" y="30355"/>
                    <a:pt x="32037" y="30140"/>
                    <a:pt x="32001" y="29961"/>
                  </a:cubicBezTo>
                  <a:lnTo>
                    <a:pt x="32001" y="29889"/>
                  </a:lnTo>
                  <a:lnTo>
                    <a:pt x="32001" y="29818"/>
                  </a:lnTo>
                  <a:lnTo>
                    <a:pt x="32001" y="29746"/>
                  </a:lnTo>
                  <a:cubicBezTo>
                    <a:pt x="32001" y="29675"/>
                    <a:pt x="31965" y="29603"/>
                    <a:pt x="31929" y="29496"/>
                  </a:cubicBezTo>
                  <a:cubicBezTo>
                    <a:pt x="31929" y="29424"/>
                    <a:pt x="31929" y="29460"/>
                    <a:pt x="31929" y="29424"/>
                  </a:cubicBezTo>
                  <a:lnTo>
                    <a:pt x="32037" y="29317"/>
                  </a:lnTo>
                  <a:lnTo>
                    <a:pt x="32037" y="29281"/>
                  </a:lnTo>
                  <a:cubicBezTo>
                    <a:pt x="32108" y="29209"/>
                    <a:pt x="32144" y="29138"/>
                    <a:pt x="32216" y="29066"/>
                  </a:cubicBezTo>
                  <a:cubicBezTo>
                    <a:pt x="32359" y="28887"/>
                    <a:pt x="32502" y="28672"/>
                    <a:pt x="32610" y="28458"/>
                  </a:cubicBezTo>
                  <a:cubicBezTo>
                    <a:pt x="32753" y="28207"/>
                    <a:pt x="32860" y="27957"/>
                    <a:pt x="32932" y="27706"/>
                  </a:cubicBezTo>
                  <a:cubicBezTo>
                    <a:pt x="33075" y="27205"/>
                    <a:pt x="33147" y="26668"/>
                    <a:pt x="33075" y="26167"/>
                  </a:cubicBezTo>
                  <a:cubicBezTo>
                    <a:pt x="33039" y="25916"/>
                    <a:pt x="33003" y="25666"/>
                    <a:pt x="32968" y="25451"/>
                  </a:cubicBezTo>
                  <a:cubicBezTo>
                    <a:pt x="32968" y="25379"/>
                    <a:pt x="32968" y="25308"/>
                    <a:pt x="32968" y="25236"/>
                  </a:cubicBezTo>
                  <a:lnTo>
                    <a:pt x="32968" y="25200"/>
                  </a:lnTo>
                  <a:cubicBezTo>
                    <a:pt x="33003" y="25165"/>
                    <a:pt x="33039" y="25093"/>
                    <a:pt x="33075" y="25057"/>
                  </a:cubicBezTo>
                  <a:lnTo>
                    <a:pt x="33182" y="24950"/>
                  </a:lnTo>
                  <a:cubicBezTo>
                    <a:pt x="33325" y="24807"/>
                    <a:pt x="33433" y="24663"/>
                    <a:pt x="33504" y="24520"/>
                  </a:cubicBezTo>
                  <a:cubicBezTo>
                    <a:pt x="33719" y="24234"/>
                    <a:pt x="33791" y="23912"/>
                    <a:pt x="33755" y="23590"/>
                  </a:cubicBezTo>
                  <a:lnTo>
                    <a:pt x="33755" y="23482"/>
                  </a:lnTo>
                  <a:lnTo>
                    <a:pt x="33755" y="23339"/>
                  </a:lnTo>
                  <a:cubicBezTo>
                    <a:pt x="34041" y="23124"/>
                    <a:pt x="34328" y="22909"/>
                    <a:pt x="34650" y="22730"/>
                  </a:cubicBezTo>
                  <a:lnTo>
                    <a:pt x="34936" y="22516"/>
                  </a:lnTo>
                  <a:cubicBezTo>
                    <a:pt x="35437" y="22265"/>
                    <a:pt x="35831" y="21836"/>
                    <a:pt x="36082" y="21334"/>
                  </a:cubicBezTo>
                  <a:cubicBezTo>
                    <a:pt x="36153" y="21156"/>
                    <a:pt x="36225" y="20977"/>
                    <a:pt x="36261" y="20798"/>
                  </a:cubicBezTo>
                  <a:cubicBezTo>
                    <a:pt x="36296" y="20619"/>
                    <a:pt x="36296" y="20440"/>
                    <a:pt x="36296" y="20261"/>
                  </a:cubicBezTo>
                  <a:lnTo>
                    <a:pt x="36296" y="20082"/>
                  </a:lnTo>
                  <a:lnTo>
                    <a:pt x="36475" y="20082"/>
                  </a:lnTo>
                  <a:cubicBezTo>
                    <a:pt x="36762" y="20082"/>
                    <a:pt x="36977" y="20082"/>
                    <a:pt x="37191" y="20046"/>
                  </a:cubicBezTo>
                  <a:cubicBezTo>
                    <a:pt x="37513" y="20046"/>
                    <a:pt x="37871" y="19974"/>
                    <a:pt x="38194" y="19903"/>
                  </a:cubicBezTo>
                  <a:cubicBezTo>
                    <a:pt x="38480" y="19831"/>
                    <a:pt x="38766" y="19724"/>
                    <a:pt x="39053" y="19581"/>
                  </a:cubicBezTo>
                  <a:cubicBezTo>
                    <a:pt x="39232" y="19473"/>
                    <a:pt x="39411" y="19366"/>
                    <a:pt x="39590" y="19258"/>
                  </a:cubicBezTo>
                  <a:lnTo>
                    <a:pt x="39661" y="19223"/>
                  </a:lnTo>
                  <a:cubicBezTo>
                    <a:pt x="39733" y="19151"/>
                    <a:pt x="39840" y="19079"/>
                    <a:pt x="39983" y="19008"/>
                  </a:cubicBezTo>
                  <a:cubicBezTo>
                    <a:pt x="40126" y="18972"/>
                    <a:pt x="40270" y="18936"/>
                    <a:pt x="40413" y="18900"/>
                  </a:cubicBezTo>
                  <a:lnTo>
                    <a:pt x="40556" y="18900"/>
                  </a:lnTo>
                  <a:cubicBezTo>
                    <a:pt x="40842" y="18829"/>
                    <a:pt x="41093" y="18757"/>
                    <a:pt x="41344" y="18614"/>
                  </a:cubicBezTo>
                  <a:cubicBezTo>
                    <a:pt x="41558" y="18543"/>
                    <a:pt x="41773" y="18399"/>
                    <a:pt x="41952" y="18256"/>
                  </a:cubicBezTo>
                  <a:cubicBezTo>
                    <a:pt x="42059" y="18185"/>
                    <a:pt x="42131" y="18149"/>
                    <a:pt x="42167" y="18077"/>
                  </a:cubicBezTo>
                  <a:cubicBezTo>
                    <a:pt x="42274" y="17970"/>
                    <a:pt x="42346" y="17898"/>
                    <a:pt x="42417" y="17791"/>
                  </a:cubicBezTo>
                  <a:cubicBezTo>
                    <a:pt x="42561" y="17612"/>
                    <a:pt x="42668" y="17397"/>
                    <a:pt x="42740" y="17218"/>
                  </a:cubicBezTo>
                  <a:cubicBezTo>
                    <a:pt x="42775" y="17111"/>
                    <a:pt x="42811" y="17003"/>
                    <a:pt x="42847" y="16896"/>
                  </a:cubicBezTo>
                  <a:cubicBezTo>
                    <a:pt x="42847" y="16824"/>
                    <a:pt x="42883" y="16753"/>
                    <a:pt x="42883" y="16681"/>
                  </a:cubicBezTo>
                  <a:lnTo>
                    <a:pt x="43062" y="16538"/>
                  </a:lnTo>
                  <a:lnTo>
                    <a:pt x="43133" y="16538"/>
                  </a:lnTo>
                  <a:cubicBezTo>
                    <a:pt x="43241" y="16466"/>
                    <a:pt x="43384" y="16359"/>
                    <a:pt x="43491" y="16287"/>
                  </a:cubicBezTo>
                  <a:cubicBezTo>
                    <a:pt x="43742" y="16073"/>
                    <a:pt x="43921" y="15822"/>
                    <a:pt x="44028" y="15536"/>
                  </a:cubicBezTo>
                  <a:cubicBezTo>
                    <a:pt x="44171" y="15249"/>
                    <a:pt x="44243" y="14963"/>
                    <a:pt x="44314" y="14677"/>
                  </a:cubicBezTo>
                  <a:cubicBezTo>
                    <a:pt x="44314" y="14426"/>
                    <a:pt x="44314" y="14211"/>
                    <a:pt x="44279" y="13997"/>
                  </a:cubicBezTo>
                  <a:cubicBezTo>
                    <a:pt x="44386" y="13961"/>
                    <a:pt x="44529" y="13889"/>
                    <a:pt x="44672" y="13853"/>
                  </a:cubicBezTo>
                  <a:cubicBezTo>
                    <a:pt x="44780" y="13818"/>
                    <a:pt x="44851" y="13746"/>
                    <a:pt x="44923" y="13674"/>
                  </a:cubicBezTo>
                  <a:lnTo>
                    <a:pt x="45066" y="13603"/>
                  </a:lnTo>
                  <a:lnTo>
                    <a:pt x="45675" y="13603"/>
                  </a:lnTo>
                  <a:lnTo>
                    <a:pt x="45925" y="13567"/>
                  </a:lnTo>
                  <a:cubicBezTo>
                    <a:pt x="46033" y="13531"/>
                    <a:pt x="46140" y="13531"/>
                    <a:pt x="46247" y="13495"/>
                  </a:cubicBezTo>
                  <a:cubicBezTo>
                    <a:pt x="46391" y="13460"/>
                    <a:pt x="46498" y="13424"/>
                    <a:pt x="46641" y="13352"/>
                  </a:cubicBezTo>
                  <a:cubicBezTo>
                    <a:pt x="46856" y="13281"/>
                    <a:pt x="47071" y="13138"/>
                    <a:pt x="47285" y="12994"/>
                  </a:cubicBezTo>
                  <a:cubicBezTo>
                    <a:pt x="47608" y="12708"/>
                    <a:pt x="47858" y="12350"/>
                    <a:pt x="48037" y="11956"/>
                  </a:cubicBezTo>
                  <a:cubicBezTo>
                    <a:pt x="48109" y="11849"/>
                    <a:pt x="48145" y="11742"/>
                    <a:pt x="48180" y="11634"/>
                  </a:cubicBezTo>
                  <a:cubicBezTo>
                    <a:pt x="48180" y="11563"/>
                    <a:pt x="48180" y="11491"/>
                    <a:pt x="48180" y="11455"/>
                  </a:cubicBezTo>
                  <a:lnTo>
                    <a:pt x="48288" y="11384"/>
                  </a:lnTo>
                  <a:cubicBezTo>
                    <a:pt x="48395" y="11312"/>
                    <a:pt x="48467" y="11205"/>
                    <a:pt x="48574" y="11133"/>
                  </a:cubicBezTo>
                  <a:cubicBezTo>
                    <a:pt x="48681" y="11061"/>
                    <a:pt x="48717" y="10990"/>
                    <a:pt x="48825" y="10918"/>
                  </a:cubicBezTo>
                  <a:cubicBezTo>
                    <a:pt x="49004" y="10703"/>
                    <a:pt x="49183" y="10489"/>
                    <a:pt x="49326" y="10238"/>
                  </a:cubicBezTo>
                  <a:cubicBezTo>
                    <a:pt x="49469" y="9952"/>
                    <a:pt x="49505" y="9630"/>
                    <a:pt x="49469" y="9272"/>
                  </a:cubicBezTo>
                  <a:cubicBezTo>
                    <a:pt x="49397" y="8985"/>
                    <a:pt x="49254" y="8699"/>
                    <a:pt x="49039" y="8448"/>
                  </a:cubicBezTo>
                  <a:cubicBezTo>
                    <a:pt x="48860" y="8269"/>
                    <a:pt x="48646" y="8090"/>
                    <a:pt x="48431" y="7947"/>
                  </a:cubicBezTo>
                  <a:cubicBezTo>
                    <a:pt x="48359" y="7876"/>
                    <a:pt x="48252" y="7804"/>
                    <a:pt x="48145" y="7768"/>
                  </a:cubicBezTo>
                  <a:cubicBezTo>
                    <a:pt x="48037" y="7697"/>
                    <a:pt x="47930" y="7625"/>
                    <a:pt x="47822" y="7554"/>
                  </a:cubicBezTo>
                  <a:cubicBezTo>
                    <a:pt x="47858" y="7339"/>
                    <a:pt x="47822" y="7088"/>
                    <a:pt x="47787" y="6873"/>
                  </a:cubicBezTo>
                  <a:cubicBezTo>
                    <a:pt x="47751" y="6802"/>
                    <a:pt x="47715" y="6694"/>
                    <a:pt x="47679" y="6623"/>
                  </a:cubicBezTo>
                  <a:lnTo>
                    <a:pt x="47572" y="6515"/>
                  </a:lnTo>
                  <a:lnTo>
                    <a:pt x="47464" y="6408"/>
                  </a:lnTo>
                  <a:cubicBezTo>
                    <a:pt x="47393" y="6337"/>
                    <a:pt x="47321" y="6301"/>
                    <a:pt x="47250" y="6229"/>
                  </a:cubicBezTo>
                  <a:cubicBezTo>
                    <a:pt x="47142" y="6193"/>
                    <a:pt x="47071" y="6158"/>
                    <a:pt x="46999" y="6122"/>
                  </a:cubicBezTo>
                  <a:lnTo>
                    <a:pt x="46963" y="6122"/>
                  </a:lnTo>
                  <a:cubicBezTo>
                    <a:pt x="46892" y="6050"/>
                    <a:pt x="46820" y="6014"/>
                    <a:pt x="46713" y="5979"/>
                  </a:cubicBezTo>
                  <a:lnTo>
                    <a:pt x="46605" y="5943"/>
                  </a:lnTo>
                  <a:cubicBezTo>
                    <a:pt x="46426" y="5871"/>
                    <a:pt x="46283" y="5800"/>
                    <a:pt x="46140" y="5692"/>
                  </a:cubicBezTo>
                  <a:cubicBezTo>
                    <a:pt x="46140" y="5621"/>
                    <a:pt x="46176" y="5549"/>
                    <a:pt x="46176" y="5513"/>
                  </a:cubicBezTo>
                  <a:lnTo>
                    <a:pt x="46176" y="5477"/>
                  </a:lnTo>
                  <a:cubicBezTo>
                    <a:pt x="46212" y="5370"/>
                    <a:pt x="46247" y="5263"/>
                    <a:pt x="46283" y="5191"/>
                  </a:cubicBezTo>
                  <a:cubicBezTo>
                    <a:pt x="46391" y="4869"/>
                    <a:pt x="46426" y="4547"/>
                    <a:pt x="46319" y="4225"/>
                  </a:cubicBezTo>
                  <a:cubicBezTo>
                    <a:pt x="46247" y="4081"/>
                    <a:pt x="46176" y="3938"/>
                    <a:pt x="46104" y="3831"/>
                  </a:cubicBezTo>
                  <a:cubicBezTo>
                    <a:pt x="45997" y="3724"/>
                    <a:pt x="45889" y="3580"/>
                    <a:pt x="45782" y="3473"/>
                  </a:cubicBezTo>
                  <a:cubicBezTo>
                    <a:pt x="45675" y="3366"/>
                    <a:pt x="45532" y="3258"/>
                    <a:pt x="45424" y="3187"/>
                  </a:cubicBezTo>
                  <a:cubicBezTo>
                    <a:pt x="45281" y="3115"/>
                    <a:pt x="45138" y="3043"/>
                    <a:pt x="45030" y="3008"/>
                  </a:cubicBezTo>
                  <a:cubicBezTo>
                    <a:pt x="45066" y="2757"/>
                    <a:pt x="45066" y="2506"/>
                    <a:pt x="45066" y="2256"/>
                  </a:cubicBezTo>
                  <a:cubicBezTo>
                    <a:pt x="45030" y="1970"/>
                    <a:pt x="44959" y="1647"/>
                    <a:pt x="44816" y="1361"/>
                  </a:cubicBezTo>
                  <a:cubicBezTo>
                    <a:pt x="44816" y="1254"/>
                    <a:pt x="44780" y="1218"/>
                    <a:pt x="44708" y="1146"/>
                  </a:cubicBezTo>
                  <a:cubicBezTo>
                    <a:pt x="44672" y="1039"/>
                    <a:pt x="44601" y="932"/>
                    <a:pt x="44493" y="860"/>
                  </a:cubicBezTo>
                  <a:cubicBezTo>
                    <a:pt x="44350" y="609"/>
                    <a:pt x="44136" y="430"/>
                    <a:pt x="43921" y="287"/>
                  </a:cubicBezTo>
                  <a:cubicBezTo>
                    <a:pt x="43527" y="72"/>
                    <a:pt x="43133" y="1"/>
                    <a:pt x="4274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544;p33">
              <a:extLst>
                <a:ext uri="{FF2B5EF4-FFF2-40B4-BE49-F238E27FC236}">
                  <a16:creationId xmlns:a16="http://schemas.microsoft.com/office/drawing/2014/main" id="{D655799D-BB24-B623-F763-D1883FD8A340}"/>
                </a:ext>
              </a:extLst>
            </p:cNvPr>
            <p:cNvSpPr/>
            <p:nvPr/>
          </p:nvSpPr>
          <p:spPr>
            <a:xfrm>
              <a:off x="2285575" y="1299975"/>
              <a:ext cx="265800" cy="336500"/>
            </a:xfrm>
            <a:custGeom>
              <a:avLst/>
              <a:gdLst/>
              <a:ahLst/>
              <a:cxnLst/>
              <a:rect l="l" t="t" r="r" b="b"/>
              <a:pathLst>
                <a:path w="10632" h="13460" extrusionOk="0">
                  <a:moveTo>
                    <a:pt x="10488" y="0"/>
                  </a:moveTo>
                  <a:cubicBezTo>
                    <a:pt x="10274" y="0"/>
                    <a:pt x="10095" y="72"/>
                    <a:pt x="9916" y="72"/>
                  </a:cubicBezTo>
                  <a:cubicBezTo>
                    <a:pt x="9737" y="108"/>
                    <a:pt x="9558" y="179"/>
                    <a:pt x="9415" y="251"/>
                  </a:cubicBezTo>
                  <a:cubicBezTo>
                    <a:pt x="9092" y="394"/>
                    <a:pt x="8842" y="645"/>
                    <a:pt x="8734" y="967"/>
                  </a:cubicBezTo>
                  <a:cubicBezTo>
                    <a:pt x="8699" y="1038"/>
                    <a:pt x="8663" y="1110"/>
                    <a:pt x="8663" y="1217"/>
                  </a:cubicBezTo>
                  <a:cubicBezTo>
                    <a:pt x="8663" y="1289"/>
                    <a:pt x="8663" y="1396"/>
                    <a:pt x="8663" y="1468"/>
                  </a:cubicBezTo>
                  <a:cubicBezTo>
                    <a:pt x="8663" y="1647"/>
                    <a:pt x="8699" y="1790"/>
                    <a:pt x="8770" y="1933"/>
                  </a:cubicBezTo>
                  <a:cubicBezTo>
                    <a:pt x="8770" y="1969"/>
                    <a:pt x="8770" y="2005"/>
                    <a:pt x="8806" y="2041"/>
                  </a:cubicBezTo>
                  <a:lnTo>
                    <a:pt x="8806" y="2148"/>
                  </a:lnTo>
                  <a:cubicBezTo>
                    <a:pt x="8734" y="2148"/>
                    <a:pt x="8627" y="2220"/>
                    <a:pt x="8555" y="2255"/>
                  </a:cubicBezTo>
                  <a:cubicBezTo>
                    <a:pt x="8520" y="2255"/>
                    <a:pt x="8484" y="2291"/>
                    <a:pt x="8448" y="2327"/>
                  </a:cubicBezTo>
                  <a:lnTo>
                    <a:pt x="8412" y="2363"/>
                  </a:lnTo>
                  <a:lnTo>
                    <a:pt x="8341" y="2434"/>
                  </a:lnTo>
                  <a:cubicBezTo>
                    <a:pt x="8269" y="2506"/>
                    <a:pt x="8198" y="2613"/>
                    <a:pt x="8162" y="2685"/>
                  </a:cubicBezTo>
                  <a:lnTo>
                    <a:pt x="8126" y="2757"/>
                  </a:lnTo>
                  <a:cubicBezTo>
                    <a:pt x="8090" y="2649"/>
                    <a:pt x="8019" y="2578"/>
                    <a:pt x="7911" y="2578"/>
                  </a:cubicBezTo>
                  <a:lnTo>
                    <a:pt x="6265" y="2255"/>
                  </a:lnTo>
                  <a:lnTo>
                    <a:pt x="6157" y="2255"/>
                  </a:lnTo>
                  <a:cubicBezTo>
                    <a:pt x="5942" y="2184"/>
                    <a:pt x="5692" y="2148"/>
                    <a:pt x="5441" y="2076"/>
                  </a:cubicBezTo>
                  <a:lnTo>
                    <a:pt x="4904" y="1933"/>
                  </a:lnTo>
                  <a:cubicBezTo>
                    <a:pt x="4761" y="1897"/>
                    <a:pt x="4618" y="1862"/>
                    <a:pt x="4475" y="1862"/>
                  </a:cubicBezTo>
                  <a:cubicBezTo>
                    <a:pt x="4296" y="1862"/>
                    <a:pt x="4153" y="1897"/>
                    <a:pt x="4010" y="1933"/>
                  </a:cubicBezTo>
                  <a:cubicBezTo>
                    <a:pt x="3759" y="2041"/>
                    <a:pt x="3508" y="2184"/>
                    <a:pt x="3294" y="2399"/>
                  </a:cubicBezTo>
                  <a:lnTo>
                    <a:pt x="3043" y="2613"/>
                  </a:lnTo>
                  <a:lnTo>
                    <a:pt x="2864" y="2828"/>
                  </a:lnTo>
                  <a:lnTo>
                    <a:pt x="2327" y="3293"/>
                  </a:lnTo>
                  <a:lnTo>
                    <a:pt x="2220" y="3401"/>
                  </a:lnTo>
                  <a:cubicBezTo>
                    <a:pt x="2077" y="3508"/>
                    <a:pt x="1933" y="3651"/>
                    <a:pt x="1790" y="3759"/>
                  </a:cubicBezTo>
                  <a:cubicBezTo>
                    <a:pt x="1611" y="3938"/>
                    <a:pt x="1432" y="4153"/>
                    <a:pt x="1325" y="4403"/>
                  </a:cubicBezTo>
                  <a:cubicBezTo>
                    <a:pt x="1218" y="4510"/>
                    <a:pt x="1182" y="4689"/>
                    <a:pt x="1110" y="4833"/>
                  </a:cubicBezTo>
                  <a:cubicBezTo>
                    <a:pt x="1074" y="4976"/>
                    <a:pt x="1039" y="5119"/>
                    <a:pt x="1039" y="5298"/>
                  </a:cubicBezTo>
                  <a:cubicBezTo>
                    <a:pt x="1039" y="5441"/>
                    <a:pt x="1039" y="5620"/>
                    <a:pt x="1039" y="5799"/>
                  </a:cubicBezTo>
                  <a:cubicBezTo>
                    <a:pt x="1039" y="5906"/>
                    <a:pt x="1039" y="6050"/>
                    <a:pt x="1039" y="6193"/>
                  </a:cubicBezTo>
                  <a:lnTo>
                    <a:pt x="1039" y="6229"/>
                  </a:lnTo>
                  <a:lnTo>
                    <a:pt x="967" y="6336"/>
                  </a:lnTo>
                  <a:lnTo>
                    <a:pt x="931" y="6408"/>
                  </a:lnTo>
                  <a:cubicBezTo>
                    <a:pt x="788" y="6551"/>
                    <a:pt x="645" y="6730"/>
                    <a:pt x="537" y="6873"/>
                  </a:cubicBezTo>
                  <a:cubicBezTo>
                    <a:pt x="394" y="7123"/>
                    <a:pt x="251" y="7374"/>
                    <a:pt x="180" y="7660"/>
                  </a:cubicBezTo>
                  <a:cubicBezTo>
                    <a:pt x="108" y="7911"/>
                    <a:pt x="36" y="8162"/>
                    <a:pt x="36" y="8412"/>
                  </a:cubicBezTo>
                  <a:cubicBezTo>
                    <a:pt x="1" y="8519"/>
                    <a:pt x="1" y="8663"/>
                    <a:pt x="1" y="8770"/>
                  </a:cubicBezTo>
                  <a:cubicBezTo>
                    <a:pt x="1" y="8949"/>
                    <a:pt x="1" y="9092"/>
                    <a:pt x="36" y="9271"/>
                  </a:cubicBezTo>
                  <a:cubicBezTo>
                    <a:pt x="72" y="9486"/>
                    <a:pt x="180" y="9701"/>
                    <a:pt x="287" y="9915"/>
                  </a:cubicBezTo>
                  <a:cubicBezTo>
                    <a:pt x="358" y="10059"/>
                    <a:pt x="430" y="10166"/>
                    <a:pt x="502" y="10309"/>
                  </a:cubicBezTo>
                  <a:lnTo>
                    <a:pt x="537" y="10345"/>
                  </a:lnTo>
                  <a:cubicBezTo>
                    <a:pt x="573" y="10417"/>
                    <a:pt x="609" y="10452"/>
                    <a:pt x="645" y="10524"/>
                  </a:cubicBezTo>
                  <a:lnTo>
                    <a:pt x="681" y="10560"/>
                  </a:lnTo>
                  <a:lnTo>
                    <a:pt x="716" y="10631"/>
                  </a:lnTo>
                  <a:cubicBezTo>
                    <a:pt x="788" y="10667"/>
                    <a:pt x="824" y="10775"/>
                    <a:pt x="860" y="10846"/>
                  </a:cubicBezTo>
                  <a:cubicBezTo>
                    <a:pt x="895" y="10882"/>
                    <a:pt x="895" y="10918"/>
                    <a:pt x="895" y="10954"/>
                  </a:cubicBezTo>
                  <a:cubicBezTo>
                    <a:pt x="931" y="11132"/>
                    <a:pt x="931" y="11276"/>
                    <a:pt x="895" y="11455"/>
                  </a:cubicBezTo>
                  <a:cubicBezTo>
                    <a:pt x="895" y="11634"/>
                    <a:pt x="895" y="11813"/>
                    <a:pt x="895" y="11992"/>
                  </a:cubicBezTo>
                  <a:cubicBezTo>
                    <a:pt x="931" y="12135"/>
                    <a:pt x="967" y="12314"/>
                    <a:pt x="1003" y="12493"/>
                  </a:cubicBezTo>
                  <a:cubicBezTo>
                    <a:pt x="1039" y="12564"/>
                    <a:pt x="1074" y="12636"/>
                    <a:pt x="1110" y="12707"/>
                  </a:cubicBezTo>
                  <a:cubicBezTo>
                    <a:pt x="1146" y="12743"/>
                    <a:pt x="1182" y="12815"/>
                    <a:pt x="1253" y="12886"/>
                  </a:cubicBezTo>
                  <a:cubicBezTo>
                    <a:pt x="1325" y="12994"/>
                    <a:pt x="1468" y="13101"/>
                    <a:pt x="1611" y="13173"/>
                  </a:cubicBezTo>
                  <a:cubicBezTo>
                    <a:pt x="1754" y="13244"/>
                    <a:pt x="1898" y="13316"/>
                    <a:pt x="2041" y="13352"/>
                  </a:cubicBezTo>
                  <a:cubicBezTo>
                    <a:pt x="2220" y="13423"/>
                    <a:pt x="2363" y="13459"/>
                    <a:pt x="2542" y="13459"/>
                  </a:cubicBezTo>
                  <a:cubicBezTo>
                    <a:pt x="2614" y="13459"/>
                    <a:pt x="2685" y="13423"/>
                    <a:pt x="2721" y="13388"/>
                  </a:cubicBezTo>
                  <a:cubicBezTo>
                    <a:pt x="2793" y="13352"/>
                    <a:pt x="2793" y="13280"/>
                    <a:pt x="2793" y="13209"/>
                  </a:cubicBezTo>
                  <a:cubicBezTo>
                    <a:pt x="2793" y="13030"/>
                    <a:pt x="2685" y="12922"/>
                    <a:pt x="2542" y="12922"/>
                  </a:cubicBezTo>
                  <a:lnTo>
                    <a:pt x="2220" y="12922"/>
                  </a:lnTo>
                  <a:cubicBezTo>
                    <a:pt x="2077" y="12886"/>
                    <a:pt x="1969" y="12851"/>
                    <a:pt x="1862" y="12815"/>
                  </a:cubicBezTo>
                  <a:cubicBezTo>
                    <a:pt x="1719" y="12779"/>
                    <a:pt x="1576" y="12672"/>
                    <a:pt x="1504" y="12564"/>
                  </a:cubicBezTo>
                  <a:cubicBezTo>
                    <a:pt x="1468" y="12493"/>
                    <a:pt x="1432" y="12457"/>
                    <a:pt x="1397" y="12385"/>
                  </a:cubicBezTo>
                  <a:cubicBezTo>
                    <a:pt x="1361" y="12278"/>
                    <a:pt x="1325" y="12135"/>
                    <a:pt x="1289" y="12027"/>
                  </a:cubicBezTo>
                  <a:cubicBezTo>
                    <a:pt x="1289" y="11813"/>
                    <a:pt x="1289" y="11562"/>
                    <a:pt x="1325" y="11347"/>
                  </a:cubicBezTo>
                  <a:cubicBezTo>
                    <a:pt x="1325" y="11276"/>
                    <a:pt x="1361" y="11168"/>
                    <a:pt x="1361" y="11097"/>
                  </a:cubicBezTo>
                  <a:cubicBezTo>
                    <a:pt x="1361" y="10918"/>
                    <a:pt x="1361" y="10775"/>
                    <a:pt x="1325" y="10631"/>
                  </a:cubicBezTo>
                  <a:cubicBezTo>
                    <a:pt x="1289" y="10560"/>
                    <a:pt x="1289" y="10488"/>
                    <a:pt x="1253" y="10417"/>
                  </a:cubicBezTo>
                  <a:lnTo>
                    <a:pt x="1218" y="10381"/>
                  </a:lnTo>
                  <a:lnTo>
                    <a:pt x="1182" y="10273"/>
                  </a:lnTo>
                  <a:cubicBezTo>
                    <a:pt x="1074" y="9987"/>
                    <a:pt x="967" y="9701"/>
                    <a:pt x="895" y="9414"/>
                  </a:cubicBezTo>
                  <a:cubicBezTo>
                    <a:pt x="895" y="9271"/>
                    <a:pt x="895" y="9164"/>
                    <a:pt x="895" y="9021"/>
                  </a:cubicBezTo>
                  <a:cubicBezTo>
                    <a:pt x="967" y="8734"/>
                    <a:pt x="1039" y="8412"/>
                    <a:pt x="1146" y="8162"/>
                  </a:cubicBezTo>
                  <a:cubicBezTo>
                    <a:pt x="1218" y="7947"/>
                    <a:pt x="1325" y="7768"/>
                    <a:pt x="1468" y="7589"/>
                  </a:cubicBezTo>
                  <a:lnTo>
                    <a:pt x="1647" y="7374"/>
                  </a:lnTo>
                  <a:cubicBezTo>
                    <a:pt x="1719" y="7302"/>
                    <a:pt x="1790" y="7231"/>
                    <a:pt x="1862" y="7159"/>
                  </a:cubicBezTo>
                  <a:cubicBezTo>
                    <a:pt x="1933" y="7052"/>
                    <a:pt x="2005" y="6945"/>
                    <a:pt x="2077" y="6801"/>
                  </a:cubicBezTo>
                  <a:cubicBezTo>
                    <a:pt x="2148" y="6658"/>
                    <a:pt x="2184" y="6443"/>
                    <a:pt x="2220" y="6264"/>
                  </a:cubicBezTo>
                  <a:cubicBezTo>
                    <a:pt x="2184" y="6157"/>
                    <a:pt x="2184" y="6050"/>
                    <a:pt x="2148" y="5906"/>
                  </a:cubicBezTo>
                  <a:lnTo>
                    <a:pt x="2112" y="5799"/>
                  </a:lnTo>
                  <a:cubicBezTo>
                    <a:pt x="2077" y="5692"/>
                    <a:pt x="2041" y="5549"/>
                    <a:pt x="2005" y="5405"/>
                  </a:cubicBezTo>
                  <a:cubicBezTo>
                    <a:pt x="2005" y="5298"/>
                    <a:pt x="2005" y="5191"/>
                    <a:pt x="2005" y="5083"/>
                  </a:cubicBezTo>
                  <a:cubicBezTo>
                    <a:pt x="2041" y="5012"/>
                    <a:pt x="2041" y="4904"/>
                    <a:pt x="2077" y="4833"/>
                  </a:cubicBezTo>
                  <a:cubicBezTo>
                    <a:pt x="2148" y="4689"/>
                    <a:pt x="2220" y="4582"/>
                    <a:pt x="2291" y="4475"/>
                  </a:cubicBezTo>
                  <a:cubicBezTo>
                    <a:pt x="2470" y="4260"/>
                    <a:pt x="2685" y="4081"/>
                    <a:pt x="2864" y="3866"/>
                  </a:cubicBezTo>
                  <a:lnTo>
                    <a:pt x="3115" y="3616"/>
                  </a:lnTo>
                  <a:lnTo>
                    <a:pt x="3150" y="3616"/>
                  </a:lnTo>
                  <a:cubicBezTo>
                    <a:pt x="3294" y="3508"/>
                    <a:pt x="3401" y="3365"/>
                    <a:pt x="3544" y="3222"/>
                  </a:cubicBezTo>
                  <a:lnTo>
                    <a:pt x="3580" y="3186"/>
                  </a:lnTo>
                  <a:cubicBezTo>
                    <a:pt x="3723" y="3043"/>
                    <a:pt x="3866" y="2900"/>
                    <a:pt x="4010" y="2792"/>
                  </a:cubicBezTo>
                  <a:cubicBezTo>
                    <a:pt x="4081" y="2721"/>
                    <a:pt x="4153" y="2685"/>
                    <a:pt x="4260" y="2649"/>
                  </a:cubicBezTo>
                  <a:lnTo>
                    <a:pt x="4403" y="2578"/>
                  </a:lnTo>
                  <a:lnTo>
                    <a:pt x="4654" y="2578"/>
                  </a:lnTo>
                  <a:cubicBezTo>
                    <a:pt x="4940" y="2649"/>
                    <a:pt x="5191" y="2721"/>
                    <a:pt x="5477" y="2757"/>
                  </a:cubicBezTo>
                  <a:cubicBezTo>
                    <a:pt x="5656" y="2792"/>
                    <a:pt x="5835" y="2864"/>
                    <a:pt x="6014" y="2900"/>
                  </a:cubicBezTo>
                  <a:lnTo>
                    <a:pt x="6336" y="2971"/>
                  </a:lnTo>
                  <a:lnTo>
                    <a:pt x="7732" y="3258"/>
                  </a:lnTo>
                  <a:lnTo>
                    <a:pt x="7840" y="3258"/>
                  </a:lnTo>
                  <a:cubicBezTo>
                    <a:pt x="7875" y="3258"/>
                    <a:pt x="7947" y="3258"/>
                    <a:pt x="7983" y="3222"/>
                  </a:cubicBezTo>
                  <a:cubicBezTo>
                    <a:pt x="8019" y="3186"/>
                    <a:pt x="8019" y="3186"/>
                    <a:pt x="8054" y="3186"/>
                  </a:cubicBezTo>
                  <a:cubicBezTo>
                    <a:pt x="8054" y="3222"/>
                    <a:pt x="8054" y="3293"/>
                    <a:pt x="8054" y="3329"/>
                  </a:cubicBezTo>
                  <a:cubicBezTo>
                    <a:pt x="8054" y="3365"/>
                    <a:pt x="8054" y="3401"/>
                    <a:pt x="8054" y="3437"/>
                  </a:cubicBezTo>
                  <a:lnTo>
                    <a:pt x="8054" y="3580"/>
                  </a:lnTo>
                  <a:cubicBezTo>
                    <a:pt x="8019" y="3616"/>
                    <a:pt x="8019" y="3651"/>
                    <a:pt x="8019" y="3651"/>
                  </a:cubicBezTo>
                  <a:cubicBezTo>
                    <a:pt x="7983" y="3723"/>
                    <a:pt x="7983" y="3795"/>
                    <a:pt x="7947" y="3866"/>
                  </a:cubicBezTo>
                  <a:cubicBezTo>
                    <a:pt x="7947" y="3938"/>
                    <a:pt x="7911" y="4009"/>
                    <a:pt x="7911" y="4081"/>
                  </a:cubicBezTo>
                  <a:cubicBezTo>
                    <a:pt x="7911" y="4153"/>
                    <a:pt x="7911" y="4224"/>
                    <a:pt x="7947" y="4296"/>
                  </a:cubicBezTo>
                  <a:cubicBezTo>
                    <a:pt x="7947" y="4367"/>
                    <a:pt x="7983" y="4439"/>
                    <a:pt x="8019" y="4510"/>
                  </a:cubicBezTo>
                  <a:cubicBezTo>
                    <a:pt x="8054" y="4582"/>
                    <a:pt x="8090" y="4654"/>
                    <a:pt x="8126" y="4689"/>
                  </a:cubicBezTo>
                  <a:cubicBezTo>
                    <a:pt x="8198" y="4833"/>
                    <a:pt x="8341" y="4940"/>
                    <a:pt x="8448" y="5012"/>
                  </a:cubicBezTo>
                  <a:cubicBezTo>
                    <a:pt x="8520" y="5047"/>
                    <a:pt x="8591" y="5083"/>
                    <a:pt x="8663" y="5119"/>
                  </a:cubicBezTo>
                  <a:lnTo>
                    <a:pt x="8699" y="5119"/>
                  </a:lnTo>
                  <a:cubicBezTo>
                    <a:pt x="8770" y="5155"/>
                    <a:pt x="8842" y="5155"/>
                    <a:pt x="8913" y="5191"/>
                  </a:cubicBezTo>
                  <a:cubicBezTo>
                    <a:pt x="9021" y="5191"/>
                    <a:pt x="9164" y="5226"/>
                    <a:pt x="9271" y="5226"/>
                  </a:cubicBezTo>
                  <a:lnTo>
                    <a:pt x="9415" y="5226"/>
                  </a:lnTo>
                  <a:cubicBezTo>
                    <a:pt x="9594" y="5191"/>
                    <a:pt x="9808" y="5155"/>
                    <a:pt x="9987" y="5119"/>
                  </a:cubicBezTo>
                  <a:cubicBezTo>
                    <a:pt x="10023" y="5083"/>
                    <a:pt x="10059" y="5047"/>
                    <a:pt x="10095" y="5012"/>
                  </a:cubicBezTo>
                  <a:cubicBezTo>
                    <a:pt x="10130" y="4976"/>
                    <a:pt x="10130" y="4904"/>
                    <a:pt x="10095" y="4868"/>
                  </a:cubicBezTo>
                  <a:cubicBezTo>
                    <a:pt x="10095" y="4797"/>
                    <a:pt x="10059" y="4761"/>
                    <a:pt x="10023" y="4761"/>
                  </a:cubicBezTo>
                  <a:cubicBezTo>
                    <a:pt x="9987" y="4725"/>
                    <a:pt x="9951" y="4725"/>
                    <a:pt x="9916" y="4725"/>
                  </a:cubicBezTo>
                  <a:lnTo>
                    <a:pt x="9128" y="4725"/>
                  </a:lnTo>
                  <a:cubicBezTo>
                    <a:pt x="9021" y="4689"/>
                    <a:pt x="8913" y="4689"/>
                    <a:pt x="8806" y="4654"/>
                  </a:cubicBezTo>
                  <a:cubicBezTo>
                    <a:pt x="8734" y="4618"/>
                    <a:pt x="8699" y="4582"/>
                    <a:pt x="8627" y="4546"/>
                  </a:cubicBezTo>
                  <a:cubicBezTo>
                    <a:pt x="8591" y="4510"/>
                    <a:pt x="8555" y="4439"/>
                    <a:pt x="8520" y="4403"/>
                  </a:cubicBezTo>
                  <a:cubicBezTo>
                    <a:pt x="8484" y="4367"/>
                    <a:pt x="8448" y="4332"/>
                    <a:pt x="8448" y="4296"/>
                  </a:cubicBezTo>
                  <a:cubicBezTo>
                    <a:pt x="8412" y="4260"/>
                    <a:pt x="8412" y="4188"/>
                    <a:pt x="8377" y="4153"/>
                  </a:cubicBezTo>
                  <a:cubicBezTo>
                    <a:pt x="8377" y="4117"/>
                    <a:pt x="8377" y="4045"/>
                    <a:pt x="8377" y="4009"/>
                  </a:cubicBezTo>
                  <a:cubicBezTo>
                    <a:pt x="8412" y="3938"/>
                    <a:pt x="8412" y="3902"/>
                    <a:pt x="8448" y="3830"/>
                  </a:cubicBezTo>
                  <a:lnTo>
                    <a:pt x="8484" y="3759"/>
                  </a:lnTo>
                  <a:cubicBezTo>
                    <a:pt x="8484" y="3723"/>
                    <a:pt x="8520" y="3651"/>
                    <a:pt x="8520" y="3616"/>
                  </a:cubicBezTo>
                  <a:cubicBezTo>
                    <a:pt x="8555" y="3580"/>
                    <a:pt x="8591" y="3508"/>
                    <a:pt x="8591" y="3437"/>
                  </a:cubicBezTo>
                  <a:lnTo>
                    <a:pt x="8591" y="3365"/>
                  </a:lnTo>
                  <a:lnTo>
                    <a:pt x="8591" y="3329"/>
                  </a:lnTo>
                  <a:cubicBezTo>
                    <a:pt x="8627" y="3222"/>
                    <a:pt x="8627" y="3150"/>
                    <a:pt x="8663" y="3043"/>
                  </a:cubicBezTo>
                  <a:cubicBezTo>
                    <a:pt x="8699" y="3007"/>
                    <a:pt x="8699" y="2971"/>
                    <a:pt x="8734" y="2936"/>
                  </a:cubicBezTo>
                  <a:cubicBezTo>
                    <a:pt x="8770" y="2900"/>
                    <a:pt x="8806" y="2828"/>
                    <a:pt x="8842" y="2792"/>
                  </a:cubicBezTo>
                  <a:lnTo>
                    <a:pt x="8985" y="2721"/>
                  </a:lnTo>
                  <a:lnTo>
                    <a:pt x="9092" y="2685"/>
                  </a:lnTo>
                  <a:lnTo>
                    <a:pt x="9200" y="2613"/>
                  </a:lnTo>
                  <a:cubicBezTo>
                    <a:pt x="9236" y="2578"/>
                    <a:pt x="9271" y="2542"/>
                    <a:pt x="9307" y="2542"/>
                  </a:cubicBezTo>
                  <a:lnTo>
                    <a:pt x="9307" y="2506"/>
                  </a:lnTo>
                  <a:lnTo>
                    <a:pt x="9343" y="2470"/>
                  </a:lnTo>
                  <a:cubicBezTo>
                    <a:pt x="9379" y="2399"/>
                    <a:pt x="9379" y="2363"/>
                    <a:pt x="9379" y="2291"/>
                  </a:cubicBezTo>
                  <a:cubicBezTo>
                    <a:pt x="9379" y="2255"/>
                    <a:pt x="9379" y="2220"/>
                    <a:pt x="9379" y="2148"/>
                  </a:cubicBezTo>
                  <a:cubicBezTo>
                    <a:pt x="9379" y="2112"/>
                    <a:pt x="9343" y="2076"/>
                    <a:pt x="9343" y="2076"/>
                  </a:cubicBezTo>
                  <a:cubicBezTo>
                    <a:pt x="9271" y="1969"/>
                    <a:pt x="9236" y="1862"/>
                    <a:pt x="9200" y="1754"/>
                  </a:cubicBezTo>
                  <a:cubicBezTo>
                    <a:pt x="9128" y="1611"/>
                    <a:pt x="9092" y="1504"/>
                    <a:pt x="9092" y="1361"/>
                  </a:cubicBezTo>
                  <a:cubicBezTo>
                    <a:pt x="9057" y="1289"/>
                    <a:pt x="9057" y="1217"/>
                    <a:pt x="9092" y="1146"/>
                  </a:cubicBezTo>
                  <a:cubicBezTo>
                    <a:pt x="9092" y="1074"/>
                    <a:pt x="9092" y="1038"/>
                    <a:pt x="9128" y="1003"/>
                  </a:cubicBezTo>
                  <a:cubicBezTo>
                    <a:pt x="9164" y="931"/>
                    <a:pt x="9200" y="859"/>
                    <a:pt x="9236" y="788"/>
                  </a:cubicBezTo>
                  <a:cubicBezTo>
                    <a:pt x="9271" y="752"/>
                    <a:pt x="9307" y="680"/>
                    <a:pt x="9379" y="645"/>
                  </a:cubicBezTo>
                  <a:cubicBezTo>
                    <a:pt x="9450" y="609"/>
                    <a:pt x="9522" y="537"/>
                    <a:pt x="9629" y="501"/>
                  </a:cubicBezTo>
                  <a:cubicBezTo>
                    <a:pt x="9701" y="466"/>
                    <a:pt x="9808" y="466"/>
                    <a:pt x="9916" y="430"/>
                  </a:cubicBezTo>
                  <a:cubicBezTo>
                    <a:pt x="10023" y="430"/>
                    <a:pt x="10130" y="394"/>
                    <a:pt x="10202" y="394"/>
                  </a:cubicBezTo>
                  <a:lnTo>
                    <a:pt x="10453" y="394"/>
                  </a:lnTo>
                  <a:cubicBezTo>
                    <a:pt x="10488" y="394"/>
                    <a:pt x="10560" y="358"/>
                    <a:pt x="10596" y="323"/>
                  </a:cubicBezTo>
                  <a:cubicBezTo>
                    <a:pt x="10632" y="287"/>
                    <a:pt x="10632" y="251"/>
                    <a:pt x="10632" y="215"/>
                  </a:cubicBezTo>
                  <a:cubicBezTo>
                    <a:pt x="10632" y="108"/>
                    <a:pt x="10560" y="36"/>
                    <a:pt x="1048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545;p33">
              <a:extLst>
                <a:ext uri="{FF2B5EF4-FFF2-40B4-BE49-F238E27FC236}">
                  <a16:creationId xmlns:a16="http://schemas.microsoft.com/office/drawing/2014/main" id="{C07B3AF2-E87B-2FCB-5F72-D891322B7DCE}"/>
                </a:ext>
              </a:extLst>
            </p:cNvPr>
            <p:cNvSpPr/>
            <p:nvPr/>
          </p:nvSpPr>
          <p:spPr>
            <a:xfrm>
              <a:off x="2265000" y="1640025"/>
              <a:ext cx="315900" cy="187050"/>
            </a:xfrm>
            <a:custGeom>
              <a:avLst/>
              <a:gdLst/>
              <a:ahLst/>
              <a:cxnLst/>
              <a:rect l="l" t="t" r="r" b="b"/>
              <a:pathLst>
                <a:path w="12636" h="7482" extrusionOk="0">
                  <a:moveTo>
                    <a:pt x="12385" y="0"/>
                  </a:moveTo>
                  <a:cubicBezTo>
                    <a:pt x="12242" y="0"/>
                    <a:pt x="12135" y="108"/>
                    <a:pt x="12099" y="215"/>
                  </a:cubicBezTo>
                  <a:lnTo>
                    <a:pt x="12099" y="251"/>
                  </a:lnTo>
                  <a:lnTo>
                    <a:pt x="12099" y="322"/>
                  </a:lnTo>
                  <a:lnTo>
                    <a:pt x="12099" y="358"/>
                  </a:lnTo>
                  <a:cubicBezTo>
                    <a:pt x="12063" y="430"/>
                    <a:pt x="12027" y="466"/>
                    <a:pt x="12027" y="537"/>
                  </a:cubicBezTo>
                  <a:lnTo>
                    <a:pt x="11992" y="609"/>
                  </a:lnTo>
                  <a:cubicBezTo>
                    <a:pt x="11884" y="824"/>
                    <a:pt x="11741" y="1074"/>
                    <a:pt x="11598" y="1253"/>
                  </a:cubicBezTo>
                  <a:cubicBezTo>
                    <a:pt x="11526" y="1361"/>
                    <a:pt x="11419" y="1468"/>
                    <a:pt x="11311" y="1575"/>
                  </a:cubicBezTo>
                  <a:cubicBezTo>
                    <a:pt x="11204" y="1647"/>
                    <a:pt x="11097" y="1718"/>
                    <a:pt x="10953" y="1754"/>
                  </a:cubicBezTo>
                  <a:cubicBezTo>
                    <a:pt x="10882" y="1790"/>
                    <a:pt x="10774" y="1826"/>
                    <a:pt x="10667" y="1862"/>
                  </a:cubicBezTo>
                  <a:lnTo>
                    <a:pt x="10488" y="1862"/>
                  </a:lnTo>
                  <a:cubicBezTo>
                    <a:pt x="10452" y="1862"/>
                    <a:pt x="10381" y="1862"/>
                    <a:pt x="10345" y="1826"/>
                  </a:cubicBezTo>
                  <a:cubicBezTo>
                    <a:pt x="10309" y="1790"/>
                    <a:pt x="10273" y="1790"/>
                    <a:pt x="10273" y="1754"/>
                  </a:cubicBezTo>
                  <a:cubicBezTo>
                    <a:pt x="10202" y="1718"/>
                    <a:pt x="10166" y="1647"/>
                    <a:pt x="10094" y="1611"/>
                  </a:cubicBezTo>
                  <a:cubicBezTo>
                    <a:pt x="10059" y="1540"/>
                    <a:pt x="10023" y="1504"/>
                    <a:pt x="10023" y="1468"/>
                  </a:cubicBezTo>
                  <a:cubicBezTo>
                    <a:pt x="9987" y="1361"/>
                    <a:pt x="9951" y="1253"/>
                    <a:pt x="9915" y="1146"/>
                  </a:cubicBezTo>
                  <a:lnTo>
                    <a:pt x="9880" y="967"/>
                  </a:lnTo>
                  <a:cubicBezTo>
                    <a:pt x="9880" y="895"/>
                    <a:pt x="9880" y="824"/>
                    <a:pt x="9844" y="716"/>
                  </a:cubicBezTo>
                  <a:cubicBezTo>
                    <a:pt x="9808" y="573"/>
                    <a:pt x="9665" y="466"/>
                    <a:pt x="9522" y="466"/>
                  </a:cubicBezTo>
                  <a:cubicBezTo>
                    <a:pt x="9450" y="466"/>
                    <a:pt x="9378" y="501"/>
                    <a:pt x="9343" y="501"/>
                  </a:cubicBezTo>
                  <a:cubicBezTo>
                    <a:pt x="9307" y="537"/>
                    <a:pt x="9235" y="573"/>
                    <a:pt x="9200" y="609"/>
                  </a:cubicBezTo>
                  <a:cubicBezTo>
                    <a:pt x="9164" y="645"/>
                    <a:pt x="9128" y="680"/>
                    <a:pt x="9128" y="752"/>
                  </a:cubicBezTo>
                  <a:lnTo>
                    <a:pt x="9056" y="859"/>
                  </a:lnTo>
                  <a:cubicBezTo>
                    <a:pt x="8985" y="967"/>
                    <a:pt x="8913" y="1074"/>
                    <a:pt x="8842" y="1182"/>
                  </a:cubicBezTo>
                  <a:cubicBezTo>
                    <a:pt x="8734" y="1289"/>
                    <a:pt x="8663" y="1396"/>
                    <a:pt x="8555" y="1468"/>
                  </a:cubicBezTo>
                  <a:cubicBezTo>
                    <a:pt x="8484" y="1504"/>
                    <a:pt x="8448" y="1540"/>
                    <a:pt x="8376" y="1575"/>
                  </a:cubicBezTo>
                  <a:cubicBezTo>
                    <a:pt x="8305" y="1611"/>
                    <a:pt x="8269" y="1611"/>
                    <a:pt x="8197" y="1611"/>
                  </a:cubicBezTo>
                  <a:lnTo>
                    <a:pt x="8054" y="1611"/>
                  </a:lnTo>
                  <a:cubicBezTo>
                    <a:pt x="8018" y="1611"/>
                    <a:pt x="7947" y="1611"/>
                    <a:pt x="7911" y="1575"/>
                  </a:cubicBezTo>
                  <a:cubicBezTo>
                    <a:pt x="7839" y="1540"/>
                    <a:pt x="7804" y="1504"/>
                    <a:pt x="7732" y="1504"/>
                  </a:cubicBezTo>
                  <a:lnTo>
                    <a:pt x="7660" y="1396"/>
                  </a:lnTo>
                  <a:cubicBezTo>
                    <a:pt x="7625" y="1361"/>
                    <a:pt x="7589" y="1325"/>
                    <a:pt x="7517" y="1289"/>
                  </a:cubicBezTo>
                  <a:cubicBezTo>
                    <a:pt x="7481" y="1253"/>
                    <a:pt x="7446" y="1253"/>
                    <a:pt x="7374" y="1253"/>
                  </a:cubicBezTo>
                  <a:lnTo>
                    <a:pt x="7302" y="1253"/>
                  </a:lnTo>
                  <a:cubicBezTo>
                    <a:pt x="7231" y="1289"/>
                    <a:pt x="7159" y="1325"/>
                    <a:pt x="7123" y="1396"/>
                  </a:cubicBezTo>
                  <a:cubicBezTo>
                    <a:pt x="7123" y="1432"/>
                    <a:pt x="7088" y="1468"/>
                    <a:pt x="7088" y="1540"/>
                  </a:cubicBezTo>
                  <a:lnTo>
                    <a:pt x="7088" y="1575"/>
                  </a:lnTo>
                  <a:cubicBezTo>
                    <a:pt x="7088" y="1647"/>
                    <a:pt x="7016" y="1718"/>
                    <a:pt x="7016" y="1790"/>
                  </a:cubicBezTo>
                  <a:cubicBezTo>
                    <a:pt x="6980" y="1826"/>
                    <a:pt x="6980" y="1862"/>
                    <a:pt x="6944" y="1862"/>
                  </a:cubicBezTo>
                  <a:cubicBezTo>
                    <a:pt x="6873" y="1969"/>
                    <a:pt x="6801" y="2041"/>
                    <a:pt x="6694" y="2112"/>
                  </a:cubicBezTo>
                  <a:cubicBezTo>
                    <a:pt x="6587" y="2184"/>
                    <a:pt x="6479" y="2255"/>
                    <a:pt x="6372" y="2327"/>
                  </a:cubicBezTo>
                  <a:lnTo>
                    <a:pt x="6300" y="2327"/>
                  </a:lnTo>
                  <a:cubicBezTo>
                    <a:pt x="6193" y="2291"/>
                    <a:pt x="6121" y="2255"/>
                    <a:pt x="6050" y="2255"/>
                  </a:cubicBezTo>
                  <a:cubicBezTo>
                    <a:pt x="5978" y="2220"/>
                    <a:pt x="5906" y="2148"/>
                    <a:pt x="5835" y="2112"/>
                  </a:cubicBezTo>
                  <a:cubicBezTo>
                    <a:pt x="5763" y="2076"/>
                    <a:pt x="5692" y="2005"/>
                    <a:pt x="5620" y="1933"/>
                  </a:cubicBezTo>
                  <a:cubicBezTo>
                    <a:pt x="5620" y="1897"/>
                    <a:pt x="5584" y="1862"/>
                    <a:pt x="5548" y="1826"/>
                  </a:cubicBezTo>
                  <a:cubicBezTo>
                    <a:pt x="5548" y="1754"/>
                    <a:pt x="5548" y="1683"/>
                    <a:pt x="5513" y="1611"/>
                  </a:cubicBezTo>
                  <a:lnTo>
                    <a:pt x="5513" y="1432"/>
                  </a:lnTo>
                  <a:cubicBezTo>
                    <a:pt x="5537" y="1241"/>
                    <a:pt x="5385" y="1130"/>
                    <a:pt x="5229" y="1130"/>
                  </a:cubicBezTo>
                  <a:cubicBezTo>
                    <a:pt x="5151" y="1130"/>
                    <a:pt x="5071" y="1158"/>
                    <a:pt x="5012" y="1217"/>
                  </a:cubicBezTo>
                  <a:cubicBezTo>
                    <a:pt x="4976" y="1289"/>
                    <a:pt x="4940" y="1361"/>
                    <a:pt x="4940" y="1432"/>
                  </a:cubicBezTo>
                  <a:cubicBezTo>
                    <a:pt x="4940" y="1611"/>
                    <a:pt x="4976" y="1790"/>
                    <a:pt x="5012" y="1933"/>
                  </a:cubicBezTo>
                  <a:cubicBezTo>
                    <a:pt x="5083" y="2112"/>
                    <a:pt x="5155" y="2291"/>
                    <a:pt x="5298" y="2434"/>
                  </a:cubicBezTo>
                  <a:cubicBezTo>
                    <a:pt x="5548" y="2685"/>
                    <a:pt x="5835" y="2864"/>
                    <a:pt x="6193" y="2935"/>
                  </a:cubicBezTo>
                  <a:lnTo>
                    <a:pt x="6229" y="2935"/>
                  </a:lnTo>
                  <a:cubicBezTo>
                    <a:pt x="6300" y="2935"/>
                    <a:pt x="6372" y="2935"/>
                    <a:pt x="6479" y="2900"/>
                  </a:cubicBezTo>
                  <a:cubicBezTo>
                    <a:pt x="6551" y="2864"/>
                    <a:pt x="6658" y="2828"/>
                    <a:pt x="6730" y="2757"/>
                  </a:cubicBezTo>
                  <a:cubicBezTo>
                    <a:pt x="6909" y="2649"/>
                    <a:pt x="7052" y="2542"/>
                    <a:pt x="7195" y="2399"/>
                  </a:cubicBezTo>
                  <a:cubicBezTo>
                    <a:pt x="7267" y="2327"/>
                    <a:pt x="7302" y="2255"/>
                    <a:pt x="7374" y="2184"/>
                  </a:cubicBezTo>
                  <a:cubicBezTo>
                    <a:pt x="7374" y="2148"/>
                    <a:pt x="7374" y="2148"/>
                    <a:pt x="7410" y="2112"/>
                  </a:cubicBezTo>
                  <a:lnTo>
                    <a:pt x="7410" y="2076"/>
                  </a:lnTo>
                  <a:cubicBezTo>
                    <a:pt x="7517" y="2148"/>
                    <a:pt x="7625" y="2220"/>
                    <a:pt x="7768" y="2255"/>
                  </a:cubicBezTo>
                  <a:cubicBezTo>
                    <a:pt x="7875" y="2327"/>
                    <a:pt x="8018" y="2327"/>
                    <a:pt x="8161" y="2327"/>
                  </a:cubicBezTo>
                  <a:lnTo>
                    <a:pt x="8197" y="2327"/>
                  </a:lnTo>
                  <a:cubicBezTo>
                    <a:pt x="8269" y="2327"/>
                    <a:pt x="8376" y="2327"/>
                    <a:pt x="8448" y="2291"/>
                  </a:cubicBezTo>
                  <a:cubicBezTo>
                    <a:pt x="8519" y="2291"/>
                    <a:pt x="8591" y="2255"/>
                    <a:pt x="8663" y="2220"/>
                  </a:cubicBezTo>
                  <a:lnTo>
                    <a:pt x="8698" y="2220"/>
                  </a:lnTo>
                  <a:cubicBezTo>
                    <a:pt x="8842" y="2148"/>
                    <a:pt x="8985" y="2041"/>
                    <a:pt x="9128" y="1933"/>
                  </a:cubicBezTo>
                  <a:cubicBezTo>
                    <a:pt x="9200" y="1862"/>
                    <a:pt x="9271" y="1790"/>
                    <a:pt x="9307" y="1718"/>
                  </a:cubicBezTo>
                  <a:cubicBezTo>
                    <a:pt x="9414" y="1933"/>
                    <a:pt x="9557" y="2148"/>
                    <a:pt x="9772" y="2291"/>
                  </a:cubicBezTo>
                  <a:cubicBezTo>
                    <a:pt x="9844" y="2399"/>
                    <a:pt x="9987" y="2434"/>
                    <a:pt x="10094" y="2506"/>
                  </a:cubicBezTo>
                  <a:cubicBezTo>
                    <a:pt x="10023" y="2721"/>
                    <a:pt x="9951" y="2935"/>
                    <a:pt x="9844" y="3222"/>
                  </a:cubicBezTo>
                  <a:cubicBezTo>
                    <a:pt x="9772" y="3401"/>
                    <a:pt x="9665" y="3580"/>
                    <a:pt x="9522" y="3759"/>
                  </a:cubicBezTo>
                  <a:cubicBezTo>
                    <a:pt x="9486" y="3830"/>
                    <a:pt x="9414" y="3866"/>
                    <a:pt x="9378" y="3938"/>
                  </a:cubicBezTo>
                  <a:cubicBezTo>
                    <a:pt x="9235" y="4009"/>
                    <a:pt x="9128" y="4081"/>
                    <a:pt x="9021" y="4153"/>
                  </a:cubicBezTo>
                  <a:cubicBezTo>
                    <a:pt x="8734" y="4224"/>
                    <a:pt x="8484" y="4296"/>
                    <a:pt x="8233" y="4331"/>
                  </a:cubicBezTo>
                  <a:lnTo>
                    <a:pt x="8054" y="4331"/>
                  </a:lnTo>
                  <a:cubicBezTo>
                    <a:pt x="7911" y="4331"/>
                    <a:pt x="7732" y="4367"/>
                    <a:pt x="7589" y="4403"/>
                  </a:cubicBezTo>
                  <a:cubicBezTo>
                    <a:pt x="7374" y="4439"/>
                    <a:pt x="7195" y="4582"/>
                    <a:pt x="7088" y="4725"/>
                  </a:cubicBezTo>
                  <a:cubicBezTo>
                    <a:pt x="6944" y="4868"/>
                    <a:pt x="6837" y="5012"/>
                    <a:pt x="6730" y="5191"/>
                  </a:cubicBezTo>
                  <a:cubicBezTo>
                    <a:pt x="6622" y="5334"/>
                    <a:pt x="6587" y="5370"/>
                    <a:pt x="6551" y="5477"/>
                  </a:cubicBezTo>
                  <a:cubicBezTo>
                    <a:pt x="6408" y="5620"/>
                    <a:pt x="6229" y="5763"/>
                    <a:pt x="6050" y="5906"/>
                  </a:cubicBezTo>
                  <a:cubicBezTo>
                    <a:pt x="5906" y="6014"/>
                    <a:pt x="5763" y="6085"/>
                    <a:pt x="5620" y="6157"/>
                  </a:cubicBezTo>
                  <a:cubicBezTo>
                    <a:pt x="5477" y="6229"/>
                    <a:pt x="5334" y="6264"/>
                    <a:pt x="5191" y="6300"/>
                  </a:cubicBezTo>
                  <a:lnTo>
                    <a:pt x="4833" y="6300"/>
                  </a:lnTo>
                  <a:cubicBezTo>
                    <a:pt x="4725" y="6264"/>
                    <a:pt x="4654" y="6264"/>
                    <a:pt x="4546" y="6229"/>
                  </a:cubicBezTo>
                  <a:cubicBezTo>
                    <a:pt x="4475" y="6193"/>
                    <a:pt x="4403" y="6157"/>
                    <a:pt x="4331" y="6085"/>
                  </a:cubicBezTo>
                  <a:cubicBezTo>
                    <a:pt x="4188" y="5942"/>
                    <a:pt x="4045" y="5799"/>
                    <a:pt x="3902" y="5656"/>
                  </a:cubicBezTo>
                  <a:lnTo>
                    <a:pt x="3759" y="5477"/>
                  </a:lnTo>
                  <a:cubicBezTo>
                    <a:pt x="3687" y="5405"/>
                    <a:pt x="3616" y="5334"/>
                    <a:pt x="3544" y="5262"/>
                  </a:cubicBezTo>
                  <a:cubicBezTo>
                    <a:pt x="3508" y="5226"/>
                    <a:pt x="3437" y="5191"/>
                    <a:pt x="3401" y="5155"/>
                  </a:cubicBezTo>
                  <a:lnTo>
                    <a:pt x="3258" y="5119"/>
                  </a:lnTo>
                  <a:lnTo>
                    <a:pt x="2721" y="5119"/>
                  </a:lnTo>
                  <a:lnTo>
                    <a:pt x="2577" y="5155"/>
                  </a:lnTo>
                  <a:lnTo>
                    <a:pt x="2220" y="5226"/>
                  </a:lnTo>
                  <a:cubicBezTo>
                    <a:pt x="2076" y="5226"/>
                    <a:pt x="1862" y="5262"/>
                    <a:pt x="1683" y="5262"/>
                  </a:cubicBezTo>
                  <a:lnTo>
                    <a:pt x="1360" y="5262"/>
                  </a:lnTo>
                  <a:cubicBezTo>
                    <a:pt x="1253" y="5226"/>
                    <a:pt x="1110" y="5191"/>
                    <a:pt x="1003" y="5155"/>
                  </a:cubicBezTo>
                  <a:cubicBezTo>
                    <a:pt x="895" y="5119"/>
                    <a:pt x="824" y="5083"/>
                    <a:pt x="752" y="5012"/>
                  </a:cubicBezTo>
                  <a:cubicBezTo>
                    <a:pt x="716" y="5012"/>
                    <a:pt x="680" y="4976"/>
                    <a:pt x="645" y="4904"/>
                  </a:cubicBezTo>
                  <a:cubicBezTo>
                    <a:pt x="609" y="4868"/>
                    <a:pt x="573" y="4797"/>
                    <a:pt x="537" y="4725"/>
                  </a:cubicBezTo>
                  <a:cubicBezTo>
                    <a:pt x="537" y="4654"/>
                    <a:pt x="501" y="4582"/>
                    <a:pt x="501" y="4510"/>
                  </a:cubicBezTo>
                  <a:cubicBezTo>
                    <a:pt x="466" y="4439"/>
                    <a:pt x="466" y="4331"/>
                    <a:pt x="501" y="4224"/>
                  </a:cubicBezTo>
                  <a:cubicBezTo>
                    <a:pt x="501" y="4081"/>
                    <a:pt x="537" y="3938"/>
                    <a:pt x="609" y="3795"/>
                  </a:cubicBezTo>
                  <a:cubicBezTo>
                    <a:pt x="824" y="3365"/>
                    <a:pt x="1110" y="2935"/>
                    <a:pt x="1432" y="2542"/>
                  </a:cubicBezTo>
                  <a:lnTo>
                    <a:pt x="1504" y="2434"/>
                  </a:lnTo>
                  <a:cubicBezTo>
                    <a:pt x="1539" y="2399"/>
                    <a:pt x="1539" y="2363"/>
                    <a:pt x="1539" y="2291"/>
                  </a:cubicBezTo>
                  <a:cubicBezTo>
                    <a:pt x="1539" y="2220"/>
                    <a:pt x="1468" y="2184"/>
                    <a:pt x="1432" y="2112"/>
                  </a:cubicBezTo>
                  <a:lnTo>
                    <a:pt x="1253" y="2112"/>
                  </a:lnTo>
                  <a:cubicBezTo>
                    <a:pt x="1181" y="2112"/>
                    <a:pt x="1146" y="2148"/>
                    <a:pt x="1110" y="2220"/>
                  </a:cubicBezTo>
                  <a:lnTo>
                    <a:pt x="1003" y="2327"/>
                  </a:lnTo>
                  <a:cubicBezTo>
                    <a:pt x="609" y="2792"/>
                    <a:pt x="287" y="3329"/>
                    <a:pt x="72" y="3938"/>
                  </a:cubicBezTo>
                  <a:cubicBezTo>
                    <a:pt x="0" y="4224"/>
                    <a:pt x="0" y="4510"/>
                    <a:pt x="72" y="4833"/>
                  </a:cubicBezTo>
                  <a:cubicBezTo>
                    <a:pt x="108" y="4976"/>
                    <a:pt x="179" y="5119"/>
                    <a:pt x="287" y="5226"/>
                  </a:cubicBezTo>
                  <a:cubicBezTo>
                    <a:pt x="394" y="5370"/>
                    <a:pt x="501" y="5477"/>
                    <a:pt x="645" y="5584"/>
                  </a:cubicBezTo>
                  <a:cubicBezTo>
                    <a:pt x="788" y="5656"/>
                    <a:pt x="931" y="5692"/>
                    <a:pt x="1074" y="5727"/>
                  </a:cubicBezTo>
                  <a:cubicBezTo>
                    <a:pt x="1253" y="5799"/>
                    <a:pt x="1432" y="5835"/>
                    <a:pt x="1611" y="5835"/>
                  </a:cubicBezTo>
                  <a:cubicBezTo>
                    <a:pt x="1790" y="5835"/>
                    <a:pt x="1969" y="5835"/>
                    <a:pt x="2148" y="5871"/>
                  </a:cubicBezTo>
                  <a:lnTo>
                    <a:pt x="2971" y="5871"/>
                  </a:lnTo>
                  <a:lnTo>
                    <a:pt x="3007" y="5942"/>
                  </a:lnTo>
                  <a:cubicBezTo>
                    <a:pt x="3079" y="6050"/>
                    <a:pt x="3150" y="6121"/>
                    <a:pt x="3222" y="6229"/>
                  </a:cubicBezTo>
                  <a:lnTo>
                    <a:pt x="3258" y="6300"/>
                  </a:lnTo>
                  <a:cubicBezTo>
                    <a:pt x="3365" y="6551"/>
                    <a:pt x="3544" y="6730"/>
                    <a:pt x="3723" y="6909"/>
                  </a:cubicBezTo>
                  <a:cubicBezTo>
                    <a:pt x="3830" y="7016"/>
                    <a:pt x="3973" y="7123"/>
                    <a:pt x="4117" y="7195"/>
                  </a:cubicBezTo>
                  <a:cubicBezTo>
                    <a:pt x="4188" y="7267"/>
                    <a:pt x="4260" y="7302"/>
                    <a:pt x="4367" y="7338"/>
                  </a:cubicBezTo>
                  <a:cubicBezTo>
                    <a:pt x="4475" y="7374"/>
                    <a:pt x="4546" y="7410"/>
                    <a:pt x="4654" y="7410"/>
                  </a:cubicBezTo>
                  <a:cubicBezTo>
                    <a:pt x="4833" y="7446"/>
                    <a:pt x="5012" y="7481"/>
                    <a:pt x="5155" y="7481"/>
                  </a:cubicBezTo>
                  <a:lnTo>
                    <a:pt x="5369" y="7481"/>
                  </a:lnTo>
                  <a:cubicBezTo>
                    <a:pt x="5477" y="7481"/>
                    <a:pt x="5620" y="7446"/>
                    <a:pt x="5727" y="7410"/>
                  </a:cubicBezTo>
                  <a:cubicBezTo>
                    <a:pt x="5906" y="7374"/>
                    <a:pt x="6050" y="7338"/>
                    <a:pt x="6229" y="7231"/>
                  </a:cubicBezTo>
                  <a:cubicBezTo>
                    <a:pt x="6372" y="7195"/>
                    <a:pt x="6479" y="7123"/>
                    <a:pt x="6622" y="7052"/>
                  </a:cubicBezTo>
                  <a:cubicBezTo>
                    <a:pt x="6765" y="6945"/>
                    <a:pt x="6909" y="6837"/>
                    <a:pt x="7016" y="6730"/>
                  </a:cubicBezTo>
                  <a:cubicBezTo>
                    <a:pt x="7195" y="6587"/>
                    <a:pt x="7302" y="6443"/>
                    <a:pt x="7446" y="6264"/>
                  </a:cubicBezTo>
                  <a:cubicBezTo>
                    <a:pt x="7589" y="6050"/>
                    <a:pt x="7732" y="5835"/>
                    <a:pt x="7839" y="5584"/>
                  </a:cubicBezTo>
                  <a:cubicBezTo>
                    <a:pt x="7839" y="5584"/>
                    <a:pt x="7839" y="5549"/>
                    <a:pt x="7839" y="5513"/>
                  </a:cubicBezTo>
                  <a:cubicBezTo>
                    <a:pt x="7875" y="5477"/>
                    <a:pt x="7911" y="5405"/>
                    <a:pt x="7911" y="5370"/>
                  </a:cubicBezTo>
                  <a:cubicBezTo>
                    <a:pt x="7947" y="5298"/>
                    <a:pt x="7911" y="5298"/>
                    <a:pt x="7947" y="5262"/>
                  </a:cubicBezTo>
                  <a:lnTo>
                    <a:pt x="7947" y="5226"/>
                  </a:lnTo>
                  <a:cubicBezTo>
                    <a:pt x="8090" y="5155"/>
                    <a:pt x="8197" y="5155"/>
                    <a:pt x="8340" y="5119"/>
                  </a:cubicBezTo>
                  <a:lnTo>
                    <a:pt x="8484" y="5083"/>
                  </a:lnTo>
                  <a:cubicBezTo>
                    <a:pt x="8734" y="5012"/>
                    <a:pt x="8949" y="4940"/>
                    <a:pt x="9200" y="4833"/>
                  </a:cubicBezTo>
                  <a:cubicBezTo>
                    <a:pt x="9378" y="4761"/>
                    <a:pt x="9557" y="4654"/>
                    <a:pt x="9772" y="4510"/>
                  </a:cubicBezTo>
                  <a:cubicBezTo>
                    <a:pt x="9915" y="4403"/>
                    <a:pt x="10094" y="4260"/>
                    <a:pt x="10202" y="4081"/>
                  </a:cubicBezTo>
                  <a:cubicBezTo>
                    <a:pt x="10381" y="3795"/>
                    <a:pt x="10560" y="3472"/>
                    <a:pt x="10667" y="3114"/>
                  </a:cubicBezTo>
                  <a:cubicBezTo>
                    <a:pt x="10703" y="2971"/>
                    <a:pt x="10774" y="2792"/>
                    <a:pt x="10810" y="2613"/>
                  </a:cubicBezTo>
                  <a:cubicBezTo>
                    <a:pt x="10810" y="2578"/>
                    <a:pt x="10810" y="2542"/>
                    <a:pt x="10810" y="2506"/>
                  </a:cubicBezTo>
                  <a:lnTo>
                    <a:pt x="10918" y="2506"/>
                  </a:lnTo>
                  <a:cubicBezTo>
                    <a:pt x="11025" y="2470"/>
                    <a:pt x="11168" y="2434"/>
                    <a:pt x="11311" y="2363"/>
                  </a:cubicBezTo>
                  <a:cubicBezTo>
                    <a:pt x="11526" y="2255"/>
                    <a:pt x="11741" y="2112"/>
                    <a:pt x="11920" y="1933"/>
                  </a:cubicBezTo>
                  <a:cubicBezTo>
                    <a:pt x="11992" y="1826"/>
                    <a:pt x="12063" y="1754"/>
                    <a:pt x="12135" y="1647"/>
                  </a:cubicBezTo>
                  <a:cubicBezTo>
                    <a:pt x="12206" y="1540"/>
                    <a:pt x="12278" y="1432"/>
                    <a:pt x="12349" y="1325"/>
                  </a:cubicBezTo>
                  <a:cubicBezTo>
                    <a:pt x="12457" y="1110"/>
                    <a:pt x="12528" y="895"/>
                    <a:pt x="12564" y="680"/>
                  </a:cubicBezTo>
                  <a:cubicBezTo>
                    <a:pt x="12600" y="573"/>
                    <a:pt x="12600" y="430"/>
                    <a:pt x="12600" y="287"/>
                  </a:cubicBezTo>
                  <a:cubicBezTo>
                    <a:pt x="12636" y="179"/>
                    <a:pt x="12564" y="72"/>
                    <a:pt x="1245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546;p33">
              <a:extLst>
                <a:ext uri="{FF2B5EF4-FFF2-40B4-BE49-F238E27FC236}">
                  <a16:creationId xmlns:a16="http://schemas.microsoft.com/office/drawing/2014/main" id="{AE5EB9F9-7A40-46F3-2B46-6E3DF66B92D5}"/>
                </a:ext>
              </a:extLst>
            </p:cNvPr>
            <p:cNvSpPr/>
            <p:nvPr/>
          </p:nvSpPr>
          <p:spPr>
            <a:xfrm>
              <a:off x="2447550" y="1468200"/>
              <a:ext cx="243425" cy="120850"/>
            </a:xfrm>
            <a:custGeom>
              <a:avLst/>
              <a:gdLst/>
              <a:ahLst/>
              <a:cxnLst/>
              <a:rect l="l" t="t" r="r" b="b"/>
              <a:pathLst>
                <a:path w="9737" h="4834" extrusionOk="0">
                  <a:moveTo>
                    <a:pt x="2076" y="1"/>
                  </a:moveTo>
                  <a:cubicBezTo>
                    <a:pt x="2005" y="1"/>
                    <a:pt x="1933" y="37"/>
                    <a:pt x="1898" y="72"/>
                  </a:cubicBezTo>
                  <a:lnTo>
                    <a:pt x="1790" y="216"/>
                  </a:lnTo>
                  <a:lnTo>
                    <a:pt x="1647" y="394"/>
                  </a:lnTo>
                  <a:cubicBezTo>
                    <a:pt x="1540" y="502"/>
                    <a:pt x="1468" y="609"/>
                    <a:pt x="1396" y="717"/>
                  </a:cubicBezTo>
                  <a:lnTo>
                    <a:pt x="1361" y="752"/>
                  </a:lnTo>
                  <a:cubicBezTo>
                    <a:pt x="1182" y="1003"/>
                    <a:pt x="1003" y="1254"/>
                    <a:pt x="859" y="1504"/>
                  </a:cubicBezTo>
                  <a:cubicBezTo>
                    <a:pt x="716" y="1719"/>
                    <a:pt x="573" y="2005"/>
                    <a:pt x="466" y="2256"/>
                  </a:cubicBezTo>
                  <a:lnTo>
                    <a:pt x="394" y="2327"/>
                  </a:lnTo>
                  <a:cubicBezTo>
                    <a:pt x="287" y="2578"/>
                    <a:pt x="179" y="2829"/>
                    <a:pt x="72" y="3079"/>
                  </a:cubicBezTo>
                  <a:cubicBezTo>
                    <a:pt x="36" y="3186"/>
                    <a:pt x="0" y="3330"/>
                    <a:pt x="36" y="3473"/>
                  </a:cubicBezTo>
                  <a:cubicBezTo>
                    <a:pt x="36" y="3616"/>
                    <a:pt x="72" y="3759"/>
                    <a:pt x="144" y="3867"/>
                  </a:cubicBezTo>
                  <a:cubicBezTo>
                    <a:pt x="179" y="3938"/>
                    <a:pt x="215" y="3974"/>
                    <a:pt x="251" y="4010"/>
                  </a:cubicBezTo>
                  <a:lnTo>
                    <a:pt x="251" y="4046"/>
                  </a:lnTo>
                  <a:cubicBezTo>
                    <a:pt x="287" y="4117"/>
                    <a:pt x="323" y="4153"/>
                    <a:pt x="394" y="4189"/>
                  </a:cubicBezTo>
                  <a:cubicBezTo>
                    <a:pt x="502" y="4296"/>
                    <a:pt x="645" y="4368"/>
                    <a:pt x="788" y="4403"/>
                  </a:cubicBezTo>
                  <a:lnTo>
                    <a:pt x="1217" y="4403"/>
                  </a:lnTo>
                  <a:cubicBezTo>
                    <a:pt x="1361" y="4368"/>
                    <a:pt x="1504" y="4368"/>
                    <a:pt x="1647" y="4332"/>
                  </a:cubicBezTo>
                  <a:cubicBezTo>
                    <a:pt x="1719" y="4332"/>
                    <a:pt x="1790" y="4296"/>
                    <a:pt x="1826" y="4260"/>
                  </a:cubicBezTo>
                  <a:lnTo>
                    <a:pt x="1969" y="4225"/>
                  </a:lnTo>
                  <a:lnTo>
                    <a:pt x="2041" y="4296"/>
                  </a:lnTo>
                  <a:lnTo>
                    <a:pt x="2148" y="4368"/>
                  </a:lnTo>
                  <a:cubicBezTo>
                    <a:pt x="2220" y="4439"/>
                    <a:pt x="2291" y="4511"/>
                    <a:pt x="2399" y="4547"/>
                  </a:cubicBezTo>
                  <a:cubicBezTo>
                    <a:pt x="2578" y="4654"/>
                    <a:pt x="2757" y="4726"/>
                    <a:pt x="2936" y="4797"/>
                  </a:cubicBezTo>
                  <a:cubicBezTo>
                    <a:pt x="3043" y="4797"/>
                    <a:pt x="3150" y="4833"/>
                    <a:pt x="3258" y="4833"/>
                  </a:cubicBezTo>
                  <a:cubicBezTo>
                    <a:pt x="3329" y="4833"/>
                    <a:pt x="3437" y="4797"/>
                    <a:pt x="3544" y="4797"/>
                  </a:cubicBezTo>
                  <a:cubicBezTo>
                    <a:pt x="3723" y="4761"/>
                    <a:pt x="3902" y="4654"/>
                    <a:pt x="4045" y="4547"/>
                  </a:cubicBezTo>
                  <a:cubicBezTo>
                    <a:pt x="4117" y="4475"/>
                    <a:pt x="4188" y="4403"/>
                    <a:pt x="4260" y="4368"/>
                  </a:cubicBezTo>
                  <a:cubicBezTo>
                    <a:pt x="4296" y="4296"/>
                    <a:pt x="4332" y="4260"/>
                    <a:pt x="4403" y="4189"/>
                  </a:cubicBezTo>
                  <a:lnTo>
                    <a:pt x="4439" y="4153"/>
                  </a:lnTo>
                  <a:cubicBezTo>
                    <a:pt x="4511" y="4046"/>
                    <a:pt x="4618" y="3902"/>
                    <a:pt x="4690" y="3759"/>
                  </a:cubicBezTo>
                  <a:lnTo>
                    <a:pt x="4833" y="3580"/>
                  </a:lnTo>
                  <a:lnTo>
                    <a:pt x="4940" y="3401"/>
                  </a:lnTo>
                  <a:lnTo>
                    <a:pt x="5012" y="3437"/>
                  </a:lnTo>
                  <a:lnTo>
                    <a:pt x="5083" y="3437"/>
                  </a:lnTo>
                  <a:cubicBezTo>
                    <a:pt x="5191" y="3473"/>
                    <a:pt x="5298" y="3509"/>
                    <a:pt x="5370" y="3509"/>
                  </a:cubicBezTo>
                  <a:lnTo>
                    <a:pt x="5835" y="3509"/>
                  </a:lnTo>
                  <a:cubicBezTo>
                    <a:pt x="6014" y="3437"/>
                    <a:pt x="6157" y="3365"/>
                    <a:pt x="6264" y="3258"/>
                  </a:cubicBezTo>
                  <a:cubicBezTo>
                    <a:pt x="6372" y="3186"/>
                    <a:pt x="6479" y="3079"/>
                    <a:pt x="6551" y="2972"/>
                  </a:cubicBezTo>
                  <a:cubicBezTo>
                    <a:pt x="6658" y="2829"/>
                    <a:pt x="6766" y="2721"/>
                    <a:pt x="6837" y="2578"/>
                  </a:cubicBezTo>
                  <a:cubicBezTo>
                    <a:pt x="6945" y="2435"/>
                    <a:pt x="6945" y="2435"/>
                    <a:pt x="6980" y="2363"/>
                  </a:cubicBezTo>
                  <a:lnTo>
                    <a:pt x="7016" y="2292"/>
                  </a:lnTo>
                  <a:lnTo>
                    <a:pt x="7159" y="2292"/>
                  </a:lnTo>
                  <a:cubicBezTo>
                    <a:pt x="7231" y="2327"/>
                    <a:pt x="7338" y="2363"/>
                    <a:pt x="7410" y="2363"/>
                  </a:cubicBezTo>
                  <a:cubicBezTo>
                    <a:pt x="7517" y="2399"/>
                    <a:pt x="7625" y="2399"/>
                    <a:pt x="7732" y="2399"/>
                  </a:cubicBezTo>
                  <a:lnTo>
                    <a:pt x="8090" y="2399"/>
                  </a:lnTo>
                  <a:cubicBezTo>
                    <a:pt x="8197" y="2363"/>
                    <a:pt x="8305" y="2327"/>
                    <a:pt x="8376" y="2292"/>
                  </a:cubicBezTo>
                  <a:cubicBezTo>
                    <a:pt x="8484" y="2256"/>
                    <a:pt x="8555" y="2220"/>
                    <a:pt x="8627" y="2148"/>
                  </a:cubicBezTo>
                  <a:cubicBezTo>
                    <a:pt x="8770" y="2041"/>
                    <a:pt x="8949" y="1898"/>
                    <a:pt x="9056" y="1719"/>
                  </a:cubicBezTo>
                  <a:cubicBezTo>
                    <a:pt x="9200" y="1540"/>
                    <a:pt x="9343" y="1325"/>
                    <a:pt x="9450" y="1146"/>
                  </a:cubicBezTo>
                  <a:lnTo>
                    <a:pt x="9486" y="1075"/>
                  </a:lnTo>
                  <a:cubicBezTo>
                    <a:pt x="9593" y="896"/>
                    <a:pt x="9665" y="752"/>
                    <a:pt x="9737" y="573"/>
                  </a:cubicBezTo>
                  <a:cubicBezTo>
                    <a:pt x="9701" y="394"/>
                    <a:pt x="9593" y="251"/>
                    <a:pt x="9450" y="180"/>
                  </a:cubicBezTo>
                  <a:lnTo>
                    <a:pt x="9343" y="180"/>
                  </a:lnTo>
                  <a:cubicBezTo>
                    <a:pt x="9271" y="180"/>
                    <a:pt x="9200" y="216"/>
                    <a:pt x="9128" y="251"/>
                  </a:cubicBezTo>
                  <a:cubicBezTo>
                    <a:pt x="8985" y="323"/>
                    <a:pt x="8913" y="466"/>
                    <a:pt x="8913" y="609"/>
                  </a:cubicBezTo>
                  <a:cubicBezTo>
                    <a:pt x="8913" y="681"/>
                    <a:pt x="8878" y="717"/>
                    <a:pt x="8878" y="788"/>
                  </a:cubicBezTo>
                  <a:cubicBezTo>
                    <a:pt x="8842" y="896"/>
                    <a:pt x="8806" y="967"/>
                    <a:pt x="8770" y="1003"/>
                  </a:cubicBezTo>
                  <a:cubicBezTo>
                    <a:pt x="8663" y="1182"/>
                    <a:pt x="8591" y="1325"/>
                    <a:pt x="8484" y="1468"/>
                  </a:cubicBezTo>
                  <a:cubicBezTo>
                    <a:pt x="8376" y="1576"/>
                    <a:pt x="8305" y="1647"/>
                    <a:pt x="8197" y="1719"/>
                  </a:cubicBezTo>
                  <a:cubicBezTo>
                    <a:pt x="8162" y="1755"/>
                    <a:pt x="8126" y="1790"/>
                    <a:pt x="8054" y="1826"/>
                  </a:cubicBezTo>
                  <a:cubicBezTo>
                    <a:pt x="8018" y="1826"/>
                    <a:pt x="7947" y="1862"/>
                    <a:pt x="7911" y="1862"/>
                  </a:cubicBezTo>
                  <a:lnTo>
                    <a:pt x="7696" y="1862"/>
                  </a:lnTo>
                  <a:lnTo>
                    <a:pt x="7517" y="1826"/>
                  </a:lnTo>
                  <a:cubicBezTo>
                    <a:pt x="7482" y="1790"/>
                    <a:pt x="7410" y="1790"/>
                    <a:pt x="7374" y="1755"/>
                  </a:cubicBezTo>
                  <a:cubicBezTo>
                    <a:pt x="7303" y="1719"/>
                    <a:pt x="7195" y="1683"/>
                    <a:pt x="7124" y="1647"/>
                  </a:cubicBezTo>
                  <a:lnTo>
                    <a:pt x="6766" y="1647"/>
                  </a:lnTo>
                  <a:lnTo>
                    <a:pt x="6694" y="1683"/>
                  </a:lnTo>
                  <a:cubicBezTo>
                    <a:pt x="6658" y="1719"/>
                    <a:pt x="6622" y="1755"/>
                    <a:pt x="6587" y="1790"/>
                  </a:cubicBezTo>
                  <a:cubicBezTo>
                    <a:pt x="6515" y="1826"/>
                    <a:pt x="6479" y="1898"/>
                    <a:pt x="6443" y="1934"/>
                  </a:cubicBezTo>
                  <a:lnTo>
                    <a:pt x="6443" y="2005"/>
                  </a:lnTo>
                  <a:lnTo>
                    <a:pt x="6336" y="2184"/>
                  </a:lnTo>
                  <a:cubicBezTo>
                    <a:pt x="6229" y="2327"/>
                    <a:pt x="6086" y="2506"/>
                    <a:pt x="5978" y="2685"/>
                  </a:cubicBezTo>
                  <a:cubicBezTo>
                    <a:pt x="5907" y="2757"/>
                    <a:pt x="5835" y="2829"/>
                    <a:pt x="5763" y="2900"/>
                  </a:cubicBezTo>
                  <a:lnTo>
                    <a:pt x="5656" y="2972"/>
                  </a:lnTo>
                  <a:cubicBezTo>
                    <a:pt x="5620" y="2972"/>
                    <a:pt x="5549" y="3008"/>
                    <a:pt x="5513" y="3008"/>
                  </a:cubicBezTo>
                  <a:lnTo>
                    <a:pt x="5155" y="3008"/>
                  </a:lnTo>
                  <a:cubicBezTo>
                    <a:pt x="5083" y="3008"/>
                    <a:pt x="5012" y="2972"/>
                    <a:pt x="4940" y="2972"/>
                  </a:cubicBezTo>
                  <a:lnTo>
                    <a:pt x="4833" y="2972"/>
                  </a:lnTo>
                  <a:cubicBezTo>
                    <a:pt x="4761" y="3008"/>
                    <a:pt x="4725" y="3043"/>
                    <a:pt x="4690" y="3115"/>
                  </a:cubicBezTo>
                  <a:lnTo>
                    <a:pt x="4618" y="3186"/>
                  </a:lnTo>
                  <a:lnTo>
                    <a:pt x="4618" y="3222"/>
                  </a:lnTo>
                  <a:lnTo>
                    <a:pt x="4582" y="3258"/>
                  </a:lnTo>
                  <a:lnTo>
                    <a:pt x="4511" y="3330"/>
                  </a:lnTo>
                  <a:lnTo>
                    <a:pt x="4511" y="3365"/>
                  </a:lnTo>
                  <a:lnTo>
                    <a:pt x="4332" y="3616"/>
                  </a:lnTo>
                  <a:lnTo>
                    <a:pt x="4224" y="3723"/>
                  </a:lnTo>
                  <a:cubicBezTo>
                    <a:pt x="4117" y="3902"/>
                    <a:pt x="3974" y="4046"/>
                    <a:pt x="3830" y="4189"/>
                  </a:cubicBezTo>
                  <a:cubicBezTo>
                    <a:pt x="3759" y="4225"/>
                    <a:pt x="3687" y="4260"/>
                    <a:pt x="3616" y="4296"/>
                  </a:cubicBezTo>
                  <a:lnTo>
                    <a:pt x="3472" y="4332"/>
                  </a:lnTo>
                  <a:lnTo>
                    <a:pt x="3222" y="4332"/>
                  </a:lnTo>
                  <a:cubicBezTo>
                    <a:pt x="3150" y="4332"/>
                    <a:pt x="3043" y="4296"/>
                    <a:pt x="2971" y="4260"/>
                  </a:cubicBezTo>
                  <a:cubicBezTo>
                    <a:pt x="2864" y="4225"/>
                    <a:pt x="2757" y="4153"/>
                    <a:pt x="2649" y="4081"/>
                  </a:cubicBezTo>
                  <a:lnTo>
                    <a:pt x="2506" y="3938"/>
                  </a:lnTo>
                  <a:lnTo>
                    <a:pt x="2434" y="3902"/>
                  </a:lnTo>
                  <a:lnTo>
                    <a:pt x="2327" y="3759"/>
                  </a:lnTo>
                  <a:cubicBezTo>
                    <a:pt x="2291" y="3759"/>
                    <a:pt x="2255" y="3723"/>
                    <a:pt x="2220" y="3688"/>
                  </a:cubicBezTo>
                  <a:cubicBezTo>
                    <a:pt x="2148" y="3652"/>
                    <a:pt x="2076" y="3652"/>
                    <a:pt x="2005" y="3652"/>
                  </a:cubicBezTo>
                  <a:lnTo>
                    <a:pt x="1969" y="3652"/>
                  </a:lnTo>
                  <a:cubicBezTo>
                    <a:pt x="1898" y="3652"/>
                    <a:pt x="1826" y="3652"/>
                    <a:pt x="1754" y="3688"/>
                  </a:cubicBezTo>
                  <a:lnTo>
                    <a:pt x="1719" y="3688"/>
                  </a:lnTo>
                  <a:cubicBezTo>
                    <a:pt x="1575" y="3723"/>
                    <a:pt x="1396" y="3759"/>
                    <a:pt x="1217" y="3795"/>
                  </a:cubicBezTo>
                  <a:lnTo>
                    <a:pt x="1003" y="3795"/>
                  </a:lnTo>
                  <a:lnTo>
                    <a:pt x="895" y="3759"/>
                  </a:lnTo>
                  <a:lnTo>
                    <a:pt x="752" y="3688"/>
                  </a:lnTo>
                  <a:cubicBezTo>
                    <a:pt x="716" y="3652"/>
                    <a:pt x="681" y="3616"/>
                    <a:pt x="681" y="3580"/>
                  </a:cubicBezTo>
                  <a:cubicBezTo>
                    <a:pt x="645" y="3544"/>
                    <a:pt x="609" y="3509"/>
                    <a:pt x="609" y="3509"/>
                  </a:cubicBezTo>
                  <a:cubicBezTo>
                    <a:pt x="609" y="3473"/>
                    <a:pt x="609" y="3437"/>
                    <a:pt x="573" y="3401"/>
                  </a:cubicBezTo>
                  <a:cubicBezTo>
                    <a:pt x="573" y="3365"/>
                    <a:pt x="573" y="3330"/>
                    <a:pt x="573" y="3330"/>
                  </a:cubicBezTo>
                  <a:cubicBezTo>
                    <a:pt x="609" y="3151"/>
                    <a:pt x="645" y="3043"/>
                    <a:pt x="716" y="2900"/>
                  </a:cubicBezTo>
                  <a:cubicBezTo>
                    <a:pt x="859" y="2506"/>
                    <a:pt x="1074" y="2148"/>
                    <a:pt x="1253" y="1790"/>
                  </a:cubicBezTo>
                  <a:cubicBezTo>
                    <a:pt x="1468" y="1433"/>
                    <a:pt x="1719" y="1110"/>
                    <a:pt x="1969" y="788"/>
                  </a:cubicBezTo>
                  <a:lnTo>
                    <a:pt x="2148" y="573"/>
                  </a:lnTo>
                  <a:lnTo>
                    <a:pt x="2255" y="430"/>
                  </a:lnTo>
                  <a:cubicBezTo>
                    <a:pt x="2291" y="394"/>
                    <a:pt x="2327" y="323"/>
                    <a:pt x="2327" y="251"/>
                  </a:cubicBezTo>
                  <a:cubicBezTo>
                    <a:pt x="2327" y="180"/>
                    <a:pt x="2291" y="144"/>
                    <a:pt x="2255" y="72"/>
                  </a:cubicBezTo>
                  <a:cubicBezTo>
                    <a:pt x="2184" y="37"/>
                    <a:pt x="2148" y="1"/>
                    <a:pt x="207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547;p33">
              <a:extLst>
                <a:ext uri="{FF2B5EF4-FFF2-40B4-BE49-F238E27FC236}">
                  <a16:creationId xmlns:a16="http://schemas.microsoft.com/office/drawing/2014/main" id="{C0291AB3-09AE-6821-BE1A-FE35EEEFB7AE}"/>
                </a:ext>
              </a:extLst>
            </p:cNvPr>
            <p:cNvSpPr/>
            <p:nvPr/>
          </p:nvSpPr>
          <p:spPr>
            <a:xfrm>
              <a:off x="2714225" y="1343825"/>
              <a:ext cx="59075" cy="164125"/>
            </a:xfrm>
            <a:custGeom>
              <a:avLst/>
              <a:gdLst/>
              <a:ahLst/>
              <a:cxnLst/>
              <a:rect l="l" t="t" r="r" b="b"/>
              <a:pathLst>
                <a:path w="2363" h="6565" extrusionOk="0">
                  <a:moveTo>
                    <a:pt x="1253" y="0"/>
                  </a:moveTo>
                  <a:cubicBezTo>
                    <a:pt x="1146" y="0"/>
                    <a:pt x="1038" y="36"/>
                    <a:pt x="931" y="36"/>
                  </a:cubicBezTo>
                  <a:cubicBezTo>
                    <a:pt x="680" y="108"/>
                    <a:pt x="430" y="251"/>
                    <a:pt x="251" y="466"/>
                  </a:cubicBezTo>
                  <a:cubicBezTo>
                    <a:pt x="215" y="501"/>
                    <a:pt x="179" y="537"/>
                    <a:pt x="179" y="573"/>
                  </a:cubicBezTo>
                  <a:cubicBezTo>
                    <a:pt x="179" y="645"/>
                    <a:pt x="215" y="716"/>
                    <a:pt x="251" y="752"/>
                  </a:cubicBezTo>
                  <a:cubicBezTo>
                    <a:pt x="287" y="788"/>
                    <a:pt x="322" y="788"/>
                    <a:pt x="394" y="788"/>
                  </a:cubicBezTo>
                  <a:cubicBezTo>
                    <a:pt x="430" y="788"/>
                    <a:pt x="501" y="788"/>
                    <a:pt x="537" y="752"/>
                  </a:cubicBezTo>
                  <a:lnTo>
                    <a:pt x="645" y="645"/>
                  </a:lnTo>
                  <a:cubicBezTo>
                    <a:pt x="716" y="609"/>
                    <a:pt x="788" y="537"/>
                    <a:pt x="895" y="501"/>
                  </a:cubicBezTo>
                  <a:cubicBezTo>
                    <a:pt x="967" y="501"/>
                    <a:pt x="1038" y="466"/>
                    <a:pt x="1146" y="430"/>
                  </a:cubicBezTo>
                  <a:lnTo>
                    <a:pt x="1396" y="430"/>
                  </a:lnTo>
                  <a:lnTo>
                    <a:pt x="1468" y="501"/>
                  </a:lnTo>
                  <a:lnTo>
                    <a:pt x="1504" y="537"/>
                  </a:lnTo>
                  <a:cubicBezTo>
                    <a:pt x="1504" y="573"/>
                    <a:pt x="1539" y="573"/>
                    <a:pt x="1539" y="609"/>
                  </a:cubicBezTo>
                  <a:cubicBezTo>
                    <a:pt x="1539" y="645"/>
                    <a:pt x="1575" y="680"/>
                    <a:pt x="1575" y="752"/>
                  </a:cubicBezTo>
                  <a:cubicBezTo>
                    <a:pt x="1575" y="824"/>
                    <a:pt x="1575" y="895"/>
                    <a:pt x="1575" y="967"/>
                  </a:cubicBezTo>
                  <a:cubicBezTo>
                    <a:pt x="1575" y="1038"/>
                    <a:pt x="1539" y="1110"/>
                    <a:pt x="1504" y="1217"/>
                  </a:cubicBezTo>
                  <a:cubicBezTo>
                    <a:pt x="1504" y="1253"/>
                    <a:pt x="1504" y="1253"/>
                    <a:pt x="1504" y="1289"/>
                  </a:cubicBezTo>
                  <a:cubicBezTo>
                    <a:pt x="1504" y="1360"/>
                    <a:pt x="1468" y="1432"/>
                    <a:pt x="1468" y="1504"/>
                  </a:cubicBezTo>
                  <a:cubicBezTo>
                    <a:pt x="1468" y="1611"/>
                    <a:pt x="1504" y="1718"/>
                    <a:pt x="1575" y="1790"/>
                  </a:cubicBezTo>
                  <a:cubicBezTo>
                    <a:pt x="1647" y="1862"/>
                    <a:pt x="1683" y="1897"/>
                    <a:pt x="1754" y="1933"/>
                  </a:cubicBezTo>
                  <a:lnTo>
                    <a:pt x="1790" y="1969"/>
                  </a:lnTo>
                  <a:cubicBezTo>
                    <a:pt x="1826" y="2005"/>
                    <a:pt x="1862" y="2005"/>
                    <a:pt x="1862" y="2041"/>
                  </a:cubicBezTo>
                  <a:cubicBezTo>
                    <a:pt x="1862" y="2076"/>
                    <a:pt x="1862" y="2076"/>
                    <a:pt x="1862" y="2076"/>
                  </a:cubicBezTo>
                  <a:lnTo>
                    <a:pt x="1862" y="2148"/>
                  </a:lnTo>
                  <a:cubicBezTo>
                    <a:pt x="1897" y="2220"/>
                    <a:pt x="1897" y="2255"/>
                    <a:pt x="1862" y="2327"/>
                  </a:cubicBezTo>
                  <a:cubicBezTo>
                    <a:pt x="1826" y="2542"/>
                    <a:pt x="1754" y="2721"/>
                    <a:pt x="1683" y="2935"/>
                  </a:cubicBezTo>
                  <a:lnTo>
                    <a:pt x="1647" y="3007"/>
                  </a:lnTo>
                  <a:cubicBezTo>
                    <a:pt x="1611" y="3043"/>
                    <a:pt x="1611" y="3079"/>
                    <a:pt x="1611" y="3114"/>
                  </a:cubicBezTo>
                  <a:lnTo>
                    <a:pt x="1611" y="3222"/>
                  </a:lnTo>
                  <a:cubicBezTo>
                    <a:pt x="1575" y="3293"/>
                    <a:pt x="1575" y="3329"/>
                    <a:pt x="1611" y="3401"/>
                  </a:cubicBezTo>
                  <a:cubicBezTo>
                    <a:pt x="1611" y="3437"/>
                    <a:pt x="1611" y="3472"/>
                    <a:pt x="1647" y="3508"/>
                  </a:cubicBezTo>
                  <a:cubicBezTo>
                    <a:pt x="1647" y="3544"/>
                    <a:pt x="1647" y="3544"/>
                    <a:pt x="1647" y="3544"/>
                  </a:cubicBezTo>
                  <a:lnTo>
                    <a:pt x="1683" y="3651"/>
                  </a:lnTo>
                  <a:lnTo>
                    <a:pt x="1718" y="3687"/>
                  </a:lnTo>
                  <a:lnTo>
                    <a:pt x="1718" y="3795"/>
                  </a:lnTo>
                  <a:lnTo>
                    <a:pt x="1718" y="3830"/>
                  </a:lnTo>
                  <a:lnTo>
                    <a:pt x="1683" y="3902"/>
                  </a:lnTo>
                  <a:cubicBezTo>
                    <a:pt x="1683" y="3938"/>
                    <a:pt x="1647" y="3973"/>
                    <a:pt x="1647" y="4009"/>
                  </a:cubicBezTo>
                  <a:lnTo>
                    <a:pt x="1504" y="4117"/>
                  </a:lnTo>
                  <a:cubicBezTo>
                    <a:pt x="1468" y="4152"/>
                    <a:pt x="1396" y="4188"/>
                    <a:pt x="1325" y="4224"/>
                  </a:cubicBezTo>
                  <a:lnTo>
                    <a:pt x="1181" y="4296"/>
                  </a:lnTo>
                  <a:lnTo>
                    <a:pt x="1146" y="4296"/>
                  </a:lnTo>
                  <a:cubicBezTo>
                    <a:pt x="1074" y="4296"/>
                    <a:pt x="967" y="4367"/>
                    <a:pt x="931" y="4403"/>
                  </a:cubicBezTo>
                  <a:cubicBezTo>
                    <a:pt x="895" y="4439"/>
                    <a:pt x="859" y="4475"/>
                    <a:pt x="824" y="4510"/>
                  </a:cubicBezTo>
                  <a:cubicBezTo>
                    <a:pt x="788" y="4582"/>
                    <a:pt x="788" y="4618"/>
                    <a:pt x="788" y="4689"/>
                  </a:cubicBezTo>
                  <a:cubicBezTo>
                    <a:pt x="788" y="4725"/>
                    <a:pt x="788" y="4761"/>
                    <a:pt x="788" y="4797"/>
                  </a:cubicBezTo>
                  <a:cubicBezTo>
                    <a:pt x="788" y="4868"/>
                    <a:pt x="824" y="4940"/>
                    <a:pt x="859" y="4976"/>
                  </a:cubicBezTo>
                  <a:cubicBezTo>
                    <a:pt x="895" y="5012"/>
                    <a:pt x="895" y="5047"/>
                    <a:pt x="931" y="5083"/>
                  </a:cubicBezTo>
                  <a:cubicBezTo>
                    <a:pt x="931" y="5119"/>
                    <a:pt x="967" y="5155"/>
                    <a:pt x="967" y="5191"/>
                  </a:cubicBezTo>
                  <a:cubicBezTo>
                    <a:pt x="967" y="5226"/>
                    <a:pt x="967" y="5262"/>
                    <a:pt x="967" y="5262"/>
                  </a:cubicBezTo>
                  <a:cubicBezTo>
                    <a:pt x="967" y="5298"/>
                    <a:pt x="967" y="5334"/>
                    <a:pt x="967" y="5369"/>
                  </a:cubicBezTo>
                  <a:lnTo>
                    <a:pt x="895" y="5477"/>
                  </a:lnTo>
                  <a:cubicBezTo>
                    <a:pt x="824" y="5548"/>
                    <a:pt x="788" y="5584"/>
                    <a:pt x="716" y="5656"/>
                  </a:cubicBezTo>
                  <a:cubicBezTo>
                    <a:pt x="609" y="5727"/>
                    <a:pt x="501" y="5763"/>
                    <a:pt x="430" y="5835"/>
                  </a:cubicBezTo>
                  <a:lnTo>
                    <a:pt x="358" y="5835"/>
                  </a:lnTo>
                  <a:cubicBezTo>
                    <a:pt x="215" y="5835"/>
                    <a:pt x="108" y="5906"/>
                    <a:pt x="36" y="6014"/>
                  </a:cubicBezTo>
                  <a:cubicBezTo>
                    <a:pt x="0" y="6085"/>
                    <a:pt x="0" y="6193"/>
                    <a:pt x="0" y="6264"/>
                  </a:cubicBezTo>
                  <a:lnTo>
                    <a:pt x="0" y="6300"/>
                  </a:lnTo>
                  <a:lnTo>
                    <a:pt x="0" y="6336"/>
                  </a:lnTo>
                  <a:cubicBezTo>
                    <a:pt x="36" y="6408"/>
                    <a:pt x="72" y="6443"/>
                    <a:pt x="143" y="6479"/>
                  </a:cubicBezTo>
                  <a:cubicBezTo>
                    <a:pt x="196" y="6532"/>
                    <a:pt x="267" y="6565"/>
                    <a:pt x="344" y="6565"/>
                  </a:cubicBezTo>
                  <a:cubicBezTo>
                    <a:pt x="372" y="6565"/>
                    <a:pt x="401" y="6560"/>
                    <a:pt x="430" y="6551"/>
                  </a:cubicBezTo>
                  <a:cubicBezTo>
                    <a:pt x="537" y="6551"/>
                    <a:pt x="680" y="6515"/>
                    <a:pt x="788" y="6408"/>
                  </a:cubicBezTo>
                  <a:cubicBezTo>
                    <a:pt x="967" y="6300"/>
                    <a:pt x="1146" y="6157"/>
                    <a:pt x="1289" y="5978"/>
                  </a:cubicBezTo>
                  <a:cubicBezTo>
                    <a:pt x="1396" y="5871"/>
                    <a:pt x="1468" y="5763"/>
                    <a:pt x="1504" y="5620"/>
                  </a:cubicBezTo>
                  <a:cubicBezTo>
                    <a:pt x="1539" y="5513"/>
                    <a:pt x="1575" y="5405"/>
                    <a:pt x="1575" y="5262"/>
                  </a:cubicBezTo>
                  <a:cubicBezTo>
                    <a:pt x="1575" y="5226"/>
                    <a:pt x="1575" y="5155"/>
                    <a:pt x="1575" y="5083"/>
                  </a:cubicBezTo>
                  <a:cubicBezTo>
                    <a:pt x="1539" y="5012"/>
                    <a:pt x="1539" y="4976"/>
                    <a:pt x="1504" y="4904"/>
                  </a:cubicBezTo>
                  <a:lnTo>
                    <a:pt x="1468" y="4833"/>
                  </a:lnTo>
                  <a:lnTo>
                    <a:pt x="1575" y="4797"/>
                  </a:lnTo>
                  <a:cubicBezTo>
                    <a:pt x="1754" y="4689"/>
                    <a:pt x="1933" y="4546"/>
                    <a:pt x="2041" y="4367"/>
                  </a:cubicBezTo>
                  <a:cubicBezTo>
                    <a:pt x="2148" y="4224"/>
                    <a:pt x="2220" y="4045"/>
                    <a:pt x="2220" y="3830"/>
                  </a:cubicBezTo>
                  <a:cubicBezTo>
                    <a:pt x="2220" y="3795"/>
                    <a:pt x="2220" y="3759"/>
                    <a:pt x="2220" y="3723"/>
                  </a:cubicBezTo>
                  <a:cubicBezTo>
                    <a:pt x="2220" y="3687"/>
                    <a:pt x="2220" y="3687"/>
                    <a:pt x="2220" y="3651"/>
                  </a:cubicBezTo>
                  <a:cubicBezTo>
                    <a:pt x="2220" y="3616"/>
                    <a:pt x="2220" y="3580"/>
                    <a:pt x="2184" y="3544"/>
                  </a:cubicBezTo>
                  <a:cubicBezTo>
                    <a:pt x="2148" y="3472"/>
                    <a:pt x="2148" y="3401"/>
                    <a:pt x="2112" y="3365"/>
                  </a:cubicBezTo>
                  <a:lnTo>
                    <a:pt x="2041" y="3258"/>
                  </a:lnTo>
                  <a:cubicBezTo>
                    <a:pt x="2076" y="3222"/>
                    <a:pt x="2076" y="3150"/>
                    <a:pt x="2112" y="3114"/>
                  </a:cubicBezTo>
                  <a:lnTo>
                    <a:pt x="2148" y="3043"/>
                  </a:lnTo>
                  <a:cubicBezTo>
                    <a:pt x="2184" y="2900"/>
                    <a:pt x="2255" y="2721"/>
                    <a:pt x="2291" y="2578"/>
                  </a:cubicBezTo>
                  <a:cubicBezTo>
                    <a:pt x="2363" y="2363"/>
                    <a:pt x="2363" y="2148"/>
                    <a:pt x="2291" y="1933"/>
                  </a:cubicBezTo>
                  <a:cubicBezTo>
                    <a:pt x="2255" y="1826"/>
                    <a:pt x="2184" y="1718"/>
                    <a:pt x="2112" y="1611"/>
                  </a:cubicBezTo>
                  <a:cubicBezTo>
                    <a:pt x="2076" y="1575"/>
                    <a:pt x="2041" y="1575"/>
                    <a:pt x="2005" y="1539"/>
                  </a:cubicBezTo>
                  <a:lnTo>
                    <a:pt x="1969" y="1504"/>
                  </a:lnTo>
                  <a:cubicBezTo>
                    <a:pt x="2005" y="1289"/>
                    <a:pt x="2041" y="1074"/>
                    <a:pt x="2076" y="824"/>
                  </a:cubicBezTo>
                  <a:cubicBezTo>
                    <a:pt x="2041" y="680"/>
                    <a:pt x="2041" y="573"/>
                    <a:pt x="1969" y="430"/>
                  </a:cubicBezTo>
                  <a:cubicBezTo>
                    <a:pt x="1933" y="394"/>
                    <a:pt x="1897" y="322"/>
                    <a:pt x="1862" y="287"/>
                  </a:cubicBezTo>
                  <a:cubicBezTo>
                    <a:pt x="1826" y="215"/>
                    <a:pt x="1754" y="179"/>
                    <a:pt x="1683" y="108"/>
                  </a:cubicBezTo>
                  <a:cubicBezTo>
                    <a:pt x="1575" y="36"/>
                    <a:pt x="1468" y="0"/>
                    <a:pt x="13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48;p33">
              <a:extLst>
                <a:ext uri="{FF2B5EF4-FFF2-40B4-BE49-F238E27FC236}">
                  <a16:creationId xmlns:a16="http://schemas.microsoft.com/office/drawing/2014/main" id="{4CAD7A15-967C-658A-07EF-2B4A9AF6C4E9}"/>
                </a:ext>
              </a:extLst>
            </p:cNvPr>
            <p:cNvSpPr/>
            <p:nvPr/>
          </p:nvSpPr>
          <p:spPr>
            <a:xfrm>
              <a:off x="2209500" y="1546050"/>
              <a:ext cx="72525" cy="118150"/>
            </a:xfrm>
            <a:custGeom>
              <a:avLst/>
              <a:gdLst/>
              <a:ahLst/>
              <a:cxnLst/>
              <a:rect l="l" t="t" r="r" b="b"/>
              <a:pathLst>
                <a:path w="2901" h="4726" extrusionOk="0">
                  <a:moveTo>
                    <a:pt x="1182" y="1"/>
                  </a:moveTo>
                  <a:cubicBezTo>
                    <a:pt x="1039" y="1"/>
                    <a:pt x="896" y="1"/>
                    <a:pt x="753" y="72"/>
                  </a:cubicBezTo>
                  <a:cubicBezTo>
                    <a:pt x="609" y="108"/>
                    <a:pt x="502" y="216"/>
                    <a:pt x="395" y="323"/>
                  </a:cubicBezTo>
                  <a:cubicBezTo>
                    <a:pt x="287" y="430"/>
                    <a:pt x="180" y="574"/>
                    <a:pt x="108" y="717"/>
                  </a:cubicBezTo>
                  <a:cubicBezTo>
                    <a:pt x="37" y="896"/>
                    <a:pt x="1" y="1075"/>
                    <a:pt x="1" y="1254"/>
                  </a:cubicBezTo>
                  <a:cubicBezTo>
                    <a:pt x="1" y="1433"/>
                    <a:pt x="73" y="1612"/>
                    <a:pt x="144" y="1755"/>
                  </a:cubicBezTo>
                  <a:cubicBezTo>
                    <a:pt x="216" y="1898"/>
                    <a:pt x="323" y="2041"/>
                    <a:pt x="431" y="2149"/>
                  </a:cubicBezTo>
                  <a:cubicBezTo>
                    <a:pt x="502" y="2220"/>
                    <a:pt x="574" y="2256"/>
                    <a:pt x="645" y="2328"/>
                  </a:cubicBezTo>
                  <a:lnTo>
                    <a:pt x="681" y="2363"/>
                  </a:lnTo>
                  <a:lnTo>
                    <a:pt x="717" y="2399"/>
                  </a:lnTo>
                  <a:lnTo>
                    <a:pt x="681" y="2435"/>
                  </a:lnTo>
                  <a:lnTo>
                    <a:pt x="609" y="2507"/>
                  </a:lnTo>
                  <a:cubicBezTo>
                    <a:pt x="538" y="2614"/>
                    <a:pt x="466" y="2685"/>
                    <a:pt x="395" y="2793"/>
                  </a:cubicBezTo>
                  <a:cubicBezTo>
                    <a:pt x="359" y="2900"/>
                    <a:pt x="287" y="3008"/>
                    <a:pt x="252" y="3151"/>
                  </a:cubicBezTo>
                  <a:cubicBezTo>
                    <a:pt x="216" y="3222"/>
                    <a:pt x="216" y="3366"/>
                    <a:pt x="180" y="3473"/>
                  </a:cubicBezTo>
                  <a:cubicBezTo>
                    <a:pt x="180" y="3580"/>
                    <a:pt x="180" y="3724"/>
                    <a:pt x="216" y="3831"/>
                  </a:cubicBezTo>
                  <a:cubicBezTo>
                    <a:pt x="252" y="3938"/>
                    <a:pt x="287" y="4046"/>
                    <a:pt x="359" y="4153"/>
                  </a:cubicBezTo>
                  <a:cubicBezTo>
                    <a:pt x="395" y="4260"/>
                    <a:pt x="502" y="4368"/>
                    <a:pt x="574" y="4439"/>
                  </a:cubicBezTo>
                  <a:cubicBezTo>
                    <a:pt x="645" y="4511"/>
                    <a:pt x="753" y="4583"/>
                    <a:pt x="824" y="4618"/>
                  </a:cubicBezTo>
                  <a:cubicBezTo>
                    <a:pt x="896" y="4654"/>
                    <a:pt x="967" y="4654"/>
                    <a:pt x="1039" y="4690"/>
                  </a:cubicBezTo>
                  <a:cubicBezTo>
                    <a:pt x="1111" y="4690"/>
                    <a:pt x="1182" y="4690"/>
                    <a:pt x="1218" y="4726"/>
                  </a:cubicBezTo>
                  <a:lnTo>
                    <a:pt x="1433" y="4726"/>
                  </a:lnTo>
                  <a:cubicBezTo>
                    <a:pt x="1504" y="4690"/>
                    <a:pt x="1576" y="4690"/>
                    <a:pt x="1648" y="4690"/>
                  </a:cubicBezTo>
                  <a:cubicBezTo>
                    <a:pt x="1719" y="4654"/>
                    <a:pt x="1755" y="4654"/>
                    <a:pt x="1827" y="4618"/>
                  </a:cubicBezTo>
                  <a:lnTo>
                    <a:pt x="1862" y="4618"/>
                  </a:lnTo>
                  <a:lnTo>
                    <a:pt x="1970" y="4583"/>
                  </a:lnTo>
                  <a:lnTo>
                    <a:pt x="2005" y="4583"/>
                  </a:lnTo>
                  <a:cubicBezTo>
                    <a:pt x="2113" y="4511"/>
                    <a:pt x="2220" y="4439"/>
                    <a:pt x="2328" y="4404"/>
                  </a:cubicBezTo>
                  <a:lnTo>
                    <a:pt x="2399" y="4260"/>
                  </a:lnTo>
                  <a:lnTo>
                    <a:pt x="2650" y="4081"/>
                  </a:lnTo>
                  <a:cubicBezTo>
                    <a:pt x="2829" y="3974"/>
                    <a:pt x="2865" y="3795"/>
                    <a:pt x="2793" y="3616"/>
                  </a:cubicBezTo>
                  <a:cubicBezTo>
                    <a:pt x="2721" y="3509"/>
                    <a:pt x="2614" y="3437"/>
                    <a:pt x="2471" y="3437"/>
                  </a:cubicBezTo>
                  <a:cubicBezTo>
                    <a:pt x="2435" y="3437"/>
                    <a:pt x="2363" y="3473"/>
                    <a:pt x="2328" y="3473"/>
                  </a:cubicBezTo>
                  <a:lnTo>
                    <a:pt x="2041" y="3652"/>
                  </a:lnTo>
                  <a:lnTo>
                    <a:pt x="1934" y="3724"/>
                  </a:lnTo>
                  <a:cubicBezTo>
                    <a:pt x="1791" y="3795"/>
                    <a:pt x="1648" y="3867"/>
                    <a:pt x="1469" y="3974"/>
                  </a:cubicBezTo>
                  <a:lnTo>
                    <a:pt x="1325" y="4010"/>
                  </a:lnTo>
                  <a:lnTo>
                    <a:pt x="1146" y="4010"/>
                  </a:lnTo>
                  <a:lnTo>
                    <a:pt x="1039" y="3974"/>
                  </a:lnTo>
                  <a:lnTo>
                    <a:pt x="932" y="3903"/>
                  </a:lnTo>
                  <a:lnTo>
                    <a:pt x="824" y="3831"/>
                  </a:lnTo>
                  <a:cubicBezTo>
                    <a:pt x="788" y="3759"/>
                    <a:pt x="788" y="3724"/>
                    <a:pt x="753" y="3688"/>
                  </a:cubicBezTo>
                  <a:cubicBezTo>
                    <a:pt x="717" y="3652"/>
                    <a:pt x="717" y="3580"/>
                    <a:pt x="717" y="3545"/>
                  </a:cubicBezTo>
                  <a:cubicBezTo>
                    <a:pt x="717" y="3473"/>
                    <a:pt x="717" y="3401"/>
                    <a:pt x="717" y="3330"/>
                  </a:cubicBezTo>
                  <a:cubicBezTo>
                    <a:pt x="717" y="3258"/>
                    <a:pt x="753" y="3187"/>
                    <a:pt x="788" y="3115"/>
                  </a:cubicBezTo>
                  <a:cubicBezTo>
                    <a:pt x="824" y="3008"/>
                    <a:pt x="896" y="2900"/>
                    <a:pt x="967" y="2793"/>
                  </a:cubicBezTo>
                  <a:lnTo>
                    <a:pt x="1039" y="2721"/>
                  </a:lnTo>
                  <a:lnTo>
                    <a:pt x="1075" y="2685"/>
                  </a:lnTo>
                  <a:lnTo>
                    <a:pt x="1111" y="2614"/>
                  </a:lnTo>
                  <a:cubicBezTo>
                    <a:pt x="1146" y="2578"/>
                    <a:pt x="1182" y="2542"/>
                    <a:pt x="1218" y="2507"/>
                  </a:cubicBezTo>
                  <a:cubicBezTo>
                    <a:pt x="1218" y="2471"/>
                    <a:pt x="1254" y="2471"/>
                    <a:pt x="1254" y="2435"/>
                  </a:cubicBezTo>
                  <a:cubicBezTo>
                    <a:pt x="1290" y="2507"/>
                    <a:pt x="1325" y="2578"/>
                    <a:pt x="1361" y="2650"/>
                  </a:cubicBezTo>
                  <a:cubicBezTo>
                    <a:pt x="1469" y="2757"/>
                    <a:pt x="1612" y="2829"/>
                    <a:pt x="1755" y="2864"/>
                  </a:cubicBezTo>
                  <a:lnTo>
                    <a:pt x="2005" y="2864"/>
                  </a:lnTo>
                  <a:cubicBezTo>
                    <a:pt x="2077" y="2864"/>
                    <a:pt x="2149" y="2829"/>
                    <a:pt x="2256" y="2829"/>
                  </a:cubicBezTo>
                  <a:cubicBezTo>
                    <a:pt x="2399" y="2793"/>
                    <a:pt x="2542" y="2757"/>
                    <a:pt x="2686" y="2685"/>
                  </a:cubicBezTo>
                  <a:cubicBezTo>
                    <a:pt x="2829" y="2650"/>
                    <a:pt x="2900" y="2507"/>
                    <a:pt x="2865" y="2363"/>
                  </a:cubicBezTo>
                  <a:cubicBezTo>
                    <a:pt x="2829" y="2256"/>
                    <a:pt x="2757" y="2184"/>
                    <a:pt x="2614" y="2184"/>
                  </a:cubicBezTo>
                  <a:lnTo>
                    <a:pt x="2578" y="2220"/>
                  </a:lnTo>
                  <a:lnTo>
                    <a:pt x="2399" y="2256"/>
                  </a:lnTo>
                  <a:lnTo>
                    <a:pt x="2256" y="2256"/>
                  </a:lnTo>
                  <a:lnTo>
                    <a:pt x="2077" y="2292"/>
                  </a:lnTo>
                  <a:lnTo>
                    <a:pt x="1827" y="2292"/>
                  </a:lnTo>
                  <a:lnTo>
                    <a:pt x="1791" y="2256"/>
                  </a:lnTo>
                  <a:cubicBezTo>
                    <a:pt x="1791" y="2256"/>
                    <a:pt x="1755" y="2220"/>
                    <a:pt x="1755" y="2220"/>
                  </a:cubicBezTo>
                  <a:cubicBezTo>
                    <a:pt x="1755" y="2184"/>
                    <a:pt x="1719" y="2149"/>
                    <a:pt x="1719" y="2113"/>
                  </a:cubicBezTo>
                  <a:cubicBezTo>
                    <a:pt x="1719" y="2077"/>
                    <a:pt x="1719" y="2005"/>
                    <a:pt x="1719" y="1970"/>
                  </a:cubicBezTo>
                  <a:cubicBezTo>
                    <a:pt x="1755" y="1898"/>
                    <a:pt x="1755" y="1826"/>
                    <a:pt x="1791" y="1755"/>
                  </a:cubicBezTo>
                  <a:cubicBezTo>
                    <a:pt x="1827" y="1683"/>
                    <a:pt x="1862" y="1612"/>
                    <a:pt x="1898" y="1576"/>
                  </a:cubicBezTo>
                  <a:cubicBezTo>
                    <a:pt x="1970" y="1504"/>
                    <a:pt x="2041" y="1433"/>
                    <a:pt x="2113" y="1361"/>
                  </a:cubicBezTo>
                  <a:cubicBezTo>
                    <a:pt x="2149" y="1289"/>
                    <a:pt x="2184" y="1218"/>
                    <a:pt x="2184" y="1146"/>
                  </a:cubicBezTo>
                  <a:cubicBezTo>
                    <a:pt x="2184" y="1075"/>
                    <a:pt x="2149" y="1003"/>
                    <a:pt x="2113" y="967"/>
                  </a:cubicBezTo>
                  <a:cubicBezTo>
                    <a:pt x="2041" y="896"/>
                    <a:pt x="1970" y="896"/>
                    <a:pt x="1934" y="896"/>
                  </a:cubicBezTo>
                  <a:cubicBezTo>
                    <a:pt x="1827" y="896"/>
                    <a:pt x="1791" y="896"/>
                    <a:pt x="1719" y="967"/>
                  </a:cubicBezTo>
                  <a:cubicBezTo>
                    <a:pt x="1612" y="1075"/>
                    <a:pt x="1504" y="1182"/>
                    <a:pt x="1433" y="1289"/>
                  </a:cubicBezTo>
                  <a:cubicBezTo>
                    <a:pt x="1325" y="1433"/>
                    <a:pt x="1254" y="1576"/>
                    <a:pt x="1218" y="1755"/>
                  </a:cubicBezTo>
                  <a:cubicBezTo>
                    <a:pt x="1182" y="1862"/>
                    <a:pt x="1182" y="1970"/>
                    <a:pt x="1182" y="2077"/>
                  </a:cubicBezTo>
                  <a:lnTo>
                    <a:pt x="1111" y="2041"/>
                  </a:lnTo>
                  <a:cubicBezTo>
                    <a:pt x="1111" y="2005"/>
                    <a:pt x="1075" y="2005"/>
                    <a:pt x="1039" y="2005"/>
                  </a:cubicBezTo>
                  <a:lnTo>
                    <a:pt x="967" y="1934"/>
                  </a:lnTo>
                  <a:cubicBezTo>
                    <a:pt x="932" y="1898"/>
                    <a:pt x="860" y="1862"/>
                    <a:pt x="788" y="1826"/>
                  </a:cubicBezTo>
                  <a:cubicBezTo>
                    <a:pt x="717" y="1755"/>
                    <a:pt x="645" y="1683"/>
                    <a:pt x="609" y="1647"/>
                  </a:cubicBezTo>
                  <a:cubicBezTo>
                    <a:pt x="574" y="1576"/>
                    <a:pt x="538" y="1504"/>
                    <a:pt x="502" y="1468"/>
                  </a:cubicBezTo>
                  <a:cubicBezTo>
                    <a:pt x="466" y="1397"/>
                    <a:pt x="466" y="1325"/>
                    <a:pt x="431" y="1254"/>
                  </a:cubicBezTo>
                  <a:cubicBezTo>
                    <a:pt x="431" y="1182"/>
                    <a:pt x="431" y="1111"/>
                    <a:pt x="431" y="1039"/>
                  </a:cubicBezTo>
                  <a:cubicBezTo>
                    <a:pt x="466" y="967"/>
                    <a:pt x="466" y="896"/>
                    <a:pt x="502" y="824"/>
                  </a:cubicBezTo>
                  <a:cubicBezTo>
                    <a:pt x="538" y="753"/>
                    <a:pt x="574" y="681"/>
                    <a:pt x="609" y="609"/>
                  </a:cubicBezTo>
                  <a:cubicBezTo>
                    <a:pt x="681" y="538"/>
                    <a:pt x="717" y="502"/>
                    <a:pt x="788" y="430"/>
                  </a:cubicBezTo>
                  <a:lnTo>
                    <a:pt x="896" y="395"/>
                  </a:lnTo>
                  <a:lnTo>
                    <a:pt x="1039" y="323"/>
                  </a:lnTo>
                  <a:lnTo>
                    <a:pt x="1146" y="323"/>
                  </a:lnTo>
                  <a:cubicBezTo>
                    <a:pt x="1254" y="323"/>
                    <a:pt x="1325" y="251"/>
                    <a:pt x="1325" y="180"/>
                  </a:cubicBezTo>
                  <a:cubicBezTo>
                    <a:pt x="1325" y="72"/>
                    <a:pt x="1254" y="1"/>
                    <a:pt x="118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49;p33">
              <a:extLst>
                <a:ext uri="{FF2B5EF4-FFF2-40B4-BE49-F238E27FC236}">
                  <a16:creationId xmlns:a16="http://schemas.microsoft.com/office/drawing/2014/main" id="{3507ECFA-DC17-8C42-AC55-70432AD788DB}"/>
                </a:ext>
              </a:extLst>
            </p:cNvPr>
            <p:cNvSpPr/>
            <p:nvPr/>
          </p:nvSpPr>
          <p:spPr>
            <a:xfrm>
              <a:off x="2237250" y="1466425"/>
              <a:ext cx="42075" cy="86825"/>
            </a:xfrm>
            <a:custGeom>
              <a:avLst/>
              <a:gdLst/>
              <a:ahLst/>
              <a:cxnLst/>
              <a:rect l="l" t="t" r="r" b="b"/>
              <a:pathLst>
                <a:path w="1683" h="3473" extrusionOk="0">
                  <a:moveTo>
                    <a:pt x="752" y="0"/>
                  </a:moveTo>
                  <a:cubicBezTo>
                    <a:pt x="717" y="0"/>
                    <a:pt x="681" y="36"/>
                    <a:pt x="645" y="72"/>
                  </a:cubicBezTo>
                  <a:cubicBezTo>
                    <a:pt x="609" y="108"/>
                    <a:pt x="573" y="143"/>
                    <a:pt x="538" y="179"/>
                  </a:cubicBezTo>
                  <a:cubicBezTo>
                    <a:pt x="502" y="215"/>
                    <a:pt x="466" y="287"/>
                    <a:pt x="430" y="322"/>
                  </a:cubicBezTo>
                  <a:cubicBezTo>
                    <a:pt x="359" y="430"/>
                    <a:pt x="323" y="573"/>
                    <a:pt x="287" y="716"/>
                  </a:cubicBezTo>
                  <a:cubicBezTo>
                    <a:pt x="287" y="823"/>
                    <a:pt x="287" y="967"/>
                    <a:pt x="287" y="1074"/>
                  </a:cubicBezTo>
                  <a:cubicBezTo>
                    <a:pt x="323" y="1146"/>
                    <a:pt x="359" y="1181"/>
                    <a:pt x="359" y="1253"/>
                  </a:cubicBezTo>
                  <a:cubicBezTo>
                    <a:pt x="394" y="1289"/>
                    <a:pt x="466" y="1360"/>
                    <a:pt x="502" y="1396"/>
                  </a:cubicBezTo>
                  <a:lnTo>
                    <a:pt x="573" y="1432"/>
                  </a:lnTo>
                  <a:lnTo>
                    <a:pt x="573" y="1468"/>
                  </a:lnTo>
                  <a:cubicBezTo>
                    <a:pt x="430" y="1611"/>
                    <a:pt x="287" y="1754"/>
                    <a:pt x="180" y="1933"/>
                  </a:cubicBezTo>
                  <a:cubicBezTo>
                    <a:pt x="108" y="2005"/>
                    <a:pt x="72" y="2112"/>
                    <a:pt x="36" y="2219"/>
                  </a:cubicBezTo>
                  <a:cubicBezTo>
                    <a:pt x="1" y="2327"/>
                    <a:pt x="1" y="2470"/>
                    <a:pt x="1" y="2577"/>
                  </a:cubicBezTo>
                  <a:cubicBezTo>
                    <a:pt x="1" y="2685"/>
                    <a:pt x="1" y="2792"/>
                    <a:pt x="36" y="2900"/>
                  </a:cubicBezTo>
                  <a:cubicBezTo>
                    <a:pt x="72" y="3007"/>
                    <a:pt x="144" y="3114"/>
                    <a:pt x="251" y="3186"/>
                  </a:cubicBezTo>
                  <a:cubicBezTo>
                    <a:pt x="394" y="3293"/>
                    <a:pt x="502" y="3365"/>
                    <a:pt x="645" y="3436"/>
                  </a:cubicBezTo>
                  <a:cubicBezTo>
                    <a:pt x="681" y="3436"/>
                    <a:pt x="717" y="3472"/>
                    <a:pt x="752" y="3472"/>
                  </a:cubicBezTo>
                  <a:cubicBezTo>
                    <a:pt x="824" y="3472"/>
                    <a:pt x="860" y="3436"/>
                    <a:pt x="895" y="3365"/>
                  </a:cubicBezTo>
                  <a:cubicBezTo>
                    <a:pt x="931" y="3293"/>
                    <a:pt x="931" y="3186"/>
                    <a:pt x="824" y="3150"/>
                  </a:cubicBezTo>
                  <a:cubicBezTo>
                    <a:pt x="681" y="3043"/>
                    <a:pt x="609" y="2971"/>
                    <a:pt x="502" y="2900"/>
                  </a:cubicBezTo>
                  <a:cubicBezTo>
                    <a:pt x="466" y="2900"/>
                    <a:pt x="430" y="2864"/>
                    <a:pt x="430" y="2828"/>
                  </a:cubicBezTo>
                  <a:cubicBezTo>
                    <a:pt x="394" y="2792"/>
                    <a:pt x="359" y="2756"/>
                    <a:pt x="359" y="2721"/>
                  </a:cubicBezTo>
                  <a:cubicBezTo>
                    <a:pt x="323" y="2685"/>
                    <a:pt x="323" y="2613"/>
                    <a:pt x="323" y="2577"/>
                  </a:cubicBezTo>
                  <a:cubicBezTo>
                    <a:pt x="323" y="2506"/>
                    <a:pt x="323" y="2434"/>
                    <a:pt x="323" y="2363"/>
                  </a:cubicBezTo>
                  <a:cubicBezTo>
                    <a:pt x="323" y="2291"/>
                    <a:pt x="359" y="2219"/>
                    <a:pt x="394" y="2184"/>
                  </a:cubicBezTo>
                  <a:cubicBezTo>
                    <a:pt x="394" y="2112"/>
                    <a:pt x="430" y="2076"/>
                    <a:pt x="466" y="2040"/>
                  </a:cubicBezTo>
                  <a:cubicBezTo>
                    <a:pt x="538" y="1933"/>
                    <a:pt x="609" y="1861"/>
                    <a:pt x="717" y="1790"/>
                  </a:cubicBezTo>
                  <a:lnTo>
                    <a:pt x="788" y="1718"/>
                  </a:lnTo>
                  <a:cubicBezTo>
                    <a:pt x="824" y="1683"/>
                    <a:pt x="860" y="1647"/>
                    <a:pt x="860" y="1575"/>
                  </a:cubicBezTo>
                  <a:cubicBezTo>
                    <a:pt x="860" y="1575"/>
                    <a:pt x="860" y="1539"/>
                    <a:pt x="860" y="1539"/>
                  </a:cubicBezTo>
                  <a:lnTo>
                    <a:pt x="1468" y="1539"/>
                  </a:lnTo>
                  <a:cubicBezTo>
                    <a:pt x="1576" y="1539"/>
                    <a:pt x="1647" y="1468"/>
                    <a:pt x="1647" y="1360"/>
                  </a:cubicBezTo>
                  <a:cubicBezTo>
                    <a:pt x="1683" y="1253"/>
                    <a:pt x="1576" y="1181"/>
                    <a:pt x="1468" y="1181"/>
                  </a:cubicBezTo>
                  <a:lnTo>
                    <a:pt x="967" y="1181"/>
                  </a:lnTo>
                  <a:cubicBezTo>
                    <a:pt x="895" y="1181"/>
                    <a:pt x="824" y="1181"/>
                    <a:pt x="752" y="1146"/>
                  </a:cubicBezTo>
                  <a:lnTo>
                    <a:pt x="681" y="1110"/>
                  </a:lnTo>
                  <a:cubicBezTo>
                    <a:pt x="681" y="1074"/>
                    <a:pt x="681" y="1074"/>
                    <a:pt x="645" y="1074"/>
                  </a:cubicBezTo>
                  <a:lnTo>
                    <a:pt x="609" y="1002"/>
                  </a:lnTo>
                  <a:lnTo>
                    <a:pt x="609" y="931"/>
                  </a:lnTo>
                  <a:cubicBezTo>
                    <a:pt x="609" y="895"/>
                    <a:pt x="609" y="823"/>
                    <a:pt x="609" y="788"/>
                  </a:cubicBezTo>
                  <a:cubicBezTo>
                    <a:pt x="645" y="680"/>
                    <a:pt x="645" y="573"/>
                    <a:pt x="681" y="501"/>
                  </a:cubicBezTo>
                  <a:cubicBezTo>
                    <a:pt x="717" y="430"/>
                    <a:pt x="752" y="394"/>
                    <a:pt x="752" y="358"/>
                  </a:cubicBezTo>
                  <a:lnTo>
                    <a:pt x="860" y="287"/>
                  </a:lnTo>
                  <a:cubicBezTo>
                    <a:pt x="895" y="251"/>
                    <a:pt x="895" y="215"/>
                    <a:pt x="895" y="179"/>
                  </a:cubicBezTo>
                  <a:cubicBezTo>
                    <a:pt x="895" y="143"/>
                    <a:pt x="895" y="108"/>
                    <a:pt x="860" y="72"/>
                  </a:cubicBezTo>
                  <a:cubicBezTo>
                    <a:pt x="824" y="36"/>
                    <a:pt x="788" y="0"/>
                    <a:pt x="75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50;p33">
              <a:extLst>
                <a:ext uri="{FF2B5EF4-FFF2-40B4-BE49-F238E27FC236}">
                  <a16:creationId xmlns:a16="http://schemas.microsoft.com/office/drawing/2014/main" id="{7FD4A411-28DE-7FF3-DD07-2CD4B6687A00}"/>
                </a:ext>
              </a:extLst>
            </p:cNvPr>
            <p:cNvSpPr/>
            <p:nvPr/>
          </p:nvSpPr>
          <p:spPr>
            <a:xfrm>
              <a:off x="2109275" y="1634650"/>
              <a:ext cx="77900" cy="145900"/>
            </a:xfrm>
            <a:custGeom>
              <a:avLst/>
              <a:gdLst/>
              <a:ahLst/>
              <a:cxnLst/>
              <a:rect l="l" t="t" r="r" b="b"/>
              <a:pathLst>
                <a:path w="3116" h="5836" extrusionOk="0">
                  <a:moveTo>
                    <a:pt x="1182" y="1"/>
                  </a:moveTo>
                  <a:cubicBezTo>
                    <a:pt x="1075" y="1"/>
                    <a:pt x="1003" y="36"/>
                    <a:pt x="932" y="108"/>
                  </a:cubicBezTo>
                  <a:lnTo>
                    <a:pt x="824" y="215"/>
                  </a:lnTo>
                  <a:cubicBezTo>
                    <a:pt x="753" y="287"/>
                    <a:pt x="717" y="323"/>
                    <a:pt x="645" y="394"/>
                  </a:cubicBezTo>
                  <a:cubicBezTo>
                    <a:pt x="609" y="466"/>
                    <a:pt x="574" y="537"/>
                    <a:pt x="574" y="609"/>
                  </a:cubicBezTo>
                  <a:cubicBezTo>
                    <a:pt x="538" y="716"/>
                    <a:pt x="538" y="824"/>
                    <a:pt x="574" y="931"/>
                  </a:cubicBezTo>
                  <a:cubicBezTo>
                    <a:pt x="574" y="1003"/>
                    <a:pt x="609" y="1074"/>
                    <a:pt x="609" y="1110"/>
                  </a:cubicBezTo>
                  <a:lnTo>
                    <a:pt x="609" y="1146"/>
                  </a:lnTo>
                  <a:cubicBezTo>
                    <a:pt x="645" y="1218"/>
                    <a:pt x="681" y="1289"/>
                    <a:pt x="753" y="1325"/>
                  </a:cubicBezTo>
                  <a:cubicBezTo>
                    <a:pt x="824" y="1432"/>
                    <a:pt x="896" y="1540"/>
                    <a:pt x="1003" y="1611"/>
                  </a:cubicBezTo>
                  <a:cubicBezTo>
                    <a:pt x="896" y="1611"/>
                    <a:pt x="788" y="1647"/>
                    <a:pt x="717" y="1683"/>
                  </a:cubicBezTo>
                  <a:cubicBezTo>
                    <a:pt x="574" y="1755"/>
                    <a:pt x="466" y="1826"/>
                    <a:pt x="359" y="1933"/>
                  </a:cubicBezTo>
                  <a:cubicBezTo>
                    <a:pt x="252" y="2041"/>
                    <a:pt x="180" y="2184"/>
                    <a:pt x="108" y="2291"/>
                  </a:cubicBezTo>
                  <a:cubicBezTo>
                    <a:pt x="37" y="2435"/>
                    <a:pt x="1" y="2614"/>
                    <a:pt x="1" y="2793"/>
                  </a:cubicBezTo>
                  <a:lnTo>
                    <a:pt x="1" y="2972"/>
                  </a:lnTo>
                  <a:cubicBezTo>
                    <a:pt x="37" y="3043"/>
                    <a:pt x="37" y="3115"/>
                    <a:pt x="73" y="3150"/>
                  </a:cubicBezTo>
                  <a:cubicBezTo>
                    <a:pt x="108" y="3222"/>
                    <a:pt x="108" y="3258"/>
                    <a:pt x="180" y="3294"/>
                  </a:cubicBezTo>
                  <a:lnTo>
                    <a:pt x="180" y="3329"/>
                  </a:lnTo>
                  <a:cubicBezTo>
                    <a:pt x="252" y="3401"/>
                    <a:pt x="287" y="3437"/>
                    <a:pt x="359" y="3508"/>
                  </a:cubicBezTo>
                  <a:cubicBezTo>
                    <a:pt x="430" y="3580"/>
                    <a:pt x="538" y="3652"/>
                    <a:pt x="645" y="3723"/>
                  </a:cubicBezTo>
                  <a:lnTo>
                    <a:pt x="609" y="3795"/>
                  </a:lnTo>
                  <a:cubicBezTo>
                    <a:pt x="502" y="3902"/>
                    <a:pt x="430" y="4010"/>
                    <a:pt x="359" y="4153"/>
                  </a:cubicBezTo>
                  <a:cubicBezTo>
                    <a:pt x="216" y="4475"/>
                    <a:pt x="180" y="4797"/>
                    <a:pt x="287" y="5119"/>
                  </a:cubicBezTo>
                  <a:cubicBezTo>
                    <a:pt x="323" y="5262"/>
                    <a:pt x="395" y="5406"/>
                    <a:pt x="502" y="5513"/>
                  </a:cubicBezTo>
                  <a:cubicBezTo>
                    <a:pt x="574" y="5585"/>
                    <a:pt x="609" y="5620"/>
                    <a:pt x="681" y="5692"/>
                  </a:cubicBezTo>
                  <a:cubicBezTo>
                    <a:pt x="753" y="5728"/>
                    <a:pt x="860" y="5764"/>
                    <a:pt x="932" y="5799"/>
                  </a:cubicBezTo>
                  <a:cubicBezTo>
                    <a:pt x="1003" y="5799"/>
                    <a:pt x="1075" y="5835"/>
                    <a:pt x="1146" y="5835"/>
                  </a:cubicBezTo>
                  <a:lnTo>
                    <a:pt x="1397" y="5835"/>
                  </a:lnTo>
                  <a:cubicBezTo>
                    <a:pt x="1469" y="5835"/>
                    <a:pt x="1540" y="5799"/>
                    <a:pt x="1576" y="5764"/>
                  </a:cubicBezTo>
                  <a:lnTo>
                    <a:pt x="1612" y="5764"/>
                  </a:lnTo>
                  <a:cubicBezTo>
                    <a:pt x="1719" y="5728"/>
                    <a:pt x="1791" y="5692"/>
                    <a:pt x="1862" y="5656"/>
                  </a:cubicBezTo>
                  <a:cubicBezTo>
                    <a:pt x="1934" y="5620"/>
                    <a:pt x="1970" y="5585"/>
                    <a:pt x="2005" y="5549"/>
                  </a:cubicBezTo>
                  <a:cubicBezTo>
                    <a:pt x="2041" y="5477"/>
                    <a:pt x="2041" y="5370"/>
                    <a:pt x="2041" y="5298"/>
                  </a:cubicBezTo>
                  <a:cubicBezTo>
                    <a:pt x="2005" y="5155"/>
                    <a:pt x="1862" y="5048"/>
                    <a:pt x="1719" y="5048"/>
                  </a:cubicBezTo>
                  <a:lnTo>
                    <a:pt x="1540" y="5048"/>
                  </a:lnTo>
                  <a:cubicBezTo>
                    <a:pt x="1433" y="5083"/>
                    <a:pt x="1325" y="5083"/>
                    <a:pt x="1218" y="5119"/>
                  </a:cubicBezTo>
                  <a:lnTo>
                    <a:pt x="1075" y="5119"/>
                  </a:lnTo>
                  <a:lnTo>
                    <a:pt x="1003" y="5083"/>
                  </a:lnTo>
                  <a:lnTo>
                    <a:pt x="932" y="5012"/>
                  </a:lnTo>
                  <a:cubicBezTo>
                    <a:pt x="896" y="4976"/>
                    <a:pt x="896" y="4940"/>
                    <a:pt x="860" y="4904"/>
                  </a:cubicBezTo>
                  <a:cubicBezTo>
                    <a:pt x="860" y="4869"/>
                    <a:pt x="860" y="4833"/>
                    <a:pt x="824" y="4797"/>
                  </a:cubicBezTo>
                  <a:cubicBezTo>
                    <a:pt x="824" y="4725"/>
                    <a:pt x="824" y="4690"/>
                    <a:pt x="824" y="4618"/>
                  </a:cubicBezTo>
                  <a:cubicBezTo>
                    <a:pt x="860" y="4546"/>
                    <a:pt x="860" y="4475"/>
                    <a:pt x="896" y="4403"/>
                  </a:cubicBezTo>
                  <a:cubicBezTo>
                    <a:pt x="932" y="4332"/>
                    <a:pt x="967" y="4296"/>
                    <a:pt x="967" y="4224"/>
                  </a:cubicBezTo>
                  <a:cubicBezTo>
                    <a:pt x="1039" y="4153"/>
                    <a:pt x="1146" y="4081"/>
                    <a:pt x="1218" y="4045"/>
                  </a:cubicBezTo>
                  <a:cubicBezTo>
                    <a:pt x="1254" y="4010"/>
                    <a:pt x="1254" y="4010"/>
                    <a:pt x="1290" y="3974"/>
                  </a:cubicBezTo>
                  <a:cubicBezTo>
                    <a:pt x="1325" y="3938"/>
                    <a:pt x="1361" y="3902"/>
                    <a:pt x="1397" y="3831"/>
                  </a:cubicBezTo>
                  <a:cubicBezTo>
                    <a:pt x="1397" y="3795"/>
                    <a:pt x="1433" y="3723"/>
                    <a:pt x="1433" y="3687"/>
                  </a:cubicBezTo>
                  <a:cubicBezTo>
                    <a:pt x="1433" y="3580"/>
                    <a:pt x="1397" y="3508"/>
                    <a:pt x="1325" y="3437"/>
                  </a:cubicBezTo>
                  <a:cubicBezTo>
                    <a:pt x="1290" y="3401"/>
                    <a:pt x="1254" y="3365"/>
                    <a:pt x="1218" y="3365"/>
                  </a:cubicBezTo>
                  <a:lnTo>
                    <a:pt x="1182" y="3365"/>
                  </a:lnTo>
                  <a:cubicBezTo>
                    <a:pt x="1111" y="3329"/>
                    <a:pt x="1039" y="3258"/>
                    <a:pt x="967" y="3222"/>
                  </a:cubicBezTo>
                  <a:cubicBezTo>
                    <a:pt x="860" y="3150"/>
                    <a:pt x="753" y="3043"/>
                    <a:pt x="681" y="2936"/>
                  </a:cubicBezTo>
                  <a:lnTo>
                    <a:pt x="645" y="2900"/>
                  </a:lnTo>
                  <a:lnTo>
                    <a:pt x="645" y="2828"/>
                  </a:lnTo>
                  <a:cubicBezTo>
                    <a:pt x="609" y="2757"/>
                    <a:pt x="609" y="2685"/>
                    <a:pt x="645" y="2614"/>
                  </a:cubicBezTo>
                  <a:lnTo>
                    <a:pt x="645" y="2506"/>
                  </a:lnTo>
                  <a:cubicBezTo>
                    <a:pt x="681" y="2435"/>
                    <a:pt x="717" y="2363"/>
                    <a:pt x="788" y="2327"/>
                  </a:cubicBezTo>
                  <a:cubicBezTo>
                    <a:pt x="824" y="2256"/>
                    <a:pt x="860" y="2220"/>
                    <a:pt x="896" y="2184"/>
                  </a:cubicBezTo>
                  <a:lnTo>
                    <a:pt x="1003" y="2112"/>
                  </a:lnTo>
                  <a:lnTo>
                    <a:pt x="1146" y="2112"/>
                  </a:lnTo>
                  <a:cubicBezTo>
                    <a:pt x="1182" y="2112"/>
                    <a:pt x="1254" y="2112"/>
                    <a:pt x="1325" y="2041"/>
                  </a:cubicBezTo>
                  <a:cubicBezTo>
                    <a:pt x="1361" y="2005"/>
                    <a:pt x="1397" y="1933"/>
                    <a:pt x="1397" y="1862"/>
                  </a:cubicBezTo>
                  <a:cubicBezTo>
                    <a:pt x="1540" y="2005"/>
                    <a:pt x="1719" y="2112"/>
                    <a:pt x="1898" y="2184"/>
                  </a:cubicBezTo>
                  <a:cubicBezTo>
                    <a:pt x="1934" y="2220"/>
                    <a:pt x="2005" y="2256"/>
                    <a:pt x="2041" y="2256"/>
                  </a:cubicBezTo>
                  <a:lnTo>
                    <a:pt x="2077" y="2256"/>
                  </a:lnTo>
                  <a:cubicBezTo>
                    <a:pt x="2041" y="2291"/>
                    <a:pt x="2041" y="2327"/>
                    <a:pt x="2005" y="2363"/>
                  </a:cubicBezTo>
                  <a:cubicBezTo>
                    <a:pt x="1934" y="2470"/>
                    <a:pt x="1898" y="2614"/>
                    <a:pt x="1862" y="2721"/>
                  </a:cubicBezTo>
                  <a:cubicBezTo>
                    <a:pt x="1826" y="2864"/>
                    <a:pt x="1826" y="3007"/>
                    <a:pt x="1862" y="3115"/>
                  </a:cubicBezTo>
                  <a:cubicBezTo>
                    <a:pt x="1898" y="3365"/>
                    <a:pt x="2041" y="3580"/>
                    <a:pt x="2256" y="3723"/>
                  </a:cubicBezTo>
                  <a:cubicBezTo>
                    <a:pt x="2363" y="3831"/>
                    <a:pt x="2507" y="3902"/>
                    <a:pt x="2686" y="3974"/>
                  </a:cubicBezTo>
                  <a:cubicBezTo>
                    <a:pt x="2721" y="3974"/>
                    <a:pt x="2757" y="4010"/>
                    <a:pt x="2829" y="4010"/>
                  </a:cubicBezTo>
                  <a:lnTo>
                    <a:pt x="2900" y="4010"/>
                  </a:lnTo>
                  <a:cubicBezTo>
                    <a:pt x="3044" y="3938"/>
                    <a:pt x="3115" y="3795"/>
                    <a:pt x="3079" y="3652"/>
                  </a:cubicBezTo>
                  <a:cubicBezTo>
                    <a:pt x="3079" y="3544"/>
                    <a:pt x="3008" y="3437"/>
                    <a:pt x="2936" y="3401"/>
                  </a:cubicBezTo>
                  <a:lnTo>
                    <a:pt x="2865" y="3365"/>
                  </a:lnTo>
                  <a:cubicBezTo>
                    <a:pt x="2721" y="3329"/>
                    <a:pt x="2614" y="3258"/>
                    <a:pt x="2507" y="3186"/>
                  </a:cubicBezTo>
                  <a:cubicBezTo>
                    <a:pt x="2471" y="3150"/>
                    <a:pt x="2435" y="3115"/>
                    <a:pt x="2435" y="3079"/>
                  </a:cubicBezTo>
                  <a:cubicBezTo>
                    <a:pt x="2399" y="3043"/>
                    <a:pt x="2363" y="3007"/>
                    <a:pt x="2328" y="2972"/>
                  </a:cubicBezTo>
                  <a:lnTo>
                    <a:pt x="2328" y="2864"/>
                  </a:lnTo>
                  <a:cubicBezTo>
                    <a:pt x="2292" y="2828"/>
                    <a:pt x="2292" y="2757"/>
                    <a:pt x="2328" y="2721"/>
                  </a:cubicBezTo>
                  <a:cubicBezTo>
                    <a:pt x="2328" y="2649"/>
                    <a:pt x="2328" y="2614"/>
                    <a:pt x="2363" y="2542"/>
                  </a:cubicBezTo>
                  <a:cubicBezTo>
                    <a:pt x="2399" y="2470"/>
                    <a:pt x="2435" y="2399"/>
                    <a:pt x="2507" y="2327"/>
                  </a:cubicBezTo>
                  <a:cubicBezTo>
                    <a:pt x="2542" y="2256"/>
                    <a:pt x="2578" y="2220"/>
                    <a:pt x="2650" y="2184"/>
                  </a:cubicBezTo>
                  <a:cubicBezTo>
                    <a:pt x="2686" y="2148"/>
                    <a:pt x="2721" y="2112"/>
                    <a:pt x="2721" y="2077"/>
                  </a:cubicBezTo>
                  <a:cubicBezTo>
                    <a:pt x="2721" y="2005"/>
                    <a:pt x="2721" y="1933"/>
                    <a:pt x="2686" y="1898"/>
                  </a:cubicBezTo>
                  <a:cubicBezTo>
                    <a:pt x="2650" y="1862"/>
                    <a:pt x="2614" y="1826"/>
                    <a:pt x="2578" y="1826"/>
                  </a:cubicBezTo>
                  <a:lnTo>
                    <a:pt x="2507" y="1826"/>
                  </a:lnTo>
                  <a:cubicBezTo>
                    <a:pt x="2495" y="1814"/>
                    <a:pt x="2483" y="1810"/>
                    <a:pt x="2471" y="1810"/>
                  </a:cubicBezTo>
                  <a:cubicBezTo>
                    <a:pt x="2447" y="1810"/>
                    <a:pt x="2423" y="1826"/>
                    <a:pt x="2399" y="1826"/>
                  </a:cubicBezTo>
                  <a:lnTo>
                    <a:pt x="2292" y="1933"/>
                  </a:lnTo>
                  <a:cubicBezTo>
                    <a:pt x="2292" y="1826"/>
                    <a:pt x="2256" y="1755"/>
                    <a:pt x="2220" y="1719"/>
                  </a:cubicBezTo>
                  <a:lnTo>
                    <a:pt x="2113" y="1647"/>
                  </a:lnTo>
                  <a:lnTo>
                    <a:pt x="1898" y="1468"/>
                  </a:lnTo>
                  <a:lnTo>
                    <a:pt x="1791" y="1397"/>
                  </a:lnTo>
                  <a:lnTo>
                    <a:pt x="1719" y="1325"/>
                  </a:lnTo>
                  <a:cubicBezTo>
                    <a:pt x="1576" y="1218"/>
                    <a:pt x="1469" y="1110"/>
                    <a:pt x="1361" y="967"/>
                  </a:cubicBezTo>
                  <a:cubicBezTo>
                    <a:pt x="1325" y="931"/>
                    <a:pt x="1325" y="895"/>
                    <a:pt x="1290" y="860"/>
                  </a:cubicBezTo>
                  <a:lnTo>
                    <a:pt x="1254" y="752"/>
                  </a:lnTo>
                  <a:lnTo>
                    <a:pt x="1254" y="716"/>
                  </a:lnTo>
                  <a:cubicBezTo>
                    <a:pt x="1325" y="681"/>
                    <a:pt x="1361" y="609"/>
                    <a:pt x="1433" y="573"/>
                  </a:cubicBezTo>
                  <a:cubicBezTo>
                    <a:pt x="1469" y="537"/>
                    <a:pt x="1504" y="430"/>
                    <a:pt x="1504" y="359"/>
                  </a:cubicBezTo>
                  <a:cubicBezTo>
                    <a:pt x="1540" y="251"/>
                    <a:pt x="1504" y="180"/>
                    <a:pt x="1433" y="108"/>
                  </a:cubicBezTo>
                  <a:cubicBezTo>
                    <a:pt x="1361" y="36"/>
                    <a:pt x="1254" y="1"/>
                    <a:pt x="118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51;p33">
              <a:extLst>
                <a:ext uri="{FF2B5EF4-FFF2-40B4-BE49-F238E27FC236}">
                  <a16:creationId xmlns:a16="http://schemas.microsoft.com/office/drawing/2014/main" id="{38E5210E-52EA-DC02-684A-3B24CDA20123}"/>
                </a:ext>
              </a:extLst>
            </p:cNvPr>
            <p:cNvSpPr/>
            <p:nvPr/>
          </p:nvSpPr>
          <p:spPr>
            <a:xfrm>
              <a:off x="2522725" y="1588125"/>
              <a:ext cx="82350" cy="53700"/>
            </a:xfrm>
            <a:custGeom>
              <a:avLst/>
              <a:gdLst/>
              <a:ahLst/>
              <a:cxnLst/>
              <a:rect l="l" t="t" r="r" b="b"/>
              <a:pathLst>
                <a:path w="3294" h="2148" extrusionOk="0">
                  <a:moveTo>
                    <a:pt x="2864" y="0"/>
                  </a:moveTo>
                  <a:cubicBezTo>
                    <a:pt x="2792" y="36"/>
                    <a:pt x="2721" y="72"/>
                    <a:pt x="2685" y="143"/>
                  </a:cubicBezTo>
                  <a:lnTo>
                    <a:pt x="2613" y="251"/>
                  </a:lnTo>
                  <a:cubicBezTo>
                    <a:pt x="2577" y="287"/>
                    <a:pt x="2542" y="358"/>
                    <a:pt x="2506" y="394"/>
                  </a:cubicBezTo>
                  <a:cubicBezTo>
                    <a:pt x="2434" y="501"/>
                    <a:pt x="2327" y="573"/>
                    <a:pt x="2255" y="645"/>
                  </a:cubicBezTo>
                  <a:cubicBezTo>
                    <a:pt x="2184" y="680"/>
                    <a:pt x="2112" y="716"/>
                    <a:pt x="2076" y="752"/>
                  </a:cubicBezTo>
                  <a:lnTo>
                    <a:pt x="1969" y="752"/>
                  </a:lnTo>
                  <a:lnTo>
                    <a:pt x="1933" y="716"/>
                  </a:lnTo>
                  <a:cubicBezTo>
                    <a:pt x="1861" y="645"/>
                    <a:pt x="1790" y="609"/>
                    <a:pt x="1683" y="609"/>
                  </a:cubicBezTo>
                  <a:cubicBezTo>
                    <a:pt x="1611" y="609"/>
                    <a:pt x="1539" y="645"/>
                    <a:pt x="1468" y="716"/>
                  </a:cubicBezTo>
                  <a:cubicBezTo>
                    <a:pt x="1396" y="788"/>
                    <a:pt x="1360" y="859"/>
                    <a:pt x="1360" y="931"/>
                  </a:cubicBezTo>
                  <a:lnTo>
                    <a:pt x="1360" y="1002"/>
                  </a:lnTo>
                  <a:cubicBezTo>
                    <a:pt x="1360" y="985"/>
                    <a:pt x="1351" y="976"/>
                    <a:pt x="1342" y="976"/>
                  </a:cubicBezTo>
                  <a:cubicBezTo>
                    <a:pt x="1334" y="976"/>
                    <a:pt x="1325" y="985"/>
                    <a:pt x="1325" y="1002"/>
                  </a:cubicBezTo>
                  <a:lnTo>
                    <a:pt x="1181" y="1002"/>
                  </a:lnTo>
                  <a:cubicBezTo>
                    <a:pt x="1146" y="1038"/>
                    <a:pt x="1110" y="1110"/>
                    <a:pt x="1074" y="1146"/>
                  </a:cubicBezTo>
                  <a:cubicBezTo>
                    <a:pt x="1074" y="1181"/>
                    <a:pt x="1074" y="1217"/>
                    <a:pt x="1074" y="1217"/>
                  </a:cubicBezTo>
                  <a:lnTo>
                    <a:pt x="1038" y="1360"/>
                  </a:lnTo>
                  <a:lnTo>
                    <a:pt x="1002" y="1396"/>
                  </a:lnTo>
                  <a:cubicBezTo>
                    <a:pt x="967" y="1432"/>
                    <a:pt x="931" y="1504"/>
                    <a:pt x="895" y="1539"/>
                  </a:cubicBezTo>
                  <a:cubicBezTo>
                    <a:pt x="859" y="1611"/>
                    <a:pt x="823" y="1647"/>
                    <a:pt x="752" y="1683"/>
                  </a:cubicBezTo>
                  <a:lnTo>
                    <a:pt x="680" y="1718"/>
                  </a:lnTo>
                  <a:lnTo>
                    <a:pt x="537" y="1718"/>
                  </a:lnTo>
                  <a:cubicBezTo>
                    <a:pt x="501" y="1718"/>
                    <a:pt x="465" y="1718"/>
                    <a:pt x="465" y="1683"/>
                  </a:cubicBezTo>
                  <a:lnTo>
                    <a:pt x="394" y="1611"/>
                  </a:lnTo>
                  <a:lnTo>
                    <a:pt x="358" y="1539"/>
                  </a:lnTo>
                  <a:lnTo>
                    <a:pt x="358" y="1432"/>
                  </a:lnTo>
                  <a:cubicBezTo>
                    <a:pt x="358" y="1325"/>
                    <a:pt x="287" y="1253"/>
                    <a:pt x="179" y="1253"/>
                  </a:cubicBezTo>
                  <a:cubicBezTo>
                    <a:pt x="72" y="1253"/>
                    <a:pt x="0" y="1325"/>
                    <a:pt x="0" y="1432"/>
                  </a:cubicBezTo>
                  <a:cubicBezTo>
                    <a:pt x="0" y="1504"/>
                    <a:pt x="0" y="1611"/>
                    <a:pt x="36" y="1683"/>
                  </a:cubicBezTo>
                  <a:cubicBezTo>
                    <a:pt x="72" y="1790"/>
                    <a:pt x="108" y="1862"/>
                    <a:pt x="179" y="1933"/>
                  </a:cubicBezTo>
                  <a:cubicBezTo>
                    <a:pt x="215" y="1969"/>
                    <a:pt x="251" y="2005"/>
                    <a:pt x="287" y="2041"/>
                  </a:cubicBezTo>
                  <a:lnTo>
                    <a:pt x="322" y="2041"/>
                  </a:lnTo>
                  <a:cubicBezTo>
                    <a:pt x="430" y="2112"/>
                    <a:pt x="537" y="2148"/>
                    <a:pt x="680" y="2148"/>
                  </a:cubicBezTo>
                  <a:lnTo>
                    <a:pt x="788" y="2148"/>
                  </a:lnTo>
                  <a:cubicBezTo>
                    <a:pt x="967" y="2112"/>
                    <a:pt x="1110" y="2005"/>
                    <a:pt x="1253" y="1897"/>
                  </a:cubicBezTo>
                  <a:cubicBezTo>
                    <a:pt x="1289" y="1790"/>
                    <a:pt x="1360" y="1718"/>
                    <a:pt x="1432" y="1611"/>
                  </a:cubicBezTo>
                  <a:cubicBezTo>
                    <a:pt x="1432" y="1575"/>
                    <a:pt x="1468" y="1504"/>
                    <a:pt x="1504" y="1468"/>
                  </a:cubicBezTo>
                  <a:cubicBezTo>
                    <a:pt x="1504" y="1396"/>
                    <a:pt x="1504" y="1360"/>
                    <a:pt x="1504" y="1289"/>
                  </a:cubicBezTo>
                  <a:cubicBezTo>
                    <a:pt x="1575" y="1325"/>
                    <a:pt x="1647" y="1396"/>
                    <a:pt x="1718" y="1432"/>
                  </a:cubicBezTo>
                  <a:cubicBezTo>
                    <a:pt x="1790" y="1432"/>
                    <a:pt x="1897" y="1468"/>
                    <a:pt x="1969" y="1468"/>
                  </a:cubicBezTo>
                  <a:lnTo>
                    <a:pt x="2076" y="1468"/>
                  </a:lnTo>
                  <a:cubicBezTo>
                    <a:pt x="2112" y="1468"/>
                    <a:pt x="2184" y="1432"/>
                    <a:pt x="2255" y="1432"/>
                  </a:cubicBezTo>
                  <a:cubicBezTo>
                    <a:pt x="2291" y="1396"/>
                    <a:pt x="2363" y="1396"/>
                    <a:pt x="2398" y="1360"/>
                  </a:cubicBezTo>
                  <a:lnTo>
                    <a:pt x="2434" y="1360"/>
                  </a:lnTo>
                  <a:cubicBezTo>
                    <a:pt x="2542" y="1325"/>
                    <a:pt x="2613" y="1253"/>
                    <a:pt x="2685" y="1181"/>
                  </a:cubicBezTo>
                  <a:cubicBezTo>
                    <a:pt x="2935" y="1002"/>
                    <a:pt x="3114" y="752"/>
                    <a:pt x="3222" y="466"/>
                  </a:cubicBezTo>
                  <a:cubicBezTo>
                    <a:pt x="3293" y="322"/>
                    <a:pt x="3222" y="143"/>
                    <a:pt x="3114" y="72"/>
                  </a:cubicBezTo>
                  <a:cubicBezTo>
                    <a:pt x="3043" y="36"/>
                    <a:pt x="3007" y="0"/>
                    <a:pt x="293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52;p33">
              <a:extLst>
                <a:ext uri="{FF2B5EF4-FFF2-40B4-BE49-F238E27FC236}">
                  <a16:creationId xmlns:a16="http://schemas.microsoft.com/office/drawing/2014/main" id="{EB760270-5A17-9EBE-23D2-BD1208A1A196}"/>
                </a:ext>
              </a:extLst>
            </p:cNvPr>
            <p:cNvSpPr/>
            <p:nvPr/>
          </p:nvSpPr>
          <p:spPr>
            <a:xfrm>
              <a:off x="2524500" y="1316975"/>
              <a:ext cx="45675" cy="70725"/>
            </a:xfrm>
            <a:custGeom>
              <a:avLst/>
              <a:gdLst/>
              <a:ahLst/>
              <a:cxnLst/>
              <a:rect l="l" t="t" r="r" b="b"/>
              <a:pathLst>
                <a:path w="1827" h="2829" extrusionOk="0">
                  <a:moveTo>
                    <a:pt x="1683" y="0"/>
                  </a:moveTo>
                  <a:cubicBezTo>
                    <a:pt x="1576" y="0"/>
                    <a:pt x="1468" y="36"/>
                    <a:pt x="1397" y="72"/>
                  </a:cubicBezTo>
                  <a:cubicBezTo>
                    <a:pt x="1289" y="108"/>
                    <a:pt x="1182" y="179"/>
                    <a:pt x="1110" y="251"/>
                  </a:cubicBezTo>
                  <a:cubicBezTo>
                    <a:pt x="1039" y="358"/>
                    <a:pt x="967" y="430"/>
                    <a:pt x="931" y="537"/>
                  </a:cubicBezTo>
                  <a:cubicBezTo>
                    <a:pt x="896" y="645"/>
                    <a:pt x="860" y="752"/>
                    <a:pt x="860" y="860"/>
                  </a:cubicBezTo>
                  <a:cubicBezTo>
                    <a:pt x="824" y="860"/>
                    <a:pt x="788" y="860"/>
                    <a:pt x="788" y="895"/>
                  </a:cubicBezTo>
                  <a:cubicBezTo>
                    <a:pt x="681" y="931"/>
                    <a:pt x="609" y="1003"/>
                    <a:pt x="502" y="1038"/>
                  </a:cubicBezTo>
                  <a:lnTo>
                    <a:pt x="394" y="1146"/>
                  </a:lnTo>
                  <a:cubicBezTo>
                    <a:pt x="359" y="1182"/>
                    <a:pt x="287" y="1217"/>
                    <a:pt x="251" y="1289"/>
                  </a:cubicBezTo>
                  <a:cubicBezTo>
                    <a:pt x="180" y="1361"/>
                    <a:pt x="144" y="1468"/>
                    <a:pt x="72" y="1611"/>
                  </a:cubicBezTo>
                  <a:cubicBezTo>
                    <a:pt x="37" y="1719"/>
                    <a:pt x="1" y="1862"/>
                    <a:pt x="1" y="2005"/>
                  </a:cubicBezTo>
                  <a:cubicBezTo>
                    <a:pt x="1" y="2041"/>
                    <a:pt x="1" y="2112"/>
                    <a:pt x="1" y="2184"/>
                  </a:cubicBezTo>
                  <a:cubicBezTo>
                    <a:pt x="37" y="2220"/>
                    <a:pt x="37" y="2291"/>
                    <a:pt x="72" y="2363"/>
                  </a:cubicBezTo>
                  <a:cubicBezTo>
                    <a:pt x="108" y="2399"/>
                    <a:pt x="144" y="2434"/>
                    <a:pt x="180" y="2470"/>
                  </a:cubicBezTo>
                  <a:cubicBezTo>
                    <a:pt x="180" y="2506"/>
                    <a:pt x="251" y="2542"/>
                    <a:pt x="287" y="2578"/>
                  </a:cubicBezTo>
                  <a:cubicBezTo>
                    <a:pt x="430" y="2685"/>
                    <a:pt x="609" y="2792"/>
                    <a:pt x="788" y="2828"/>
                  </a:cubicBezTo>
                  <a:lnTo>
                    <a:pt x="860" y="2828"/>
                  </a:lnTo>
                  <a:cubicBezTo>
                    <a:pt x="1110" y="2828"/>
                    <a:pt x="1254" y="2542"/>
                    <a:pt x="1110" y="2363"/>
                  </a:cubicBezTo>
                  <a:cubicBezTo>
                    <a:pt x="1075" y="2291"/>
                    <a:pt x="1003" y="2256"/>
                    <a:pt x="931" y="2220"/>
                  </a:cubicBezTo>
                  <a:lnTo>
                    <a:pt x="717" y="2148"/>
                  </a:lnTo>
                  <a:lnTo>
                    <a:pt x="645" y="2112"/>
                  </a:lnTo>
                  <a:cubicBezTo>
                    <a:pt x="609" y="2112"/>
                    <a:pt x="609" y="2077"/>
                    <a:pt x="573" y="2077"/>
                  </a:cubicBezTo>
                  <a:cubicBezTo>
                    <a:pt x="573" y="2041"/>
                    <a:pt x="538" y="2041"/>
                    <a:pt x="538" y="2005"/>
                  </a:cubicBezTo>
                  <a:lnTo>
                    <a:pt x="538" y="1898"/>
                  </a:lnTo>
                  <a:cubicBezTo>
                    <a:pt x="538" y="1862"/>
                    <a:pt x="573" y="1790"/>
                    <a:pt x="573" y="1754"/>
                  </a:cubicBezTo>
                  <a:cubicBezTo>
                    <a:pt x="609" y="1683"/>
                    <a:pt x="645" y="1647"/>
                    <a:pt x="681" y="1575"/>
                  </a:cubicBezTo>
                  <a:cubicBezTo>
                    <a:pt x="717" y="1540"/>
                    <a:pt x="717" y="1504"/>
                    <a:pt x="752" y="1504"/>
                  </a:cubicBezTo>
                  <a:cubicBezTo>
                    <a:pt x="860" y="1432"/>
                    <a:pt x="931" y="1361"/>
                    <a:pt x="1039" y="1325"/>
                  </a:cubicBezTo>
                  <a:lnTo>
                    <a:pt x="1110" y="1289"/>
                  </a:lnTo>
                  <a:cubicBezTo>
                    <a:pt x="1218" y="1396"/>
                    <a:pt x="1361" y="1468"/>
                    <a:pt x="1540" y="1540"/>
                  </a:cubicBezTo>
                  <a:cubicBezTo>
                    <a:pt x="1540" y="1575"/>
                    <a:pt x="1576" y="1575"/>
                    <a:pt x="1647" y="1575"/>
                  </a:cubicBezTo>
                  <a:lnTo>
                    <a:pt x="1683" y="1575"/>
                  </a:lnTo>
                  <a:cubicBezTo>
                    <a:pt x="1719" y="1575"/>
                    <a:pt x="1790" y="1540"/>
                    <a:pt x="1826" y="1468"/>
                  </a:cubicBezTo>
                  <a:cubicBezTo>
                    <a:pt x="1826" y="1432"/>
                    <a:pt x="1826" y="1361"/>
                    <a:pt x="1826" y="1325"/>
                  </a:cubicBezTo>
                  <a:cubicBezTo>
                    <a:pt x="1826" y="1253"/>
                    <a:pt x="1790" y="1217"/>
                    <a:pt x="1719" y="1182"/>
                  </a:cubicBezTo>
                  <a:cubicBezTo>
                    <a:pt x="1612" y="1146"/>
                    <a:pt x="1504" y="1038"/>
                    <a:pt x="1361" y="967"/>
                  </a:cubicBezTo>
                  <a:lnTo>
                    <a:pt x="1289" y="860"/>
                  </a:lnTo>
                  <a:lnTo>
                    <a:pt x="1254" y="788"/>
                  </a:lnTo>
                  <a:lnTo>
                    <a:pt x="1254" y="752"/>
                  </a:lnTo>
                  <a:cubicBezTo>
                    <a:pt x="1218" y="752"/>
                    <a:pt x="1218" y="716"/>
                    <a:pt x="1254" y="681"/>
                  </a:cubicBezTo>
                  <a:cubicBezTo>
                    <a:pt x="1254" y="645"/>
                    <a:pt x="1254" y="645"/>
                    <a:pt x="1254" y="609"/>
                  </a:cubicBezTo>
                  <a:cubicBezTo>
                    <a:pt x="1289" y="573"/>
                    <a:pt x="1289" y="537"/>
                    <a:pt x="1325" y="502"/>
                  </a:cubicBezTo>
                  <a:cubicBezTo>
                    <a:pt x="1325" y="466"/>
                    <a:pt x="1361" y="430"/>
                    <a:pt x="1397" y="430"/>
                  </a:cubicBezTo>
                  <a:cubicBezTo>
                    <a:pt x="1433" y="394"/>
                    <a:pt x="1468" y="358"/>
                    <a:pt x="1540" y="358"/>
                  </a:cubicBezTo>
                  <a:lnTo>
                    <a:pt x="1683" y="323"/>
                  </a:lnTo>
                  <a:cubicBezTo>
                    <a:pt x="1755" y="287"/>
                    <a:pt x="1826" y="251"/>
                    <a:pt x="1826" y="144"/>
                  </a:cubicBezTo>
                  <a:cubicBezTo>
                    <a:pt x="1826" y="108"/>
                    <a:pt x="1790" y="72"/>
                    <a:pt x="1790" y="36"/>
                  </a:cubicBezTo>
                  <a:cubicBezTo>
                    <a:pt x="1755" y="36"/>
                    <a:pt x="1719" y="0"/>
                    <a:pt x="168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3;p33">
              <a:extLst>
                <a:ext uri="{FF2B5EF4-FFF2-40B4-BE49-F238E27FC236}">
                  <a16:creationId xmlns:a16="http://schemas.microsoft.com/office/drawing/2014/main" id="{D8A57A19-553A-9ABD-CF6C-3E9D8DE3B470}"/>
                </a:ext>
              </a:extLst>
            </p:cNvPr>
            <p:cNvSpPr/>
            <p:nvPr/>
          </p:nvSpPr>
          <p:spPr>
            <a:xfrm>
              <a:off x="2766350" y="1339350"/>
              <a:ext cx="62425" cy="65350"/>
            </a:xfrm>
            <a:custGeom>
              <a:avLst/>
              <a:gdLst/>
              <a:ahLst/>
              <a:cxnLst/>
              <a:rect l="l" t="t" r="r" b="b"/>
              <a:pathLst>
                <a:path w="2497" h="2614" extrusionOk="0">
                  <a:moveTo>
                    <a:pt x="1710" y="0"/>
                  </a:moveTo>
                  <a:cubicBezTo>
                    <a:pt x="1602" y="0"/>
                    <a:pt x="1495" y="0"/>
                    <a:pt x="1387" y="36"/>
                  </a:cubicBezTo>
                  <a:cubicBezTo>
                    <a:pt x="1280" y="72"/>
                    <a:pt x="1244" y="143"/>
                    <a:pt x="1280" y="251"/>
                  </a:cubicBezTo>
                  <a:cubicBezTo>
                    <a:pt x="1280" y="322"/>
                    <a:pt x="1352" y="358"/>
                    <a:pt x="1423" y="358"/>
                  </a:cubicBezTo>
                  <a:lnTo>
                    <a:pt x="1459" y="358"/>
                  </a:lnTo>
                  <a:lnTo>
                    <a:pt x="1602" y="322"/>
                  </a:lnTo>
                  <a:lnTo>
                    <a:pt x="1745" y="322"/>
                  </a:lnTo>
                  <a:cubicBezTo>
                    <a:pt x="1781" y="322"/>
                    <a:pt x="1817" y="322"/>
                    <a:pt x="1853" y="358"/>
                  </a:cubicBezTo>
                  <a:lnTo>
                    <a:pt x="1996" y="430"/>
                  </a:lnTo>
                  <a:cubicBezTo>
                    <a:pt x="1996" y="430"/>
                    <a:pt x="2032" y="466"/>
                    <a:pt x="2067" y="501"/>
                  </a:cubicBezTo>
                  <a:lnTo>
                    <a:pt x="2103" y="537"/>
                  </a:lnTo>
                  <a:cubicBezTo>
                    <a:pt x="2103" y="573"/>
                    <a:pt x="2103" y="609"/>
                    <a:pt x="2103" y="645"/>
                  </a:cubicBezTo>
                  <a:cubicBezTo>
                    <a:pt x="2103" y="680"/>
                    <a:pt x="2103" y="752"/>
                    <a:pt x="2103" y="824"/>
                  </a:cubicBezTo>
                  <a:cubicBezTo>
                    <a:pt x="2103" y="895"/>
                    <a:pt x="2067" y="967"/>
                    <a:pt x="2067" y="1038"/>
                  </a:cubicBezTo>
                  <a:cubicBezTo>
                    <a:pt x="1996" y="1146"/>
                    <a:pt x="1924" y="1289"/>
                    <a:pt x="1817" y="1396"/>
                  </a:cubicBezTo>
                  <a:lnTo>
                    <a:pt x="1674" y="1611"/>
                  </a:lnTo>
                  <a:cubicBezTo>
                    <a:pt x="1674" y="1647"/>
                    <a:pt x="1638" y="1718"/>
                    <a:pt x="1638" y="1754"/>
                  </a:cubicBezTo>
                  <a:cubicBezTo>
                    <a:pt x="1638" y="1683"/>
                    <a:pt x="1602" y="1647"/>
                    <a:pt x="1566" y="1575"/>
                  </a:cubicBezTo>
                  <a:cubicBezTo>
                    <a:pt x="1495" y="1504"/>
                    <a:pt x="1459" y="1432"/>
                    <a:pt x="1352" y="1361"/>
                  </a:cubicBezTo>
                  <a:cubicBezTo>
                    <a:pt x="1316" y="1361"/>
                    <a:pt x="1280" y="1325"/>
                    <a:pt x="1280" y="1325"/>
                  </a:cubicBezTo>
                  <a:lnTo>
                    <a:pt x="1244" y="1325"/>
                  </a:lnTo>
                  <a:cubicBezTo>
                    <a:pt x="1208" y="1325"/>
                    <a:pt x="1173" y="1289"/>
                    <a:pt x="1137" y="1289"/>
                  </a:cubicBezTo>
                  <a:cubicBezTo>
                    <a:pt x="1089" y="1289"/>
                    <a:pt x="1041" y="1273"/>
                    <a:pt x="994" y="1273"/>
                  </a:cubicBezTo>
                  <a:cubicBezTo>
                    <a:pt x="970" y="1273"/>
                    <a:pt x="946" y="1277"/>
                    <a:pt x="922" y="1289"/>
                  </a:cubicBezTo>
                  <a:lnTo>
                    <a:pt x="850" y="1289"/>
                  </a:lnTo>
                  <a:cubicBezTo>
                    <a:pt x="636" y="1289"/>
                    <a:pt x="421" y="1325"/>
                    <a:pt x="242" y="1396"/>
                  </a:cubicBezTo>
                  <a:lnTo>
                    <a:pt x="170" y="1396"/>
                  </a:lnTo>
                  <a:cubicBezTo>
                    <a:pt x="1" y="1430"/>
                    <a:pt x="24" y="1721"/>
                    <a:pt x="210" y="1721"/>
                  </a:cubicBezTo>
                  <a:cubicBezTo>
                    <a:pt x="220" y="1721"/>
                    <a:pt x="231" y="1720"/>
                    <a:pt x="242" y="1718"/>
                  </a:cubicBezTo>
                  <a:lnTo>
                    <a:pt x="314" y="1718"/>
                  </a:lnTo>
                  <a:cubicBezTo>
                    <a:pt x="421" y="1683"/>
                    <a:pt x="564" y="1647"/>
                    <a:pt x="707" y="1647"/>
                  </a:cubicBezTo>
                  <a:lnTo>
                    <a:pt x="994" y="1647"/>
                  </a:lnTo>
                  <a:cubicBezTo>
                    <a:pt x="1029" y="1647"/>
                    <a:pt x="1065" y="1647"/>
                    <a:pt x="1101" y="1683"/>
                  </a:cubicBezTo>
                  <a:lnTo>
                    <a:pt x="1173" y="1683"/>
                  </a:lnTo>
                  <a:lnTo>
                    <a:pt x="1173" y="1718"/>
                  </a:lnTo>
                  <a:cubicBezTo>
                    <a:pt x="1208" y="1754"/>
                    <a:pt x="1208" y="1790"/>
                    <a:pt x="1244" y="1826"/>
                  </a:cubicBezTo>
                  <a:cubicBezTo>
                    <a:pt x="1244" y="1862"/>
                    <a:pt x="1280" y="1933"/>
                    <a:pt x="1280" y="1969"/>
                  </a:cubicBezTo>
                  <a:cubicBezTo>
                    <a:pt x="1280" y="2041"/>
                    <a:pt x="1280" y="2112"/>
                    <a:pt x="1280" y="2184"/>
                  </a:cubicBezTo>
                  <a:cubicBezTo>
                    <a:pt x="1280" y="2220"/>
                    <a:pt x="1244" y="2255"/>
                    <a:pt x="1244" y="2291"/>
                  </a:cubicBezTo>
                  <a:cubicBezTo>
                    <a:pt x="1208" y="2363"/>
                    <a:pt x="1208" y="2434"/>
                    <a:pt x="1244" y="2470"/>
                  </a:cubicBezTo>
                  <a:cubicBezTo>
                    <a:pt x="1280" y="2542"/>
                    <a:pt x="1316" y="2578"/>
                    <a:pt x="1387" y="2613"/>
                  </a:cubicBezTo>
                  <a:lnTo>
                    <a:pt x="1459" y="2613"/>
                  </a:lnTo>
                  <a:cubicBezTo>
                    <a:pt x="1531" y="2613"/>
                    <a:pt x="1638" y="2542"/>
                    <a:pt x="1674" y="2434"/>
                  </a:cubicBezTo>
                  <a:cubicBezTo>
                    <a:pt x="1710" y="2327"/>
                    <a:pt x="1710" y="2220"/>
                    <a:pt x="1710" y="2148"/>
                  </a:cubicBezTo>
                  <a:cubicBezTo>
                    <a:pt x="1710" y="2041"/>
                    <a:pt x="1710" y="1969"/>
                    <a:pt x="1674" y="1897"/>
                  </a:cubicBezTo>
                  <a:lnTo>
                    <a:pt x="1674" y="1897"/>
                  </a:lnTo>
                  <a:cubicBezTo>
                    <a:pt x="1710" y="1933"/>
                    <a:pt x="1710" y="1969"/>
                    <a:pt x="1745" y="1969"/>
                  </a:cubicBezTo>
                  <a:cubicBezTo>
                    <a:pt x="1781" y="2005"/>
                    <a:pt x="1853" y="2005"/>
                    <a:pt x="1888" y="2005"/>
                  </a:cubicBezTo>
                  <a:cubicBezTo>
                    <a:pt x="1960" y="2005"/>
                    <a:pt x="2067" y="1969"/>
                    <a:pt x="2103" y="1897"/>
                  </a:cubicBezTo>
                  <a:cubicBezTo>
                    <a:pt x="2175" y="1790"/>
                    <a:pt x="2211" y="1683"/>
                    <a:pt x="2246" y="1611"/>
                  </a:cubicBezTo>
                  <a:cubicBezTo>
                    <a:pt x="2318" y="1468"/>
                    <a:pt x="2390" y="1325"/>
                    <a:pt x="2425" y="1217"/>
                  </a:cubicBezTo>
                  <a:cubicBezTo>
                    <a:pt x="2461" y="1146"/>
                    <a:pt x="2461" y="1074"/>
                    <a:pt x="2497" y="1038"/>
                  </a:cubicBezTo>
                  <a:cubicBezTo>
                    <a:pt x="2497" y="931"/>
                    <a:pt x="2497" y="859"/>
                    <a:pt x="2497" y="788"/>
                  </a:cubicBezTo>
                  <a:cubicBezTo>
                    <a:pt x="2497" y="716"/>
                    <a:pt x="2497" y="680"/>
                    <a:pt x="2497" y="609"/>
                  </a:cubicBezTo>
                  <a:lnTo>
                    <a:pt x="2497" y="573"/>
                  </a:lnTo>
                  <a:cubicBezTo>
                    <a:pt x="2461" y="501"/>
                    <a:pt x="2461" y="430"/>
                    <a:pt x="2425" y="394"/>
                  </a:cubicBezTo>
                  <a:cubicBezTo>
                    <a:pt x="2390" y="322"/>
                    <a:pt x="2354" y="287"/>
                    <a:pt x="2318" y="251"/>
                  </a:cubicBezTo>
                  <a:cubicBezTo>
                    <a:pt x="2282" y="179"/>
                    <a:pt x="2211" y="143"/>
                    <a:pt x="2139" y="108"/>
                  </a:cubicBezTo>
                  <a:cubicBezTo>
                    <a:pt x="2103" y="72"/>
                    <a:pt x="2067" y="72"/>
                    <a:pt x="1996" y="36"/>
                  </a:cubicBezTo>
                  <a:cubicBezTo>
                    <a:pt x="1924" y="0"/>
                    <a:pt x="1853" y="0"/>
                    <a:pt x="178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54;p33">
              <a:extLst>
                <a:ext uri="{FF2B5EF4-FFF2-40B4-BE49-F238E27FC236}">
                  <a16:creationId xmlns:a16="http://schemas.microsoft.com/office/drawing/2014/main" id="{2699AE1F-34FA-37C5-9BBF-AEF0F836C468}"/>
                </a:ext>
              </a:extLst>
            </p:cNvPr>
            <p:cNvSpPr/>
            <p:nvPr/>
          </p:nvSpPr>
          <p:spPr>
            <a:xfrm>
              <a:off x="2878875" y="1161275"/>
              <a:ext cx="33125" cy="36700"/>
            </a:xfrm>
            <a:custGeom>
              <a:avLst/>
              <a:gdLst/>
              <a:ahLst/>
              <a:cxnLst/>
              <a:rect l="l" t="t" r="r" b="b"/>
              <a:pathLst>
                <a:path w="1325" h="1468" extrusionOk="0">
                  <a:moveTo>
                    <a:pt x="430" y="0"/>
                  </a:moveTo>
                  <a:cubicBezTo>
                    <a:pt x="358" y="0"/>
                    <a:pt x="323" y="0"/>
                    <a:pt x="287" y="36"/>
                  </a:cubicBezTo>
                  <a:cubicBezTo>
                    <a:pt x="215" y="72"/>
                    <a:pt x="179" y="108"/>
                    <a:pt x="179" y="179"/>
                  </a:cubicBezTo>
                  <a:cubicBezTo>
                    <a:pt x="144" y="251"/>
                    <a:pt x="108" y="358"/>
                    <a:pt x="72" y="430"/>
                  </a:cubicBezTo>
                  <a:lnTo>
                    <a:pt x="36" y="537"/>
                  </a:lnTo>
                  <a:cubicBezTo>
                    <a:pt x="36" y="609"/>
                    <a:pt x="0" y="680"/>
                    <a:pt x="0" y="752"/>
                  </a:cubicBezTo>
                  <a:lnTo>
                    <a:pt x="0" y="823"/>
                  </a:lnTo>
                  <a:cubicBezTo>
                    <a:pt x="0" y="895"/>
                    <a:pt x="36" y="967"/>
                    <a:pt x="36" y="1002"/>
                  </a:cubicBezTo>
                  <a:cubicBezTo>
                    <a:pt x="72" y="1110"/>
                    <a:pt x="144" y="1217"/>
                    <a:pt x="215" y="1289"/>
                  </a:cubicBezTo>
                  <a:lnTo>
                    <a:pt x="287" y="1360"/>
                  </a:lnTo>
                  <a:lnTo>
                    <a:pt x="323" y="1360"/>
                  </a:lnTo>
                  <a:cubicBezTo>
                    <a:pt x="358" y="1396"/>
                    <a:pt x="394" y="1432"/>
                    <a:pt x="466" y="1432"/>
                  </a:cubicBezTo>
                  <a:cubicBezTo>
                    <a:pt x="502" y="1468"/>
                    <a:pt x="537" y="1468"/>
                    <a:pt x="573" y="1468"/>
                  </a:cubicBezTo>
                  <a:lnTo>
                    <a:pt x="788" y="1468"/>
                  </a:lnTo>
                  <a:cubicBezTo>
                    <a:pt x="931" y="1432"/>
                    <a:pt x="1074" y="1396"/>
                    <a:pt x="1182" y="1289"/>
                  </a:cubicBezTo>
                  <a:cubicBezTo>
                    <a:pt x="1289" y="1253"/>
                    <a:pt x="1325" y="1146"/>
                    <a:pt x="1289" y="1038"/>
                  </a:cubicBezTo>
                  <a:cubicBezTo>
                    <a:pt x="1253" y="1002"/>
                    <a:pt x="1218" y="931"/>
                    <a:pt x="1146" y="931"/>
                  </a:cubicBezTo>
                  <a:cubicBezTo>
                    <a:pt x="1110" y="895"/>
                    <a:pt x="1074" y="895"/>
                    <a:pt x="1039" y="895"/>
                  </a:cubicBezTo>
                  <a:lnTo>
                    <a:pt x="967" y="895"/>
                  </a:lnTo>
                  <a:cubicBezTo>
                    <a:pt x="895" y="931"/>
                    <a:pt x="788" y="967"/>
                    <a:pt x="716" y="967"/>
                  </a:cubicBezTo>
                  <a:lnTo>
                    <a:pt x="609" y="967"/>
                  </a:lnTo>
                  <a:lnTo>
                    <a:pt x="573" y="931"/>
                  </a:lnTo>
                  <a:lnTo>
                    <a:pt x="537" y="895"/>
                  </a:lnTo>
                  <a:lnTo>
                    <a:pt x="537" y="859"/>
                  </a:lnTo>
                  <a:cubicBezTo>
                    <a:pt x="537" y="859"/>
                    <a:pt x="537" y="823"/>
                    <a:pt x="537" y="788"/>
                  </a:cubicBezTo>
                  <a:cubicBezTo>
                    <a:pt x="502" y="788"/>
                    <a:pt x="502" y="752"/>
                    <a:pt x="537" y="716"/>
                  </a:cubicBezTo>
                  <a:cubicBezTo>
                    <a:pt x="537" y="644"/>
                    <a:pt x="573" y="609"/>
                    <a:pt x="573" y="537"/>
                  </a:cubicBezTo>
                  <a:cubicBezTo>
                    <a:pt x="609" y="501"/>
                    <a:pt x="645" y="394"/>
                    <a:pt x="645" y="322"/>
                  </a:cubicBezTo>
                  <a:cubicBezTo>
                    <a:pt x="681" y="251"/>
                    <a:pt x="681" y="179"/>
                    <a:pt x="645" y="108"/>
                  </a:cubicBezTo>
                  <a:cubicBezTo>
                    <a:pt x="609" y="36"/>
                    <a:pt x="537" y="0"/>
                    <a:pt x="4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55;p33">
              <a:extLst>
                <a:ext uri="{FF2B5EF4-FFF2-40B4-BE49-F238E27FC236}">
                  <a16:creationId xmlns:a16="http://schemas.microsoft.com/office/drawing/2014/main" id="{5C9319FF-D14D-963F-9928-AB91C1A1BC4A}"/>
                </a:ext>
              </a:extLst>
            </p:cNvPr>
            <p:cNvSpPr/>
            <p:nvPr/>
          </p:nvSpPr>
          <p:spPr>
            <a:xfrm>
              <a:off x="2568350" y="1348300"/>
              <a:ext cx="18825" cy="32900"/>
            </a:xfrm>
            <a:custGeom>
              <a:avLst/>
              <a:gdLst/>
              <a:ahLst/>
              <a:cxnLst/>
              <a:rect l="l" t="t" r="r" b="b"/>
              <a:pathLst>
                <a:path w="753" h="1316" extrusionOk="0">
                  <a:moveTo>
                    <a:pt x="394" y="0"/>
                  </a:moveTo>
                  <a:cubicBezTo>
                    <a:pt x="359" y="0"/>
                    <a:pt x="323" y="0"/>
                    <a:pt x="287" y="36"/>
                  </a:cubicBezTo>
                  <a:cubicBezTo>
                    <a:pt x="144" y="179"/>
                    <a:pt x="72" y="394"/>
                    <a:pt x="36" y="573"/>
                  </a:cubicBezTo>
                  <a:cubicBezTo>
                    <a:pt x="1" y="609"/>
                    <a:pt x="1" y="645"/>
                    <a:pt x="36" y="716"/>
                  </a:cubicBezTo>
                  <a:cubicBezTo>
                    <a:pt x="1" y="716"/>
                    <a:pt x="1" y="788"/>
                    <a:pt x="36" y="824"/>
                  </a:cubicBezTo>
                  <a:cubicBezTo>
                    <a:pt x="36" y="859"/>
                    <a:pt x="36" y="931"/>
                    <a:pt x="72" y="967"/>
                  </a:cubicBezTo>
                  <a:cubicBezTo>
                    <a:pt x="108" y="1038"/>
                    <a:pt x="144" y="1110"/>
                    <a:pt x="215" y="1146"/>
                  </a:cubicBezTo>
                  <a:cubicBezTo>
                    <a:pt x="287" y="1217"/>
                    <a:pt x="394" y="1253"/>
                    <a:pt x="466" y="1289"/>
                  </a:cubicBezTo>
                  <a:cubicBezTo>
                    <a:pt x="484" y="1307"/>
                    <a:pt x="502" y="1316"/>
                    <a:pt x="520" y="1316"/>
                  </a:cubicBezTo>
                  <a:cubicBezTo>
                    <a:pt x="538" y="1316"/>
                    <a:pt x="556" y="1307"/>
                    <a:pt x="573" y="1289"/>
                  </a:cubicBezTo>
                  <a:lnTo>
                    <a:pt x="645" y="1289"/>
                  </a:lnTo>
                  <a:cubicBezTo>
                    <a:pt x="681" y="1289"/>
                    <a:pt x="717" y="1253"/>
                    <a:pt x="752" y="1217"/>
                  </a:cubicBezTo>
                  <a:cubicBezTo>
                    <a:pt x="752" y="1181"/>
                    <a:pt x="752" y="1110"/>
                    <a:pt x="752" y="1074"/>
                  </a:cubicBezTo>
                  <a:cubicBezTo>
                    <a:pt x="717" y="1003"/>
                    <a:pt x="681" y="967"/>
                    <a:pt x="609" y="931"/>
                  </a:cubicBezTo>
                  <a:cubicBezTo>
                    <a:pt x="538" y="895"/>
                    <a:pt x="502" y="895"/>
                    <a:pt x="430" y="824"/>
                  </a:cubicBezTo>
                  <a:lnTo>
                    <a:pt x="394" y="824"/>
                  </a:lnTo>
                  <a:cubicBezTo>
                    <a:pt x="359" y="788"/>
                    <a:pt x="323" y="752"/>
                    <a:pt x="323" y="752"/>
                  </a:cubicBezTo>
                  <a:lnTo>
                    <a:pt x="323" y="680"/>
                  </a:lnTo>
                  <a:lnTo>
                    <a:pt x="323" y="573"/>
                  </a:lnTo>
                  <a:cubicBezTo>
                    <a:pt x="323" y="537"/>
                    <a:pt x="323" y="501"/>
                    <a:pt x="359" y="430"/>
                  </a:cubicBezTo>
                  <a:cubicBezTo>
                    <a:pt x="359" y="394"/>
                    <a:pt x="394" y="322"/>
                    <a:pt x="430" y="287"/>
                  </a:cubicBezTo>
                  <a:lnTo>
                    <a:pt x="502" y="215"/>
                  </a:lnTo>
                  <a:cubicBezTo>
                    <a:pt x="538" y="179"/>
                    <a:pt x="538" y="108"/>
                    <a:pt x="502" y="36"/>
                  </a:cubicBezTo>
                  <a:cubicBezTo>
                    <a:pt x="466" y="0"/>
                    <a:pt x="430" y="0"/>
                    <a:pt x="39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56;p33">
              <a:extLst>
                <a:ext uri="{FF2B5EF4-FFF2-40B4-BE49-F238E27FC236}">
                  <a16:creationId xmlns:a16="http://schemas.microsoft.com/office/drawing/2014/main" id="{AF259848-B769-A5D1-49B8-973058BBCA42}"/>
                </a:ext>
              </a:extLst>
            </p:cNvPr>
            <p:cNvSpPr/>
            <p:nvPr/>
          </p:nvSpPr>
          <p:spPr>
            <a:xfrm>
              <a:off x="3016675" y="928600"/>
              <a:ext cx="110100" cy="171850"/>
            </a:xfrm>
            <a:custGeom>
              <a:avLst/>
              <a:gdLst/>
              <a:ahLst/>
              <a:cxnLst/>
              <a:rect l="l" t="t" r="r" b="b"/>
              <a:pathLst>
                <a:path w="4404" h="6874" extrusionOk="0">
                  <a:moveTo>
                    <a:pt x="2829" y="1"/>
                  </a:moveTo>
                  <a:cubicBezTo>
                    <a:pt x="2793" y="1"/>
                    <a:pt x="2721" y="1"/>
                    <a:pt x="2686" y="36"/>
                  </a:cubicBezTo>
                  <a:cubicBezTo>
                    <a:pt x="2507" y="180"/>
                    <a:pt x="2328" y="287"/>
                    <a:pt x="2149" y="430"/>
                  </a:cubicBezTo>
                  <a:cubicBezTo>
                    <a:pt x="2077" y="502"/>
                    <a:pt x="2005" y="609"/>
                    <a:pt x="1934" y="681"/>
                  </a:cubicBezTo>
                  <a:cubicBezTo>
                    <a:pt x="1862" y="788"/>
                    <a:pt x="1791" y="895"/>
                    <a:pt x="1791" y="1003"/>
                  </a:cubicBezTo>
                  <a:cubicBezTo>
                    <a:pt x="1755" y="1039"/>
                    <a:pt x="1755" y="1074"/>
                    <a:pt x="1791" y="1074"/>
                  </a:cubicBezTo>
                  <a:lnTo>
                    <a:pt x="1719" y="1074"/>
                  </a:lnTo>
                  <a:cubicBezTo>
                    <a:pt x="1647" y="1074"/>
                    <a:pt x="1540" y="1039"/>
                    <a:pt x="1433" y="1039"/>
                  </a:cubicBezTo>
                  <a:cubicBezTo>
                    <a:pt x="1325" y="1074"/>
                    <a:pt x="1218" y="1074"/>
                    <a:pt x="1111" y="1074"/>
                  </a:cubicBezTo>
                  <a:cubicBezTo>
                    <a:pt x="1039" y="1110"/>
                    <a:pt x="932" y="1146"/>
                    <a:pt x="860" y="1182"/>
                  </a:cubicBezTo>
                  <a:cubicBezTo>
                    <a:pt x="466" y="1325"/>
                    <a:pt x="216" y="1647"/>
                    <a:pt x="144" y="2041"/>
                  </a:cubicBezTo>
                  <a:cubicBezTo>
                    <a:pt x="108" y="2435"/>
                    <a:pt x="216" y="2793"/>
                    <a:pt x="430" y="3115"/>
                  </a:cubicBezTo>
                  <a:cubicBezTo>
                    <a:pt x="466" y="3186"/>
                    <a:pt x="502" y="3258"/>
                    <a:pt x="538" y="3329"/>
                  </a:cubicBezTo>
                  <a:cubicBezTo>
                    <a:pt x="502" y="3401"/>
                    <a:pt x="466" y="3437"/>
                    <a:pt x="430" y="3508"/>
                  </a:cubicBezTo>
                  <a:lnTo>
                    <a:pt x="395" y="3580"/>
                  </a:lnTo>
                  <a:cubicBezTo>
                    <a:pt x="287" y="3687"/>
                    <a:pt x="216" y="3795"/>
                    <a:pt x="180" y="3938"/>
                  </a:cubicBezTo>
                  <a:cubicBezTo>
                    <a:pt x="108" y="4081"/>
                    <a:pt x="37" y="4224"/>
                    <a:pt x="37" y="4368"/>
                  </a:cubicBezTo>
                  <a:cubicBezTo>
                    <a:pt x="1" y="4475"/>
                    <a:pt x="1" y="4546"/>
                    <a:pt x="37" y="4654"/>
                  </a:cubicBezTo>
                  <a:cubicBezTo>
                    <a:pt x="37" y="4761"/>
                    <a:pt x="37" y="4869"/>
                    <a:pt x="37" y="4976"/>
                  </a:cubicBezTo>
                  <a:cubicBezTo>
                    <a:pt x="144" y="5298"/>
                    <a:pt x="359" y="5549"/>
                    <a:pt x="645" y="5692"/>
                  </a:cubicBezTo>
                  <a:cubicBezTo>
                    <a:pt x="717" y="5728"/>
                    <a:pt x="753" y="5763"/>
                    <a:pt x="788" y="5763"/>
                  </a:cubicBezTo>
                  <a:lnTo>
                    <a:pt x="824" y="5763"/>
                  </a:lnTo>
                  <a:cubicBezTo>
                    <a:pt x="896" y="5799"/>
                    <a:pt x="932" y="5835"/>
                    <a:pt x="1003" y="5835"/>
                  </a:cubicBezTo>
                  <a:lnTo>
                    <a:pt x="1146" y="5835"/>
                  </a:lnTo>
                  <a:lnTo>
                    <a:pt x="1146" y="5907"/>
                  </a:lnTo>
                  <a:cubicBezTo>
                    <a:pt x="1218" y="5942"/>
                    <a:pt x="1218" y="6014"/>
                    <a:pt x="1290" y="6086"/>
                  </a:cubicBezTo>
                  <a:cubicBezTo>
                    <a:pt x="1325" y="6157"/>
                    <a:pt x="1397" y="6229"/>
                    <a:pt x="1468" y="6265"/>
                  </a:cubicBezTo>
                  <a:cubicBezTo>
                    <a:pt x="1540" y="6336"/>
                    <a:pt x="1576" y="6408"/>
                    <a:pt x="1683" y="6444"/>
                  </a:cubicBezTo>
                  <a:cubicBezTo>
                    <a:pt x="1934" y="6658"/>
                    <a:pt x="2256" y="6766"/>
                    <a:pt x="2614" y="6837"/>
                  </a:cubicBezTo>
                  <a:cubicBezTo>
                    <a:pt x="2686" y="6837"/>
                    <a:pt x="2793" y="6873"/>
                    <a:pt x="2900" y="6873"/>
                  </a:cubicBezTo>
                  <a:lnTo>
                    <a:pt x="3079" y="6873"/>
                  </a:lnTo>
                  <a:cubicBezTo>
                    <a:pt x="3151" y="6837"/>
                    <a:pt x="3258" y="6837"/>
                    <a:pt x="3330" y="6802"/>
                  </a:cubicBezTo>
                  <a:cubicBezTo>
                    <a:pt x="3401" y="6802"/>
                    <a:pt x="3473" y="6766"/>
                    <a:pt x="3545" y="6730"/>
                  </a:cubicBezTo>
                  <a:lnTo>
                    <a:pt x="3580" y="6730"/>
                  </a:lnTo>
                  <a:cubicBezTo>
                    <a:pt x="3724" y="6658"/>
                    <a:pt x="3831" y="6587"/>
                    <a:pt x="3974" y="6515"/>
                  </a:cubicBezTo>
                  <a:cubicBezTo>
                    <a:pt x="4046" y="6444"/>
                    <a:pt x="4117" y="6408"/>
                    <a:pt x="4189" y="6336"/>
                  </a:cubicBezTo>
                  <a:cubicBezTo>
                    <a:pt x="4225" y="6300"/>
                    <a:pt x="4260" y="6229"/>
                    <a:pt x="4296" y="6193"/>
                  </a:cubicBezTo>
                  <a:lnTo>
                    <a:pt x="4296" y="6157"/>
                  </a:lnTo>
                  <a:cubicBezTo>
                    <a:pt x="4404" y="6014"/>
                    <a:pt x="4368" y="5835"/>
                    <a:pt x="4260" y="5692"/>
                  </a:cubicBezTo>
                  <a:cubicBezTo>
                    <a:pt x="4189" y="5656"/>
                    <a:pt x="4082" y="5620"/>
                    <a:pt x="4010" y="5620"/>
                  </a:cubicBezTo>
                  <a:cubicBezTo>
                    <a:pt x="3903" y="5620"/>
                    <a:pt x="3795" y="5656"/>
                    <a:pt x="3724" y="5692"/>
                  </a:cubicBezTo>
                  <a:lnTo>
                    <a:pt x="3724" y="5728"/>
                  </a:lnTo>
                  <a:cubicBezTo>
                    <a:pt x="3652" y="5799"/>
                    <a:pt x="3580" y="5871"/>
                    <a:pt x="3473" y="5942"/>
                  </a:cubicBezTo>
                  <a:cubicBezTo>
                    <a:pt x="3366" y="6014"/>
                    <a:pt x="3258" y="6086"/>
                    <a:pt x="3151" y="6121"/>
                  </a:cubicBezTo>
                  <a:cubicBezTo>
                    <a:pt x="3079" y="6157"/>
                    <a:pt x="3043" y="6193"/>
                    <a:pt x="2972" y="6193"/>
                  </a:cubicBezTo>
                  <a:lnTo>
                    <a:pt x="2757" y="6193"/>
                  </a:lnTo>
                  <a:cubicBezTo>
                    <a:pt x="2614" y="6157"/>
                    <a:pt x="2471" y="6121"/>
                    <a:pt x="2363" y="6086"/>
                  </a:cubicBezTo>
                  <a:cubicBezTo>
                    <a:pt x="2256" y="6050"/>
                    <a:pt x="2149" y="5978"/>
                    <a:pt x="2077" y="5907"/>
                  </a:cubicBezTo>
                  <a:cubicBezTo>
                    <a:pt x="2005" y="5871"/>
                    <a:pt x="1970" y="5835"/>
                    <a:pt x="1934" y="5763"/>
                  </a:cubicBezTo>
                  <a:cubicBezTo>
                    <a:pt x="1898" y="5728"/>
                    <a:pt x="1862" y="5656"/>
                    <a:pt x="1826" y="5620"/>
                  </a:cubicBezTo>
                  <a:lnTo>
                    <a:pt x="1826" y="5549"/>
                  </a:lnTo>
                  <a:lnTo>
                    <a:pt x="1791" y="5406"/>
                  </a:lnTo>
                  <a:cubicBezTo>
                    <a:pt x="1755" y="5370"/>
                    <a:pt x="1719" y="5334"/>
                    <a:pt x="1719" y="5262"/>
                  </a:cubicBezTo>
                  <a:cubicBezTo>
                    <a:pt x="1647" y="5227"/>
                    <a:pt x="1612" y="5155"/>
                    <a:pt x="1576" y="5119"/>
                  </a:cubicBezTo>
                  <a:cubicBezTo>
                    <a:pt x="1504" y="5083"/>
                    <a:pt x="1468" y="5048"/>
                    <a:pt x="1433" y="5012"/>
                  </a:cubicBezTo>
                  <a:lnTo>
                    <a:pt x="1361" y="4976"/>
                  </a:lnTo>
                  <a:lnTo>
                    <a:pt x="1290" y="4904"/>
                  </a:lnTo>
                  <a:lnTo>
                    <a:pt x="1218" y="4869"/>
                  </a:lnTo>
                  <a:cubicBezTo>
                    <a:pt x="1146" y="4833"/>
                    <a:pt x="1111" y="4761"/>
                    <a:pt x="1075" y="4725"/>
                  </a:cubicBezTo>
                  <a:lnTo>
                    <a:pt x="1039" y="4654"/>
                  </a:lnTo>
                  <a:lnTo>
                    <a:pt x="1003" y="4582"/>
                  </a:lnTo>
                  <a:lnTo>
                    <a:pt x="1003" y="4439"/>
                  </a:lnTo>
                  <a:cubicBezTo>
                    <a:pt x="1039" y="4260"/>
                    <a:pt x="1111" y="4081"/>
                    <a:pt x="1182" y="3902"/>
                  </a:cubicBezTo>
                  <a:cubicBezTo>
                    <a:pt x="1182" y="3866"/>
                    <a:pt x="1218" y="3795"/>
                    <a:pt x="1254" y="3759"/>
                  </a:cubicBezTo>
                  <a:cubicBezTo>
                    <a:pt x="1254" y="3687"/>
                    <a:pt x="1290" y="3616"/>
                    <a:pt x="1290" y="3544"/>
                  </a:cubicBezTo>
                  <a:cubicBezTo>
                    <a:pt x="1290" y="3473"/>
                    <a:pt x="1290" y="3401"/>
                    <a:pt x="1290" y="3329"/>
                  </a:cubicBezTo>
                  <a:cubicBezTo>
                    <a:pt x="1290" y="3294"/>
                    <a:pt x="1254" y="3258"/>
                    <a:pt x="1254" y="3222"/>
                  </a:cubicBezTo>
                  <a:lnTo>
                    <a:pt x="1254" y="3186"/>
                  </a:lnTo>
                  <a:lnTo>
                    <a:pt x="1254" y="3150"/>
                  </a:lnTo>
                  <a:cubicBezTo>
                    <a:pt x="1218" y="3115"/>
                    <a:pt x="1182" y="3079"/>
                    <a:pt x="1146" y="3043"/>
                  </a:cubicBezTo>
                  <a:cubicBezTo>
                    <a:pt x="1111" y="3007"/>
                    <a:pt x="1075" y="2972"/>
                    <a:pt x="1039" y="2936"/>
                  </a:cubicBezTo>
                  <a:cubicBezTo>
                    <a:pt x="932" y="2864"/>
                    <a:pt x="860" y="2757"/>
                    <a:pt x="788" y="2649"/>
                  </a:cubicBezTo>
                  <a:cubicBezTo>
                    <a:pt x="717" y="2578"/>
                    <a:pt x="681" y="2470"/>
                    <a:pt x="609" y="2363"/>
                  </a:cubicBezTo>
                  <a:cubicBezTo>
                    <a:pt x="609" y="2327"/>
                    <a:pt x="574" y="2256"/>
                    <a:pt x="574" y="2184"/>
                  </a:cubicBezTo>
                  <a:lnTo>
                    <a:pt x="574" y="2077"/>
                  </a:lnTo>
                  <a:cubicBezTo>
                    <a:pt x="574" y="2005"/>
                    <a:pt x="574" y="1969"/>
                    <a:pt x="609" y="1933"/>
                  </a:cubicBezTo>
                  <a:cubicBezTo>
                    <a:pt x="609" y="1898"/>
                    <a:pt x="645" y="1826"/>
                    <a:pt x="681" y="1790"/>
                  </a:cubicBezTo>
                  <a:cubicBezTo>
                    <a:pt x="717" y="1754"/>
                    <a:pt x="788" y="1683"/>
                    <a:pt x="824" y="1647"/>
                  </a:cubicBezTo>
                  <a:cubicBezTo>
                    <a:pt x="896" y="1611"/>
                    <a:pt x="932" y="1576"/>
                    <a:pt x="1039" y="1540"/>
                  </a:cubicBezTo>
                  <a:cubicBezTo>
                    <a:pt x="1111" y="1504"/>
                    <a:pt x="1218" y="1468"/>
                    <a:pt x="1325" y="1468"/>
                  </a:cubicBezTo>
                  <a:lnTo>
                    <a:pt x="1540" y="1468"/>
                  </a:lnTo>
                  <a:lnTo>
                    <a:pt x="1683" y="1504"/>
                  </a:lnTo>
                  <a:lnTo>
                    <a:pt x="1755" y="1504"/>
                  </a:lnTo>
                  <a:cubicBezTo>
                    <a:pt x="1755" y="1576"/>
                    <a:pt x="1755" y="1611"/>
                    <a:pt x="1791" y="1647"/>
                  </a:cubicBezTo>
                  <a:cubicBezTo>
                    <a:pt x="1826" y="1754"/>
                    <a:pt x="1862" y="1826"/>
                    <a:pt x="1898" y="1862"/>
                  </a:cubicBezTo>
                  <a:lnTo>
                    <a:pt x="1826" y="1969"/>
                  </a:lnTo>
                  <a:cubicBezTo>
                    <a:pt x="1719" y="2077"/>
                    <a:pt x="1612" y="2184"/>
                    <a:pt x="1540" y="2291"/>
                  </a:cubicBezTo>
                  <a:cubicBezTo>
                    <a:pt x="1504" y="2363"/>
                    <a:pt x="1468" y="2435"/>
                    <a:pt x="1433" y="2506"/>
                  </a:cubicBezTo>
                  <a:cubicBezTo>
                    <a:pt x="1397" y="2578"/>
                    <a:pt x="1397" y="2649"/>
                    <a:pt x="1361" y="2685"/>
                  </a:cubicBezTo>
                  <a:cubicBezTo>
                    <a:pt x="1325" y="2864"/>
                    <a:pt x="1361" y="3043"/>
                    <a:pt x="1397" y="3186"/>
                  </a:cubicBezTo>
                  <a:cubicBezTo>
                    <a:pt x="1468" y="3329"/>
                    <a:pt x="1540" y="3473"/>
                    <a:pt x="1683" y="3580"/>
                  </a:cubicBezTo>
                  <a:cubicBezTo>
                    <a:pt x="1791" y="3652"/>
                    <a:pt x="1934" y="3759"/>
                    <a:pt x="2077" y="3795"/>
                  </a:cubicBezTo>
                  <a:cubicBezTo>
                    <a:pt x="2184" y="3831"/>
                    <a:pt x="2328" y="3866"/>
                    <a:pt x="2471" y="3902"/>
                  </a:cubicBezTo>
                  <a:lnTo>
                    <a:pt x="2542" y="3902"/>
                  </a:lnTo>
                  <a:cubicBezTo>
                    <a:pt x="2650" y="3902"/>
                    <a:pt x="2757" y="3795"/>
                    <a:pt x="2793" y="3687"/>
                  </a:cubicBezTo>
                  <a:cubicBezTo>
                    <a:pt x="2829" y="3544"/>
                    <a:pt x="2757" y="3401"/>
                    <a:pt x="2614" y="3329"/>
                  </a:cubicBezTo>
                  <a:cubicBezTo>
                    <a:pt x="2507" y="3329"/>
                    <a:pt x="2435" y="3294"/>
                    <a:pt x="2363" y="3258"/>
                  </a:cubicBezTo>
                  <a:lnTo>
                    <a:pt x="2292" y="3258"/>
                  </a:lnTo>
                  <a:cubicBezTo>
                    <a:pt x="2220" y="3222"/>
                    <a:pt x="2184" y="3186"/>
                    <a:pt x="2113" y="3150"/>
                  </a:cubicBezTo>
                  <a:lnTo>
                    <a:pt x="2041" y="3079"/>
                  </a:lnTo>
                  <a:lnTo>
                    <a:pt x="2005" y="3007"/>
                  </a:lnTo>
                  <a:cubicBezTo>
                    <a:pt x="2005" y="2972"/>
                    <a:pt x="2005" y="2972"/>
                    <a:pt x="2005" y="2936"/>
                  </a:cubicBezTo>
                  <a:cubicBezTo>
                    <a:pt x="2005" y="2900"/>
                    <a:pt x="2005" y="2900"/>
                    <a:pt x="2005" y="2864"/>
                  </a:cubicBezTo>
                  <a:lnTo>
                    <a:pt x="2041" y="2757"/>
                  </a:lnTo>
                  <a:cubicBezTo>
                    <a:pt x="2077" y="2685"/>
                    <a:pt x="2113" y="2614"/>
                    <a:pt x="2149" y="2578"/>
                  </a:cubicBezTo>
                  <a:cubicBezTo>
                    <a:pt x="2220" y="2470"/>
                    <a:pt x="2328" y="2399"/>
                    <a:pt x="2399" y="2327"/>
                  </a:cubicBezTo>
                  <a:cubicBezTo>
                    <a:pt x="2471" y="2291"/>
                    <a:pt x="2542" y="2220"/>
                    <a:pt x="2578" y="2148"/>
                  </a:cubicBezTo>
                  <a:cubicBezTo>
                    <a:pt x="2614" y="2112"/>
                    <a:pt x="2650" y="2041"/>
                    <a:pt x="2650" y="2005"/>
                  </a:cubicBezTo>
                  <a:lnTo>
                    <a:pt x="2650" y="1933"/>
                  </a:lnTo>
                  <a:cubicBezTo>
                    <a:pt x="2650" y="1862"/>
                    <a:pt x="2614" y="1790"/>
                    <a:pt x="2614" y="1754"/>
                  </a:cubicBezTo>
                  <a:cubicBezTo>
                    <a:pt x="2614" y="1719"/>
                    <a:pt x="2578" y="1683"/>
                    <a:pt x="2542" y="1647"/>
                  </a:cubicBezTo>
                  <a:lnTo>
                    <a:pt x="2507" y="1611"/>
                  </a:lnTo>
                  <a:cubicBezTo>
                    <a:pt x="2471" y="1576"/>
                    <a:pt x="2435" y="1504"/>
                    <a:pt x="2399" y="1432"/>
                  </a:cubicBezTo>
                  <a:cubicBezTo>
                    <a:pt x="2399" y="1432"/>
                    <a:pt x="2399" y="1397"/>
                    <a:pt x="2399" y="1361"/>
                  </a:cubicBezTo>
                  <a:lnTo>
                    <a:pt x="2399" y="1253"/>
                  </a:lnTo>
                  <a:lnTo>
                    <a:pt x="2435" y="1146"/>
                  </a:lnTo>
                  <a:lnTo>
                    <a:pt x="2471" y="1074"/>
                  </a:lnTo>
                  <a:cubicBezTo>
                    <a:pt x="2542" y="967"/>
                    <a:pt x="2650" y="895"/>
                    <a:pt x="2757" y="788"/>
                  </a:cubicBezTo>
                  <a:cubicBezTo>
                    <a:pt x="2829" y="752"/>
                    <a:pt x="2900" y="681"/>
                    <a:pt x="3008" y="609"/>
                  </a:cubicBezTo>
                  <a:cubicBezTo>
                    <a:pt x="3079" y="573"/>
                    <a:pt x="3151" y="502"/>
                    <a:pt x="3151" y="430"/>
                  </a:cubicBezTo>
                  <a:cubicBezTo>
                    <a:pt x="3187" y="323"/>
                    <a:pt x="3187" y="251"/>
                    <a:pt x="3115" y="144"/>
                  </a:cubicBezTo>
                  <a:cubicBezTo>
                    <a:pt x="3079" y="72"/>
                    <a:pt x="2936" y="1"/>
                    <a:pt x="282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57;p33">
              <a:extLst>
                <a:ext uri="{FF2B5EF4-FFF2-40B4-BE49-F238E27FC236}">
                  <a16:creationId xmlns:a16="http://schemas.microsoft.com/office/drawing/2014/main" id="{3106D224-3ACF-9DCA-F60E-0AC9DF27D84F}"/>
                </a:ext>
              </a:extLst>
            </p:cNvPr>
            <p:cNvSpPr/>
            <p:nvPr/>
          </p:nvSpPr>
          <p:spPr>
            <a:xfrm>
              <a:off x="3087375" y="967975"/>
              <a:ext cx="25975" cy="40300"/>
            </a:xfrm>
            <a:custGeom>
              <a:avLst/>
              <a:gdLst/>
              <a:ahLst/>
              <a:cxnLst/>
              <a:rect l="l" t="t" r="r" b="b"/>
              <a:pathLst>
                <a:path w="1039" h="1612" extrusionOk="0">
                  <a:moveTo>
                    <a:pt x="752" y="1"/>
                  </a:moveTo>
                  <a:cubicBezTo>
                    <a:pt x="717" y="1"/>
                    <a:pt x="645" y="1"/>
                    <a:pt x="645" y="36"/>
                  </a:cubicBezTo>
                  <a:cubicBezTo>
                    <a:pt x="502" y="144"/>
                    <a:pt x="359" y="251"/>
                    <a:pt x="251" y="358"/>
                  </a:cubicBezTo>
                  <a:cubicBezTo>
                    <a:pt x="144" y="466"/>
                    <a:pt x="72" y="609"/>
                    <a:pt x="36" y="752"/>
                  </a:cubicBezTo>
                  <a:cubicBezTo>
                    <a:pt x="1" y="860"/>
                    <a:pt x="1" y="967"/>
                    <a:pt x="36" y="1074"/>
                  </a:cubicBezTo>
                  <a:cubicBezTo>
                    <a:pt x="36" y="1110"/>
                    <a:pt x="72" y="1146"/>
                    <a:pt x="72" y="1182"/>
                  </a:cubicBezTo>
                  <a:cubicBezTo>
                    <a:pt x="108" y="1218"/>
                    <a:pt x="108" y="1253"/>
                    <a:pt x="144" y="1289"/>
                  </a:cubicBezTo>
                  <a:cubicBezTo>
                    <a:pt x="215" y="1361"/>
                    <a:pt x="287" y="1468"/>
                    <a:pt x="359" y="1540"/>
                  </a:cubicBezTo>
                  <a:cubicBezTo>
                    <a:pt x="394" y="1575"/>
                    <a:pt x="466" y="1611"/>
                    <a:pt x="502" y="1611"/>
                  </a:cubicBezTo>
                  <a:cubicBezTo>
                    <a:pt x="573" y="1611"/>
                    <a:pt x="645" y="1575"/>
                    <a:pt x="681" y="1540"/>
                  </a:cubicBezTo>
                  <a:cubicBezTo>
                    <a:pt x="752" y="1468"/>
                    <a:pt x="752" y="1432"/>
                    <a:pt x="752" y="1361"/>
                  </a:cubicBezTo>
                  <a:cubicBezTo>
                    <a:pt x="752" y="1289"/>
                    <a:pt x="752" y="1253"/>
                    <a:pt x="681" y="1182"/>
                  </a:cubicBezTo>
                  <a:cubicBezTo>
                    <a:pt x="645" y="1110"/>
                    <a:pt x="573" y="1039"/>
                    <a:pt x="538" y="931"/>
                  </a:cubicBezTo>
                  <a:cubicBezTo>
                    <a:pt x="538" y="931"/>
                    <a:pt x="538" y="931"/>
                    <a:pt x="538" y="895"/>
                  </a:cubicBezTo>
                  <a:cubicBezTo>
                    <a:pt x="538" y="895"/>
                    <a:pt x="538" y="860"/>
                    <a:pt x="538" y="860"/>
                  </a:cubicBezTo>
                  <a:cubicBezTo>
                    <a:pt x="573" y="788"/>
                    <a:pt x="609" y="752"/>
                    <a:pt x="645" y="681"/>
                  </a:cubicBezTo>
                  <a:cubicBezTo>
                    <a:pt x="717" y="609"/>
                    <a:pt x="788" y="537"/>
                    <a:pt x="860" y="430"/>
                  </a:cubicBezTo>
                  <a:cubicBezTo>
                    <a:pt x="931" y="430"/>
                    <a:pt x="967" y="358"/>
                    <a:pt x="1003" y="287"/>
                  </a:cubicBezTo>
                  <a:cubicBezTo>
                    <a:pt x="1039" y="179"/>
                    <a:pt x="931" y="36"/>
                    <a:pt x="82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558;p33">
              <a:extLst>
                <a:ext uri="{FF2B5EF4-FFF2-40B4-BE49-F238E27FC236}">
                  <a16:creationId xmlns:a16="http://schemas.microsoft.com/office/drawing/2014/main" id="{F1CA6A4C-AC5E-75AF-41C4-BCB511AC5071}"/>
                </a:ext>
              </a:extLst>
            </p:cNvPr>
            <p:cNvSpPr/>
            <p:nvPr/>
          </p:nvSpPr>
          <p:spPr>
            <a:xfrm>
              <a:off x="3013100" y="1104900"/>
              <a:ext cx="131575" cy="54600"/>
            </a:xfrm>
            <a:custGeom>
              <a:avLst/>
              <a:gdLst/>
              <a:ahLst/>
              <a:cxnLst/>
              <a:rect l="l" t="t" r="r" b="b"/>
              <a:pathLst>
                <a:path w="5263" h="2184" extrusionOk="0">
                  <a:moveTo>
                    <a:pt x="4726" y="0"/>
                  </a:moveTo>
                  <a:cubicBezTo>
                    <a:pt x="4654" y="36"/>
                    <a:pt x="4618" y="72"/>
                    <a:pt x="4582" y="107"/>
                  </a:cubicBezTo>
                  <a:cubicBezTo>
                    <a:pt x="4511" y="251"/>
                    <a:pt x="4403" y="358"/>
                    <a:pt x="4260" y="465"/>
                  </a:cubicBezTo>
                  <a:cubicBezTo>
                    <a:pt x="4225" y="394"/>
                    <a:pt x="4117" y="358"/>
                    <a:pt x="4010" y="358"/>
                  </a:cubicBezTo>
                  <a:cubicBezTo>
                    <a:pt x="3974" y="358"/>
                    <a:pt x="3902" y="358"/>
                    <a:pt x="3867" y="394"/>
                  </a:cubicBezTo>
                  <a:cubicBezTo>
                    <a:pt x="3759" y="430"/>
                    <a:pt x="3723" y="501"/>
                    <a:pt x="3688" y="609"/>
                  </a:cubicBezTo>
                  <a:cubicBezTo>
                    <a:pt x="3652" y="501"/>
                    <a:pt x="3544" y="465"/>
                    <a:pt x="3437" y="465"/>
                  </a:cubicBezTo>
                  <a:cubicBezTo>
                    <a:pt x="3365" y="465"/>
                    <a:pt x="3330" y="465"/>
                    <a:pt x="3294" y="501"/>
                  </a:cubicBezTo>
                  <a:cubicBezTo>
                    <a:pt x="3151" y="573"/>
                    <a:pt x="3043" y="644"/>
                    <a:pt x="2900" y="716"/>
                  </a:cubicBezTo>
                  <a:cubicBezTo>
                    <a:pt x="2900" y="680"/>
                    <a:pt x="2864" y="644"/>
                    <a:pt x="2864" y="573"/>
                  </a:cubicBezTo>
                  <a:lnTo>
                    <a:pt x="2864" y="537"/>
                  </a:lnTo>
                  <a:cubicBezTo>
                    <a:pt x="2864" y="465"/>
                    <a:pt x="2829" y="394"/>
                    <a:pt x="2757" y="322"/>
                  </a:cubicBezTo>
                  <a:cubicBezTo>
                    <a:pt x="2703" y="251"/>
                    <a:pt x="2623" y="215"/>
                    <a:pt x="2542" y="215"/>
                  </a:cubicBezTo>
                  <a:cubicBezTo>
                    <a:pt x="2462" y="215"/>
                    <a:pt x="2381" y="251"/>
                    <a:pt x="2327" y="322"/>
                  </a:cubicBezTo>
                  <a:cubicBezTo>
                    <a:pt x="2256" y="394"/>
                    <a:pt x="2220" y="465"/>
                    <a:pt x="2220" y="537"/>
                  </a:cubicBezTo>
                  <a:cubicBezTo>
                    <a:pt x="2220" y="644"/>
                    <a:pt x="2256" y="716"/>
                    <a:pt x="2256" y="823"/>
                  </a:cubicBezTo>
                  <a:cubicBezTo>
                    <a:pt x="2292" y="931"/>
                    <a:pt x="2327" y="1038"/>
                    <a:pt x="2399" y="1146"/>
                  </a:cubicBezTo>
                  <a:lnTo>
                    <a:pt x="2435" y="1181"/>
                  </a:lnTo>
                  <a:cubicBezTo>
                    <a:pt x="2399" y="1217"/>
                    <a:pt x="2399" y="1253"/>
                    <a:pt x="2363" y="1289"/>
                  </a:cubicBezTo>
                  <a:cubicBezTo>
                    <a:pt x="2292" y="1360"/>
                    <a:pt x="2220" y="1468"/>
                    <a:pt x="2148" y="1539"/>
                  </a:cubicBezTo>
                  <a:lnTo>
                    <a:pt x="2077" y="1575"/>
                  </a:lnTo>
                  <a:lnTo>
                    <a:pt x="1934" y="1575"/>
                  </a:lnTo>
                  <a:lnTo>
                    <a:pt x="1826" y="1539"/>
                  </a:lnTo>
                  <a:cubicBezTo>
                    <a:pt x="1755" y="1503"/>
                    <a:pt x="1719" y="1503"/>
                    <a:pt x="1683" y="1468"/>
                  </a:cubicBezTo>
                  <a:lnTo>
                    <a:pt x="1576" y="1360"/>
                  </a:lnTo>
                  <a:lnTo>
                    <a:pt x="1540" y="1289"/>
                  </a:lnTo>
                  <a:lnTo>
                    <a:pt x="1504" y="1253"/>
                  </a:lnTo>
                  <a:lnTo>
                    <a:pt x="1433" y="1181"/>
                  </a:lnTo>
                  <a:lnTo>
                    <a:pt x="1361" y="1146"/>
                  </a:lnTo>
                  <a:lnTo>
                    <a:pt x="1182" y="1146"/>
                  </a:lnTo>
                  <a:cubicBezTo>
                    <a:pt x="1110" y="1146"/>
                    <a:pt x="1039" y="1146"/>
                    <a:pt x="1003" y="1181"/>
                  </a:cubicBezTo>
                  <a:lnTo>
                    <a:pt x="931" y="1217"/>
                  </a:lnTo>
                  <a:lnTo>
                    <a:pt x="752" y="1289"/>
                  </a:lnTo>
                  <a:lnTo>
                    <a:pt x="609" y="1325"/>
                  </a:lnTo>
                  <a:lnTo>
                    <a:pt x="502" y="1325"/>
                  </a:lnTo>
                  <a:cubicBezTo>
                    <a:pt x="502" y="1325"/>
                    <a:pt x="502" y="1289"/>
                    <a:pt x="466" y="1289"/>
                  </a:cubicBezTo>
                  <a:cubicBezTo>
                    <a:pt x="466" y="1253"/>
                    <a:pt x="466" y="1253"/>
                    <a:pt x="466" y="1217"/>
                  </a:cubicBezTo>
                  <a:cubicBezTo>
                    <a:pt x="466" y="1146"/>
                    <a:pt x="466" y="1038"/>
                    <a:pt x="466" y="967"/>
                  </a:cubicBezTo>
                  <a:cubicBezTo>
                    <a:pt x="502" y="859"/>
                    <a:pt x="502" y="788"/>
                    <a:pt x="538" y="716"/>
                  </a:cubicBezTo>
                  <a:cubicBezTo>
                    <a:pt x="573" y="680"/>
                    <a:pt x="573" y="644"/>
                    <a:pt x="609" y="573"/>
                  </a:cubicBezTo>
                  <a:lnTo>
                    <a:pt x="681" y="537"/>
                  </a:lnTo>
                  <a:lnTo>
                    <a:pt x="717" y="501"/>
                  </a:lnTo>
                  <a:cubicBezTo>
                    <a:pt x="788" y="501"/>
                    <a:pt x="824" y="465"/>
                    <a:pt x="860" y="394"/>
                  </a:cubicBezTo>
                  <a:cubicBezTo>
                    <a:pt x="860" y="358"/>
                    <a:pt x="860" y="286"/>
                    <a:pt x="860" y="251"/>
                  </a:cubicBezTo>
                  <a:cubicBezTo>
                    <a:pt x="824" y="143"/>
                    <a:pt x="752" y="107"/>
                    <a:pt x="645" y="107"/>
                  </a:cubicBezTo>
                  <a:lnTo>
                    <a:pt x="609" y="107"/>
                  </a:lnTo>
                  <a:cubicBezTo>
                    <a:pt x="359" y="179"/>
                    <a:pt x="144" y="394"/>
                    <a:pt x="108" y="644"/>
                  </a:cubicBezTo>
                  <a:cubicBezTo>
                    <a:pt x="37" y="788"/>
                    <a:pt x="37" y="895"/>
                    <a:pt x="1" y="1038"/>
                  </a:cubicBezTo>
                  <a:cubicBezTo>
                    <a:pt x="1" y="1181"/>
                    <a:pt x="1" y="1289"/>
                    <a:pt x="37" y="1432"/>
                  </a:cubicBezTo>
                  <a:cubicBezTo>
                    <a:pt x="72" y="1468"/>
                    <a:pt x="72" y="1539"/>
                    <a:pt x="108" y="1575"/>
                  </a:cubicBezTo>
                  <a:cubicBezTo>
                    <a:pt x="144" y="1647"/>
                    <a:pt x="215" y="1682"/>
                    <a:pt x="251" y="1754"/>
                  </a:cubicBezTo>
                  <a:cubicBezTo>
                    <a:pt x="359" y="1826"/>
                    <a:pt x="466" y="1826"/>
                    <a:pt x="609" y="1826"/>
                  </a:cubicBezTo>
                  <a:lnTo>
                    <a:pt x="681" y="1826"/>
                  </a:lnTo>
                  <a:cubicBezTo>
                    <a:pt x="860" y="1826"/>
                    <a:pt x="1039" y="1754"/>
                    <a:pt x="1182" y="1647"/>
                  </a:cubicBezTo>
                  <a:lnTo>
                    <a:pt x="1254" y="1718"/>
                  </a:lnTo>
                  <a:lnTo>
                    <a:pt x="1289" y="1754"/>
                  </a:lnTo>
                  <a:cubicBezTo>
                    <a:pt x="1361" y="1826"/>
                    <a:pt x="1433" y="1897"/>
                    <a:pt x="1504" y="1969"/>
                  </a:cubicBezTo>
                  <a:cubicBezTo>
                    <a:pt x="1647" y="2076"/>
                    <a:pt x="1826" y="2148"/>
                    <a:pt x="2005" y="2184"/>
                  </a:cubicBezTo>
                  <a:lnTo>
                    <a:pt x="2292" y="2184"/>
                  </a:lnTo>
                  <a:cubicBezTo>
                    <a:pt x="2327" y="2148"/>
                    <a:pt x="2363" y="2148"/>
                    <a:pt x="2399" y="2112"/>
                  </a:cubicBezTo>
                  <a:lnTo>
                    <a:pt x="2435" y="2112"/>
                  </a:lnTo>
                  <a:cubicBezTo>
                    <a:pt x="2506" y="2112"/>
                    <a:pt x="2542" y="2076"/>
                    <a:pt x="2578" y="2040"/>
                  </a:cubicBezTo>
                  <a:cubicBezTo>
                    <a:pt x="2721" y="1933"/>
                    <a:pt x="2793" y="1790"/>
                    <a:pt x="2864" y="1647"/>
                  </a:cubicBezTo>
                  <a:lnTo>
                    <a:pt x="2900" y="1575"/>
                  </a:lnTo>
                  <a:cubicBezTo>
                    <a:pt x="2900" y="1575"/>
                    <a:pt x="2900" y="1539"/>
                    <a:pt x="2900" y="1503"/>
                  </a:cubicBezTo>
                  <a:lnTo>
                    <a:pt x="3007" y="1503"/>
                  </a:lnTo>
                  <a:cubicBezTo>
                    <a:pt x="3151" y="1468"/>
                    <a:pt x="3294" y="1396"/>
                    <a:pt x="3437" y="1289"/>
                  </a:cubicBezTo>
                  <a:cubicBezTo>
                    <a:pt x="3509" y="1217"/>
                    <a:pt x="3616" y="1146"/>
                    <a:pt x="3688" y="1074"/>
                  </a:cubicBezTo>
                  <a:cubicBezTo>
                    <a:pt x="3723" y="1038"/>
                    <a:pt x="3759" y="1002"/>
                    <a:pt x="3759" y="967"/>
                  </a:cubicBezTo>
                  <a:cubicBezTo>
                    <a:pt x="3795" y="1002"/>
                    <a:pt x="3831" y="1074"/>
                    <a:pt x="3867" y="1110"/>
                  </a:cubicBezTo>
                  <a:cubicBezTo>
                    <a:pt x="3938" y="1181"/>
                    <a:pt x="4046" y="1217"/>
                    <a:pt x="4153" y="1253"/>
                  </a:cubicBezTo>
                  <a:lnTo>
                    <a:pt x="4260" y="1253"/>
                  </a:lnTo>
                  <a:cubicBezTo>
                    <a:pt x="4403" y="1253"/>
                    <a:pt x="4582" y="1217"/>
                    <a:pt x="4690" y="1110"/>
                  </a:cubicBezTo>
                  <a:cubicBezTo>
                    <a:pt x="4833" y="1002"/>
                    <a:pt x="4905" y="895"/>
                    <a:pt x="5012" y="788"/>
                  </a:cubicBezTo>
                  <a:cubicBezTo>
                    <a:pt x="5084" y="716"/>
                    <a:pt x="5155" y="609"/>
                    <a:pt x="5191" y="537"/>
                  </a:cubicBezTo>
                  <a:cubicBezTo>
                    <a:pt x="5227" y="465"/>
                    <a:pt x="5263" y="394"/>
                    <a:pt x="5227" y="286"/>
                  </a:cubicBezTo>
                  <a:cubicBezTo>
                    <a:pt x="5227" y="179"/>
                    <a:pt x="5155" y="107"/>
                    <a:pt x="5048" y="36"/>
                  </a:cubicBezTo>
                  <a:cubicBezTo>
                    <a:pt x="4976" y="0"/>
                    <a:pt x="4940" y="0"/>
                    <a:pt x="486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559;p33">
              <a:extLst>
                <a:ext uri="{FF2B5EF4-FFF2-40B4-BE49-F238E27FC236}">
                  <a16:creationId xmlns:a16="http://schemas.microsoft.com/office/drawing/2014/main" id="{087E3494-0F04-67EA-36BA-47BBF1B9B252}"/>
                </a:ext>
              </a:extLst>
            </p:cNvPr>
            <p:cNvSpPr/>
            <p:nvPr/>
          </p:nvSpPr>
          <p:spPr>
            <a:xfrm>
              <a:off x="2913775" y="1178275"/>
              <a:ext cx="34925" cy="30450"/>
            </a:xfrm>
            <a:custGeom>
              <a:avLst/>
              <a:gdLst/>
              <a:ahLst/>
              <a:cxnLst/>
              <a:rect l="l" t="t" r="r" b="b"/>
              <a:pathLst>
                <a:path w="1397" h="1218" extrusionOk="0">
                  <a:moveTo>
                    <a:pt x="251" y="0"/>
                  </a:moveTo>
                  <a:cubicBezTo>
                    <a:pt x="179" y="0"/>
                    <a:pt x="144" y="36"/>
                    <a:pt x="72" y="72"/>
                  </a:cubicBezTo>
                  <a:cubicBezTo>
                    <a:pt x="36" y="108"/>
                    <a:pt x="0" y="179"/>
                    <a:pt x="0" y="251"/>
                  </a:cubicBezTo>
                  <a:cubicBezTo>
                    <a:pt x="0" y="322"/>
                    <a:pt x="0" y="394"/>
                    <a:pt x="0" y="466"/>
                  </a:cubicBezTo>
                  <a:cubicBezTo>
                    <a:pt x="36" y="537"/>
                    <a:pt x="36" y="645"/>
                    <a:pt x="108" y="716"/>
                  </a:cubicBezTo>
                  <a:cubicBezTo>
                    <a:pt x="144" y="788"/>
                    <a:pt x="179" y="824"/>
                    <a:pt x="251" y="895"/>
                  </a:cubicBezTo>
                  <a:cubicBezTo>
                    <a:pt x="287" y="931"/>
                    <a:pt x="358" y="1003"/>
                    <a:pt x="430" y="1038"/>
                  </a:cubicBezTo>
                  <a:cubicBezTo>
                    <a:pt x="681" y="1146"/>
                    <a:pt x="931" y="1217"/>
                    <a:pt x="1182" y="1217"/>
                  </a:cubicBezTo>
                  <a:cubicBezTo>
                    <a:pt x="1289" y="1217"/>
                    <a:pt x="1361" y="1146"/>
                    <a:pt x="1396" y="1038"/>
                  </a:cubicBezTo>
                  <a:cubicBezTo>
                    <a:pt x="1396" y="1003"/>
                    <a:pt x="1396" y="931"/>
                    <a:pt x="1361" y="895"/>
                  </a:cubicBezTo>
                  <a:cubicBezTo>
                    <a:pt x="1361" y="824"/>
                    <a:pt x="1325" y="788"/>
                    <a:pt x="1253" y="788"/>
                  </a:cubicBezTo>
                  <a:cubicBezTo>
                    <a:pt x="1110" y="752"/>
                    <a:pt x="931" y="716"/>
                    <a:pt x="788" y="680"/>
                  </a:cubicBezTo>
                  <a:cubicBezTo>
                    <a:pt x="716" y="645"/>
                    <a:pt x="681" y="609"/>
                    <a:pt x="609" y="573"/>
                  </a:cubicBezTo>
                  <a:lnTo>
                    <a:pt x="537" y="501"/>
                  </a:lnTo>
                  <a:cubicBezTo>
                    <a:pt x="502" y="466"/>
                    <a:pt x="502" y="430"/>
                    <a:pt x="502" y="430"/>
                  </a:cubicBezTo>
                  <a:lnTo>
                    <a:pt x="502" y="251"/>
                  </a:lnTo>
                  <a:cubicBezTo>
                    <a:pt x="502" y="179"/>
                    <a:pt x="466" y="108"/>
                    <a:pt x="430" y="72"/>
                  </a:cubicBezTo>
                  <a:cubicBezTo>
                    <a:pt x="358" y="36"/>
                    <a:pt x="323" y="0"/>
                    <a:pt x="25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560;p33">
              <a:extLst>
                <a:ext uri="{FF2B5EF4-FFF2-40B4-BE49-F238E27FC236}">
                  <a16:creationId xmlns:a16="http://schemas.microsoft.com/office/drawing/2014/main" id="{C6576970-3AEE-6565-6403-6FCBD8B0C385}"/>
                </a:ext>
              </a:extLst>
            </p:cNvPr>
            <p:cNvSpPr/>
            <p:nvPr/>
          </p:nvSpPr>
          <p:spPr>
            <a:xfrm>
              <a:off x="2867250" y="1193475"/>
              <a:ext cx="42975" cy="43875"/>
            </a:xfrm>
            <a:custGeom>
              <a:avLst/>
              <a:gdLst/>
              <a:ahLst/>
              <a:cxnLst/>
              <a:rect l="l" t="t" r="r" b="b"/>
              <a:pathLst>
                <a:path w="1719" h="1755" extrusionOk="0">
                  <a:moveTo>
                    <a:pt x="573" y="1"/>
                  </a:moveTo>
                  <a:cubicBezTo>
                    <a:pt x="537" y="1"/>
                    <a:pt x="465" y="37"/>
                    <a:pt x="430" y="72"/>
                  </a:cubicBezTo>
                  <a:cubicBezTo>
                    <a:pt x="322" y="144"/>
                    <a:pt x="251" y="251"/>
                    <a:pt x="179" y="395"/>
                  </a:cubicBezTo>
                  <a:cubicBezTo>
                    <a:pt x="143" y="430"/>
                    <a:pt x="108" y="502"/>
                    <a:pt x="72" y="573"/>
                  </a:cubicBezTo>
                  <a:cubicBezTo>
                    <a:pt x="36" y="645"/>
                    <a:pt x="36" y="752"/>
                    <a:pt x="0" y="824"/>
                  </a:cubicBezTo>
                  <a:cubicBezTo>
                    <a:pt x="0" y="967"/>
                    <a:pt x="0" y="1146"/>
                    <a:pt x="72" y="1289"/>
                  </a:cubicBezTo>
                  <a:cubicBezTo>
                    <a:pt x="108" y="1361"/>
                    <a:pt x="143" y="1433"/>
                    <a:pt x="179" y="1468"/>
                  </a:cubicBezTo>
                  <a:cubicBezTo>
                    <a:pt x="251" y="1540"/>
                    <a:pt x="287" y="1612"/>
                    <a:pt x="358" y="1647"/>
                  </a:cubicBezTo>
                  <a:cubicBezTo>
                    <a:pt x="465" y="1719"/>
                    <a:pt x="573" y="1755"/>
                    <a:pt x="716" y="1755"/>
                  </a:cubicBezTo>
                  <a:lnTo>
                    <a:pt x="788" y="1755"/>
                  </a:lnTo>
                  <a:cubicBezTo>
                    <a:pt x="931" y="1719"/>
                    <a:pt x="1110" y="1647"/>
                    <a:pt x="1217" y="1540"/>
                  </a:cubicBezTo>
                  <a:cubicBezTo>
                    <a:pt x="1360" y="1468"/>
                    <a:pt x="1504" y="1361"/>
                    <a:pt x="1611" y="1254"/>
                  </a:cubicBezTo>
                  <a:cubicBezTo>
                    <a:pt x="1683" y="1182"/>
                    <a:pt x="1718" y="1075"/>
                    <a:pt x="1647" y="1003"/>
                  </a:cubicBezTo>
                  <a:cubicBezTo>
                    <a:pt x="1647" y="967"/>
                    <a:pt x="1575" y="931"/>
                    <a:pt x="1539" y="896"/>
                  </a:cubicBezTo>
                  <a:lnTo>
                    <a:pt x="1468" y="896"/>
                  </a:lnTo>
                  <a:cubicBezTo>
                    <a:pt x="1432" y="896"/>
                    <a:pt x="1396" y="931"/>
                    <a:pt x="1396" y="931"/>
                  </a:cubicBezTo>
                  <a:lnTo>
                    <a:pt x="1181" y="1075"/>
                  </a:lnTo>
                  <a:lnTo>
                    <a:pt x="1146" y="1075"/>
                  </a:lnTo>
                  <a:cubicBezTo>
                    <a:pt x="1110" y="1110"/>
                    <a:pt x="1074" y="1110"/>
                    <a:pt x="1038" y="1146"/>
                  </a:cubicBezTo>
                  <a:cubicBezTo>
                    <a:pt x="967" y="1182"/>
                    <a:pt x="895" y="1254"/>
                    <a:pt x="788" y="1289"/>
                  </a:cubicBezTo>
                  <a:lnTo>
                    <a:pt x="609" y="1289"/>
                  </a:lnTo>
                  <a:lnTo>
                    <a:pt x="537" y="1254"/>
                  </a:lnTo>
                  <a:lnTo>
                    <a:pt x="465" y="1146"/>
                  </a:lnTo>
                  <a:cubicBezTo>
                    <a:pt x="430" y="1146"/>
                    <a:pt x="430" y="1110"/>
                    <a:pt x="430" y="1110"/>
                  </a:cubicBezTo>
                  <a:cubicBezTo>
                    <a:pt x="430" y="1075"/>
                    <a:pt x="394" y="1039"/>
                    <a:pt x="394" y="1003"/>
                  </a:cubicBezTo>
                  <a:cubicBezTo>
                    <a:pt x="394" y="931"/>
                    <a:pt x="394" y="896"/>
                    <a:pt x="394" y="860"/>
                  </a:cubicBezTo>
                  <a:cubicBezTo>
                    <a:pt x="394" y="788"/>
                    <a:pt x="430" y="717"/>
                    <a:pt x="465" y="645"/>
                  </a:cubicBezTo>
                  <a:cubicBezTo>
                    <a:pt x="465" y="573"/>
                    <a:pt x="501" y="538"/>
                    <a:pt x="537" y="502"/>
                  </a:cubicBezTo>
                  <a:cubicBezTo>
                    <a:pt x="609" y="430"/>
                    <a:pt x="644" y="359"/>
                    <a:pt x="716" y="323"/>
                  </a:cubicBezTo>
                  <a:cubicBezTo>
                    <a:pt x="752" y="287"/>
                    <a:pt x="752" y="251"/>
                    <a:pt x="752" y="216"/>
                  </a:cubicBezTo>
                  <a:cubicBezTo>
                    <a:pt x="752" y="144"/>
                    <a:pt x="752" y="108"/>
                    <a:pt x="716" y="72"/>
                  </a:cubicBezTo>
                  <a:cubicBezTo>
                    <a:pt x="680" y="37"/>
                    <a:pt x="644" y="1"/>
                    <a:pt x="5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" name="Google Shape;585;p33">
            <a:extLst>
              <a:ext uri="{FF2B5EF4-FFF2-40B4-BE49-F238E27FC236}">
                <a16:creationId xmlns:a16="http://schemas.microsoft.com/office/drawing/2014/main" id="{F764D8DA-5A0B-F010-3F8F-5DEEA41B576D}"/>
              </a:ext>
            </a:extLst>
          </p:cNvPr>
          <p:cNvSpPr/>
          <p:nvPr/>
        </p:nvSpPr>
        <p:spPr>
          <a:xfrm rot="19639857">
            <a:off x="6654296" y="1626352"/>
            <a:ext cx="59853" cy="59853"/>
          </a:xfrm>
          <a:custGeom>
            <a:avLst/>
            <a:gdLst/>
            <a:ahLst/>
            <a:cxnLst/>
            <a:rect l="l" t="t" r="r" b="b"/>
            <a:pathLst>
              <a:path w="1576" h="1576" extrusionOk="0">
                <a:moveTo>
                  <a:pt x="788" y="0"/>
                </a:moveTo>
                <a:cubicBezTo>
                  <a:pt x="358" y="0"/>
                  <a:pt x="0" y="358"/>
                  <a:pt x="0" y="788"/>
                </a:cubicBezTo>
                <a:cubicBezTo>
                  <a:pt x="0" y="1253"/>
                  <a:pt x="358" y="1575"/>
                  <a:pt x="788" y="1575"/>
                </a:cubicBezTo>
                <a:cubicBezTo>
                  <a:pt x="1217" y="1575"/>
                  <a:pt x="1575" y="1253"/>
                  <a:pt x="1575" y="788"/>
                </a:cubicBezTo>
                <a:cubicBezTo>
                  <a:pt x="1575" y="358"/>
                  <a:pt x="1217" y="0"/>
                  <a:pt x="788" y="0"/>
                </a:cubicBezTo>
                <a:close/>
              </a:path>
            </a:pathLst>
          </a:custGeom>
          <a:solidFill>
            <a:schemeClr val="accent5">
              <a:lumMod val="75000"/>
              <a:alpha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16" name="Google Shape;598;p33">
            <a:extLst>
              <a:ext uri="{FF2B5EF4-FFF2-40B4-BE49-F238E27FC236}">
                <a16:creationId xmlns:a16="http://schemas.microsoft.com/office/drawing/2014/main" id="{8738D542-8602-D13E-1070-AEE86B48BCE8}"/>
              </a:ext>
            </a:extLst>
          </p:cNvPr>
          <p:cNvGrpSpPr/>
          <p:nvPr/>
        </p:nvGrpSpPr>
        <p:grpSpPr>
          <a:xfrm rot="5400000">
            <a:off x="6150735" y="4247221"/>
            <a:ext cx="417521" cy="481485"/>
            <a:chOff x="5110362" y="1552354"/>
            <a:chExt cx="417521" cy="481485"/>
          </a:xfrm>
          <a:solidFill>
            <a:schemeClr val="accent5">
              <a:lumMod val="75000"/>
              <a:alpha val="40000"/>
            </a:schemeClr>
          </a:solidFill>
        </p:grpSpPr>
        <p:sp>
          <p:nvSpPr>
            <p:cNvPr id="1217" name="Google Shape;599;p33">
              <a:extLst>
                <a:ext uri="{FF2B5EF4-FFF2-40B4-BE49-F238E27FC236}">
                  <a16:creationId xmlns:a16="http://schemas.microsoft.com/office/drawing/2014/main" id="{ADA0484A-DB5B-95FA-4D1C-B3BCF33F18EC}"/>
                </a:ext>
              </a:extLst>
            </p:cNvPr>
            <p:cNvSpPr/>
            <p:nvPr/>
          </p:nvSpPr>
          <p:spPr>
            <a:xfrm rot="-1960143">
              <a:off x="5117369" y="1940350"/>
              <a:ext cx="36725" cy="36725"/>
            </a:xfrm>
            <a:custGeom>
              <a:avLst/>
              <a:gdLst/>
              <a:ahLst/>
              <a:cxnLst/>
              <a:rect l="l" t="t" r="r" b="b"/>
              <a:pathLst>
                <a:path w="967" h="967" extrusionOk="0">
                  <a:moveTo>
                    <a:pt x="465" y="0"/>
                  </a:moveTo>
                  <a:cubicBezTo>
                    <a:pt x="215" y="0"/>
                    <a:pt x="0" y="215"/>
                    <a:pt x="0" y="501"/>
                  </a:cubicBezTo>
                  <a:cubicBezTo>
                    <a:pt x="0" y="752"/>
                    <a:pt x="215" y="967"/>
                    <a:pt x="465" y="967"/>
                  </a:cubicBezTo>
                  <a:cubicBezTo>
                    <a:pt x="752" y="967"/>
                    <a:pt x="967" y="752"/>
                    <a:pt x="967" y="501"/>
                  </a:cubicBezTo>
                  <a:cubicBezTo>
                    <a:pt x="967" y="215"/>
                    <a:pt x="752" y="0"/>
                    <a:pt x="4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600;p33">
              <a:extLst>
                <a:ext uri="{FF2B5EF4-FFF2-40B4-BE49-F238E27FC236}">
                  <a16:creationId xmlns:a16="http://schemas.microsoft.com/office/drawing/2014/main" id="{7EB27FA9-1B25-BF8D-9D1D-751FF00B1CEE}"/>
                </a:ext>
              </a:extLst>
            </p:cNvPr>
            <p:cNvSpPr/>
            <p:nvPr/>
          </p:nvSpPr>
          <p:spPr>
            <a:xfrm rot="-1960143">
              <a:off x="5228515" y="1996018"/>
              <a:ext cx="36725" cy="30306"/>
            </a:xfrm>
            <a:custGeom>
              <a:avLst/>
              <a:gdLst/>
              <a:ahLst/>
              <a:cxnLst/>
              <a:rect l="l" t="t" r="r" b="b"/>
              <a:pathLst>
                <a:path w="967" h="798" extrusionOk="0">
                  <a:moveTo>
                    <a:pt x="537" y="1"/>
                  </a:moveTo>
                  <a:cubicBezTo>
                    <a:pt x="179" y="1"/>
                    <a:pt x="0" y="430"/>
                    <a:pt x="251" y="681"/>
                  </a:cubicBezTo>
                  <a:cubicBezTo>
                    <a:pt x="331" y="762"/>
                    <a:pt x="434" y="798"/>
                    <a:pt x="537" y="798"/>
                  </a:cubicBezTo>
                  <a:cubicBezTo>
                    <a:pt x="753" y="798"/>
                    <a:pt x="967" y="637"/>
                    <a:pt x="967" y="395"/>
                  </a:cubicBezTo>
                  <a:cubicBezTo>
                    <a:pt x="967" y="180"/>
                    <a:pt x="752" y="1"/>
                    <a:pt x="53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601;p33">
              <a:extLst>
                <a:ext uri="{FF2B5EF4-FFF2-40B4-BE49-F238E27FC236}">
                  <a16:creationId xmlns:a16="http://schemas.microsoft.com/office/drawing/2014/main" id="{7BDBB8DD-A70C-E430-DCD0-9F275651037D}"/>
                </a:ext>
              </a:extLst>
            </p:cNvPr>
            <p:cNvSpPr/>
            <p:nvPr/>
          </p:nvSpPr>
          <p:spPr>
            <a:xfrm rot="-1960143">
              <a:off x="5466322" y="1684105"/>
              <a:ext cx="51688" cy="51726"/>
            </a:xfrm>
            <a:custGeom>
              <a:avLst/>
              <a:gdLst/>
              <a:ahLst/>
              <a:cxnLst/>
              <a:rect l="l" t="t" r="r" b="b"/>
              <a:pathLst>
                <a:path w="1361" h="1362" extrusionOk="0">
                  <a:moveTo>
                    <a:pt x="681" y="1"/>
                  </a:moveTo>
                  <a:cubicBezTo>
                    <a:pt x="323" y="1"/>
                    <a:pt x="1" y="323"/>
                    <a:pt x="1" y="681"/>
                  </a:cubicBezTo>
                  <a:cubicBezTo>
                    <a:pt x="1" y="1075"/>
                    <a:pt x="323" y="1361"/>
                    <a:pt x="681" y="1361"/>
                  </a:cubicBezTo>
                  <a:cubicBezTo>
                    <a:pt x="1075" y="1361"/>
                    <a:pt x="1361" y="1075"/>
                    <a:pt x="1361" y="681"/>
                  </a:cubicBezTo>
                  <a:cubicBezTo>
                    <a:pt x="1361" y="323"/>
                    <a:pt x="1075" y="1"/>
                    <a:pt x="68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602;p33">
              <a:extLst>
                <a:ext uri="{FF2B5EF4-FFF2-40B4-BE49-F238E27FC236}">
                  <a16:creationId xmlns:a16="http://schemas.microsoft.com/office/drawing/2014/main" id="{BC6F40E3-07C8-DD1C-866A-21B6CEA3FB47}"/>
                </a:ext>
              </a:extLst>
            </p:cNvPr>
            <p:cNvSpPr/>
            <p:nvPr/>
          </p:nvSpPr>
          <p:spPr>
            <a:xfrm rot="-1960143">
              <a:off x="5372448" y="1563513"/>
              <a:ext cx="58486" cy="58486"/>
            </a:xfrm>
            <a:custGeom>
              <a:avLst/>
              <a:gdLst/>
              <a:ahLst/>
              <a:cxnLst/>
              <a:rect l="l" t="t" r="r" b="b"/>
              <a:pathLst>
                <a:path w="1540" h="1540" extrusionOk="0">
                  <a:moveTo>
                    <a:pt x="788" y="1"/>
                  </a:moveTo>
                  <a:cubicBezTo>
                    <a:pt x="358" y="1"/>
                    <a:pt x="0" y="359"/>
                    <a:pt x="0" y="788"/>
                  </a:cubicBezTo>
                  <a:cubicBezTo>
                    <a:pt x="0" y="1182"/>
                    <a:pt x="358" y="1540"/>
                    <a:pt x="788" y="1540"/>
                  </a:cubicBezTo>
                  <a:cubicBezTo>
                    <a:pt x="1217" y="1540"/>
                    <a:pt x="1539" y="1182"/>
                    <a:pt x="1539" y="788"/>
                  </a:cubicBezTo>
                  <a:cubicBezTo>
                    <a:pt x="1539" y="359"/>
                    <a:pt x="1217" y="1"/>
                    <a:pt x="78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21" name="Google Shape;606;p33">
            <a:extLst>
              <a:ext uri="{FF2B5EF4-FFF2-40B4-BE49-F238E27FC236}">
                <a16:creationId xmlns:a16="http://schemas.microsoft.com/office/drawing/2014/main" id="{63EE87EA-547B-69D2-0AD6-FEC1D2D949E2}"/>
              </a:ext>
            </a:extLst>
          </p:cNvPr>
          <p:cNvSpPr/>
          <p:nvPr/>
        </p:nvSpPr>
        <p:spPr>
          <a:xfrm rot="19639857">
            <a:off x="7658875" y="2376535"/>
            <a:ext cx="48992" cy="48954"/>
          </a:xfrm>
          <a:custGeom>
            <a:avLst/>
            <a:gdLst/>
            <a:ahLst/>
            <a:cxnLst/>
            <a:rect l="l" t="t" r="r" b="b"/>
            <a:pathLst>
              <a:path w="1290" h="1289" extrusionOk="0">
                <a:moveTo>
                  <a:pt x="645" y="0"/>
                </a:moveTo>
                <a:cubicBezTo>
                  <a:pt x="287" y="0"/>
                  <a:pt x="1" y="286"/>
                  <a:pt x="1" y="644"/>
                </a:cubicBezTo>
                <a:cubicBezTo>
                  <a:pt x="1" y="1002"/>
                  <a:pt x="287" y="1289"/>
                  <a:pt x="645" y="1289"/>
                </a:cubicBezTo>
                <a:cubicBezTo>
                  <a:pt x="1003" y="1289"/>
                  <a:pt x="1289" y="1002"/>
                  <a:pt x="1289" y="644"/>
                </a:cubicBezTo>
                <a:cubicBezTo>
                  <a:pt x="1289" y="286"/>
                  <a:pt x="1003" y="0"/>
                  <a:pt x="645" y="0"/>
                </a:cubicBezTo>
                <a:close/>
              </a:path>
            </a:pathLst>
          </a:custGeom>
          <a:solidFill>
            <a:schemeClr val="accent5">
              <a:lumMod val="75000"/>
              <a:alpha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22" name="Google Shape;607;p33">
            <a:extLst>
              <a:ext uri="{FF2B5EF4-FFF2-40B4-BE49-F238E27FC236}">
                <a16:creationId xmlns:a16="http://schemas.microsoft.com/office/drawing/2014/main" id="{840F127E-8151-012A-C255-5D1D4627EE8E}"/>
              </a:ext>
            </a:extLst>
          </p:cNvPr>
          <p:cNvGrpSpPr/>
          <p:nvPr/>
        </p:nvGrpSpPr>
        <p:grpSpPr>
          <a:xfrm>
            <a:off x="7782040" y="1608403"/>
            <a:ext cx="258153" cy="337608"/>
            <a:chOff x="3969305" y="3447586"/>
            <a:chExt cx="258153" cy="337608"/>
          </a:xfrm>
          <a:solidFill>
            <a:schemeClr val="accent5">
              <a:lumMod val="75000"/>
              <a:alpha val="40000"/>
            </a:schemeClr>
          </a:solidFill>
        </p:grpSpPr>
        <p:sp>
          <p:nvSpPr>
            <p:cNvPr id="1223" name="Google Shape;608;p33">
              <a:extLst>
                <a:ext uri="{FF2B5EF4-FFF2-40B4-BE49-F238E27FC236}">
                  <a16:creationId xmlns:a16="http://schemas.microsoft.com/office/drawing/2014/main" id="{BE292648-3F60-B1B2-3D1B-2A2519BDE047}"/>
                </a:ext>
              </a:extLst>
            </p:cNvPr>
            <p:cNvSpPr/>
            <p:nvPr/>
          </p:nvSpPr>
          <p:spPr>
            <a:xfrm rot="-1960143">
              <a:off x="3993360" y="3467515"/>
              <a:ext cx="99275" cy="86780"/>
            </a:xfrm>
            <a:custGeom>
              <a:avLst/>
              <a:gdLst/>
              <a:ahLst/>
              <a:cxnLst/>
              <a:rect l="l" t="t" r="r" b="b"/>
              <a:pathLst>
                <a:path w="2614" h="2285" extrusionOk="0">
                  <a:moveTo>
                    <a:pt x="1293" y="1"/>
                  </a:moveTo>
                  <a:cubicBezTo>
                    <a:pt x="1150" y="1"/>
                    <a:pt x="1004" y="25"/>
                    <a:pt x="859" y="76"/>
                  </a:cubicBezTo>
                  <a:cubicBezTo>
                    <a:pt x="286" y="327"/>
                    <a:pt x="0" y="1007"/>
                    <a:pt x="251" y="1580"/>
                  </a:cubicBezTo>
                  <a:cubicBezTo>
                    <a:pt x="436" y="2030"/>
                    <a:pt x="857" y="2284"/>
                    <a:pt x="1296" y="2284"/>
                  </a:cubicBezTo>
                  <a:cubicBezTo>
                    <a:pt x="1449" y="2284"/>
                    <a:pt x="1605" y="2253"/>
                    <a:pt x="1754" y="2188"/>
                  </a:cubicBezTo>
                  <a:cubicBezTo>
                    <a:pt x="2327" y="1973"/>
                    <a:pt x="2613" y="1293"/>
                    <a:pt x="2363" y="721"/>
                  </a:cubicBezTo>
                  <a:cubicBezTo>
                    <a:pt x="2171" y="256"/>
                    <a:pt x="1751" y="1"/>
                    <a:pt x="129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609;p33">
              <a:extLst>
                <a:ext uri="{FF2B5EF4-FFF2-40B4-BE49-F238E27FC236}">
                  <a16:creationId xmlns:a16="http://schemas.microsoft.com/office/drawing/2014/main" id="{6460F90F-BA48-6BC1-3F48-608951499F1F}"/>
                </a:ext>
              </a:extLst>
            </p:cNvPr>
            <p:cNvSpPr/>
            <p:nvPr/>
          </p:nvSpPr>
          <p:spPr>
            <a:xfrm rot="-1960143">
              <a:off x="3977606" y="3606278"/>
              <a:ext cx="43561" cy="43523"/>
            </a:xfrm>
            <a:custGeom>
              <a:avLst/>
              <a:gdLst/>
              <a:ahLst/>
              <a:cxnLst/>
              <a:rect l="l" t="t" r="r" b="b"/>
              <a:pathLst>
                <a:path w="1147" h="1146" extrusionOk="0">
                  <a:moveTo>
                    <a:pt x="574" y="0"/>
                  </a:moveTo>
                  <a:cubicBezTo>
                    <a:pt x="252" y="0"/>
                    <a:pt x="1" y="251"/>
                    <a:pt x="1" y="573"/>
                  </a:cubicBezTo>
                  <a:cubicBezTo>
                    <a:pt x="1" y="895"/>
                    <a:pt x="252" y="1146"/>
                    <a:pt x="574" y="1146"/>
                  </a:cubicBezTo>
                  <a:cubicBezTo>
                    <a:pt x="896" y="1146"/>
                    <a:pt x="1146" y="895"/>
                    <a:pt x="1146" y="573"/>
                  </a:cubicBezTo>
                  <a:cubicBezTo>
                    <a:pt x="1146" y="251"/>
                    <a:pt x="896" y="0"/>
                    <a:pt x="5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610;p33">
              <a:extLst>
                <a:ext uri="{FF2B5EF4-FFF2-40B4-BE49-F238E27FC236}">
                  <a16:creationId xmlns:a16="http://schemas.microsoft.com/office/drawing/2014/main" id="{84852FB8-8126-6918-7CAE-DC90FC5BE525}"/>
                </a:ext>
              </a:extLst>
            </p:cNvPr>
            <p:cNvSpPr/>
            <p:nvPr/>
          </p:nvSpPr>
          <p:spPr>
            <a:xfrm rot="-1960143">
              <a:off x="4022821" y="3708732"/>
              <a:ext cx="72082" cy="61904"/>
            </a:xfrm>
            <a:custGeom>
              <a:avLst/>
              <a:gdLst/>
              <a:ahLst/>
              <a:cxnLst/>
              <a:rect l="l" t="t" r="r" b="b"/>
              <a:pathLst>
                <a:path w="1898" h="1630" extrusionOk="0">
                  <a:moveTo>
                    <a:pt x="1110" y="0"/>
                  </a:moveTo>
                  <a:cubicBezTo>
                    <a:pt x="394" y="0"/>
                    <a:pt x="1" y="859"/>
                    <a:pt x="538" y="1396"/>
                  </a:cubicBezTo>
                  <a:cubicBezTo>
                    <a:pt x="699" y="1558"/>
                    <a:pt x="897" y="1630"/>
                    <a:pt x="1092" y="1630"/>
                  </a:cubicBezTo>
                  <a:cubicBezTo>
                    <a:pt x="1503" y="1630"/>
                    <a:pt x="1898" y="1309"/>
                    <a:pt x="1898" y="824"/>
                  </a:cubicBezTo>
                  <a:cubicBezTo>
                    <a:pt x="1898" y="358"/>
                    <a:pt x="1540" y="0"/>
                    <a:pt x="111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611;p33">
              <a:extLst>
                <a:ext uri="{FF2B5EF4-FFF2-40B4-BE49-F238E27FC236}">
                  <a16:creationId xmlns:a16="http://schemas.microsoft.com/office/drawing/2014/main" id="{4BCEB317-30BB-8794-B11A-670C0F80DB73}"/>
                </a:ext>
              </a:extLst>
            </p:cNvPr>
            <p:cNvSpPr/>
            <p:nvPr/>
          </p:nvSpPr>
          <p:spPr>
            <a:xfrm rot="-1960143">
              <a:off x="4150970" y="3627744"/>
              <a:ext cx="66651" cy="55980"/>
            </a:xfrm>
            <a:custGeom>
              <a:avLst/>
              <a:gdLst/>
              <a:ahLst/>
              <a:cxnLst/>
              <a:rect l="l" t="t" r="r" b="b"/>
              <a:pathLst>
                <a:path w="1755" h="1474" extrusionOk="0">
                  <a:moveTo>
                    <a:pt x="1003" y="0"/>
                  </a:moveTo>
                  <a:cubicBezTo>
                    <a:pt x="358" y="0"/>
                    <a:pt x="1" y="788"/>
                    <a:pt x="466" y="1253"/>
                  </a:cubicBezTo>
                  <a:cubicBezTo>
                    <a:pt x="618" y="1405"/>
                    <a:pt x="809" y="1473"/>
                    <a:pt x="996" y="1473"/>
                  </a:cubicBezTo>
                  <a:cubicBezTo>
                    <a:pt x="1382" y="1473"/>
                    <a:pt x="1754" y="1186"/>
                    <a:pt x="1754" y="752"/>
                  </a:cubicBezTo>
                  <a:cubicBezTo>
                    <a:pt x="1754" y="323"/>
                    <a:pt x="1397" y="0"/>
                    <a:pt x="100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7" name="Google Shape;618;p33">
            <a:extLst>
              <a:ext uri="{FF2B5EF4-FFF2-40B4-BE49-F238E27FC236}">
                <a16:creationId xmlns:a16="http://schemas.microsoft.com/office/drawing/2014/main" id="{814F1C99-F689-17D7-1103-455567CD7E1D}"/>
              </a:ext>
            </a:extLst>
          </p:cNvPr>
          <p:cNvGrpSpPr/>
          <p:nvPr/>
        </p:nvGrpSpPr>
        <p:grpSpPr>
          <a:xfrm rot="-10103606">
            <a:off x="8388443" y="2919516"/>
            <a:ext cx="721619" cy="735867"/>
            <a:chOff x="649125" y="2183950"/>
            <a:chExt cx="721584" cy="735831"/>
          </a:xfrm>
          <a:solidFill>
            <a:schemeClr val="accent5">
              <a:lumMod val="75000"/>
              <a:alpha val="40000"/>
            </a:schemeClr>
          </a:solidFill>
        </p:grpSpPr>
        <p:grpSp>
          <p:nvGrpSpPr>
            <p:cNvPr id="1228" name="Google Shape;619;p33">
              <a:extLst>
                <a:ext uri="{FF2B5EF4-FFF2-40B4-BE49-F238E27FC236}">
                  <a16:creationId xmlns:a16="http://schemas.microsoft.com/office/drawing/2014/main" id="{1F5B52A5-6019-67E4-02A8-54E08E808340}"/>
                </a:ext>
              </a:extLst>
            </p:cNvPr>
            <p:cNvGrpSpPr/>
            <p:nvPr/>
          </p:nvGrpSpPr>
          <p:grpSpPr>
            <a:xfrm rot="-6195061">
              <a:off x="723795" y="2268480"/>
              <a:ext cx="572259" cy="606548"/>
              <a:chOff x="448192" y="1394506"/>
              <a:chExt cx="572303" cy="606595"/>
            </a:xfrm>
            <a:grpFill/>
          </p:grpSpPr>
          <p:cxnSp>
            <p:nvCxnSpPr>
              <p:cNvPr id="1230" name="Google Shape;620;p33">
                <a:extLst>
                  <a:ext uri="{FF2B5EF4-FFF2-40B4-BE49-F238E27FC236}">
                    <a16:creationId xmlns:a16="http://schemas.microsoft.com/office/drawing/2014/main" id="{3E456C5A-696D-CC17-434C-26E1F0B913A9}"/>
                  </a:ext>
                </a:extLst>
              </p:cNvPr>
              <p:cNvCxnSpPr/>
              <p:nvPr/>
            </p:nvCxnSpPr>
            <p:spPr>
              <a:xfrm rot="5700833" flipH="1">
                <a:off x="753802" y="1536637"/>
                <a:ext cx="387884" cy="112038"/>
              </a:xfrm>
              <a:prstGeom prst="straightConnector1">
                <a:avLst/>
              </a:prstGeom>
              <a:grpFill/>
              <a:ln w="19050" cap="flat" cmpd="sng">
                <a:solidFill>
                  <a:srgbClr val="8F2A2A">
                    <a:alpha val="40000"/>
                  </a:srgbClr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31" name="Google Shape;621;p33">
                <a:extLst>
                  <a:ext uri="{FF2B5EF4-FFF2-40B4-BE49-F238E27FC236}">
                    <a16:creationId xmlns:a16="http://schemas.microsoft.com/office/drawing/2014/main" id="{481E5745-1F65-AC80-FA3C-B3A3C7E96263}"/>
                  </a:ext>
                </a:extLst>
              </p:cNvPr>
              <p:cNvCxnSpPr/>
              <p:nvPr/>
            </p:nvCxnSpPr>
            <p:spPr>
              <a:xfrm rot="5703658" flipH="1">
                <a:off x="680340" y="1638382"/>
                <a:ext cx="163236" cy="286086"/>
              </a:xfrm>
              <a:prstGeom prst="straightConnector1">
                <a:avLst/>
              </a:prstGeom>
              <a:grpFill/>
              <a:ln w="19050" cap="flat" cmpd="sng">
                <a:solidFill>
                  <a:srgbClr val="8F2A2A">
                    <a:alpha val="40000"/>
                  </a:srgbClr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32" name="Google Shape;622;p33">
                <a:extLst>
                  <a:ext uri="{FF2B5EF4-FFF2-40B4-BE49-F238E27FC236}">
                    <a16:creationId xmlns:a16="http://schemas.microsoft.com/office/drawing/2014/main" id="{EEF09289-606D-F909-6A16-B816F33BD977}"/>
                  </a:ext>
                </a:extLst>
              </p:cNvPr>
              <p:cNvCxnSpPr/>
              <p:nvPr/>
            </p:nvCxnSpPr>
            <p:spPr>
              <a:xfrm rot="10800000">
                <a:off x="631342" y="1801199"/>
                <a:ext cx="0" cy="367704"/>
              </a:xfrm>
              <a:prstGeom prst="straightConnector1">
                <a:avLst/>
              </a:prstGeom>
              <a:grpFill/>
              <a:ln w="19050" cap="flat" cmpd="sng">
                <a:solidFill>
                  <a:srgbClr val="8F2A2A">
                    <a:alpha val="40000"/>
                  </a:srgbClr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1229" name="Google Shape;623;p33">
              <a:extLst>
                <a:ext uri="{FF2B5EF4-FFF2-40B4-BE49-F238E27FC236}">
                  <a16:creationId xmlns:a16="http://schemas.microsoft.com/office/drawing/2014/main" id="{FB7EDF24-1D1A-C6F0-7D41-68A69F07EE5A}"/>
                </a:ext>
              </a:extLst>
            </p:cNvPr>
            <p:cNvCxnSpPr/>
            <p:nvPr/>
          </p:nvCxnSpPr>
          <p:spPr>
            <a:xfrm flipH="1">
              <a:off x="649125" y="2183950"/>
              <a:ext cx="330600" cy="7500"/>
            </a:xfrm>
            <a:prstGeom prst="straightConnector1">
              <a:avLst/>
            </a:prstGeom>
            <a:grpFill/>
            <a:ln w="19050" cap="flat" cmpd="sng">
              <a:solidFill>
                <a:srgbClr val="8F2A2A">
                  <a:alpha val="4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5" name="Google Shape;2364;p51">
            <a:extLst>
              <a:ext uri="{FF2B5EF4-FFF2-40B4-BE49-F238E27FC236}">
                <a16:creationId xmlns:a16="http://schemas.microsoft.com/office/drawing/2014/main" id="{A1846E02-523D-BA03-AB14-2256354CCAB6}"/>
              </a:ext>
            </a:extLst>
          </p:cNvPr>
          <p:cNvGrpSpPr/>
          <p:nvPr/>
        </p:nvGrpSpPr>
        <p:grpSpPr>
          <a:xfrm rot="18206032">
            <a:off x="2562839" y="819746"/>
            <a:ext cx="1332940" cy="1069524"/>
            <a:chOff x="7694900" y="1959325"/>
            <a:chExt cx="928675" cy="745150"/>
          </a:xfrm>
          <a:solidFill>
            <a:schemeClr val="tx2">
              <a:lumMod val="2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cxnSp>
          <p:nvCxnSpPr>
            <p:cNvPr id="6" name="Google Shape;2365;p51">
              <a:extLst>
                <a:ext uri="{FF2B5EF4-FFF2-40B4-BE49-F238E27FC236}">
                  <a16:creationId xmlns:a16="http://schemas.microsoft.com/office/drawing/2014/main" id="{9DD43604-01AB-04EC-C9E3-A641314B6670}"/>
                </a:ext>
              </a:extLst>
            </p:cNvPr>
            <p:cNvCxnSpPr/>
            <p:nvPr/>
          </p:nvCxnSpPr>
          <p:spPr>
            <a:xfrm rot="10800000" flipH="1">
              <a:off x="8174500" y="2010650"/>
              <a:ext cx="255000" cy="377400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233" name="Google Shape;2366;p51">
              <a:extLst>
                <a:ext uri="{FF2B5EF4-FFF2-40B4-BE49-F238E27FC236}">
                  <a16:creationId xmlns:a16="http://schemas.microsoft.com/office/drawing/2014/main" id="{1044387B-B81E-B8DA-CE53-93B146FB81C2}"/>
                </a:ext>
              </a:extLst>
            </p:cNvPr>
            <p:cNvCxnSpPr/>
            <p:nvPr/>
          </p:nvCxnSpPr>
          <p:spPr>
            <a:xfrm rot="10800000">
              <a:off x="7990800" y="1959325"/>
              <a:ext cx="10200" cy="357300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234" name="Google Shape;2367;p51">
              <a:extLst>
                <a:ext uri="{FF2B5EF4-FFF2-40B4-BE49-F238E27FC236}">
                  <a16:creationId xmlns:a16="http://schemas.microsoft.com/office/drawing/2014/main" id="{2DDE806C-8746-30A7-FB27-80028358B617}"/>
                </a:ext>
              </a:extLst>
            </p:cNvPr>
            <p:cNvCxnSpPr/>
            <p:nvPr/>
          </p:nvCxnSpPr>
          <p:spPr>
            <a:xfrm rot="10800000" flipH="1">
              <a:off x="8266350" y="2418725"/>
              <a:ext cx="316500" cy="91800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235" name="Google Shape;2368;p51">
              <a:extLst>
                <a:ext uri="{FF2B5EF4-FFF2-40B4-BE49-F238E27FC236}">
                  <a16:creationId xmlns:a16="http://schemas.microsoft.com/office/drawing/2014/main" id="{42D66CBB-E4B7-EF62-1518-735AD6347E42}"/>
                </a:ext>
              </a:extLst>
            </p:cNvPr>
            <p:cNvCxnSpPr/>
            <p:nvPr/>
          </p:nvCxnSpPr>
          <p:spPr>
            <a:xfrm rot="10800000">
              <a:off x="7694900" y="2010600"/>
              <a:ext cx="91800" cy="255000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239" name="Google Shape;2369;p51">
              <a:extLst>
                <a:ext uri="{FF2B5EF4-FFF2-40B4-BE49-F238E27FC236}">
                  <a16:creationId xmlns:a16="http://schemas.microsoft.com/office/drawing/2014/main" id="{0378674A-5CAA-6281-9873-C9EA97EDD097}"/>
                </a:ext>
              </a:extLst>
            </p:cNvPr>
            <p:cNvCxnSpPr/>
            <p:nvPr/>
          </p:nvCxnSpPr>
          <p:spPr>
            <a:xfrm>
              <a:off x="8347875" y="2642675"/>
              <a:ext cx="275700" cy="61800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1242" name="Google Shape;2370;p51">
            <a:extLst>
              <a:ext uri="{FF2B5EF4-FFF2-40B4-BE49-F238E27FC236}">
                <a16:creationId xmlns:a16="http://schemas.microsoft.com/office/drawing/2014/main" id="{E60E378B-2804-5420-B058-B1C1D775EF3A}"/>
              </a:ext>
            </a:extLst>
          </p:cNvPr>
          <p:cNvGrpSpPr/>
          <p:nvPr/>
        </p:nvGrpSpPr>
        <p:grpSpPr>
          <a:xfrm rot="6380203">
            <a:off x="6490842" y="3096127"/>
            <a:ext cx="1178232" cy="945390"/>
            <a:chOff x="7694900" y="1959325"/>
            <a:chExt cx="928675" cy="745150"/>
          </a:xfrm>
          <a:solidFill>
            <a:schemeClr val="tx2">
              <a:lumMod val="2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cxnSp>
          <p:nvCxnSpPr>
            <p:cNvPr id="1243" name="Google Shape;2371;p51">
              <a:extLst>
                <a:ext uri="{FF2B5EF4-FFF2-40B4-BE49-F238E27FC236}">
                  <a16:creationId xmlns:a16="http://schemas.microsoft.com/office/drawing/2014/main" id="{7A5ADB9E-FB0F-8479-3621-2DF51A1070F7}"/>
                </a:ext>
              </a:extLst>
            </p:cNvPr>
            <p:cNvCxnSpPr/>
            <p:nvPr/>
          </p:nvCxnSpPr>
          <p:spPr>
            <a:xfrm rot="10800000" flipH="1">
              <a:off x="8174500" y="2010650"/>
              <a:ext cx="255000" cy="377400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244" name="Google Shape;2372;p51">
              <a:extLst>
                <a:ext uri="{FF2B5EF4-FFF2-40B4-BE49-F238E27FC236}">
                  <a16:creationId xmlns:a16="http://schemas.microsoft.com/office/drawing/2014/main" id="{7083E751-BD93-374F-B138-788755E75024}"/>
                </a:ext>
              </a:extLst>
            </p:cNvPr>
            <p:cNvCxnSpPr/>
            <p:nvPr/>
          </p:nvCxnSpPr>
          <p:spPr>
            <a:xfrm rot="10800000">
              <a:off x="7990800" y="1959325"/>
              <a:ext cx="10200" cy="357300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245" name="Google Shape;2373;p51">
              <a:extLst>
                <a:ext uri="{FF2B5EF4-FFF2-40B4-BE49-F238E27FC236}">
                  <a16:creationId xmlns:a16="http://schemas.microsoft.com/office/drawing/2014/main" id="{D9D60D2F-ED45-00C5-027E-AF3D575DDE90}"/>
                </a:ext>
              </a:extLst>
            </p:cNvPr>
            <p:cNvCxnSpPr/>
            <p:nvPr/>
          </p:nvCxnSpPr>
          <p:spPr>
            <a:xfrm rot="10800000" flipH="1">
              <a:off x="8266350" y="2418725"/>
              <a:ext cx="316500" cy="91800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246" name="Google Shape;2374;p51">
              <a:extLst>
                <a:ext uri="{FF2B5EF4-FFF2-40B4-BE49-F238E27FC236}">
                  <a16:creationId xmlns:a16="http://schemas.microsoft.com/office/drawing/2014/main" id="{BF0E68EE-D774-6B8A-3CBE-A57A9951DDEE}"/>
                </a:ext>
              </a:extLst>
            </p:cNvPr>
            <p:cNvCxnSpPr/>
            <p:nvPr/>
          </p:nvCxnSpPr>
          <p:spPr>
            <a:xfrm rot="10800000">
              <a:off x="7694900" y="2010600"/>
              <a:ext cx="91800" cy="255000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247" name="Google Shape;2375;p51">
              <a:extLst>
                <a:ext uri="{FF2B5EF4-FFF2-40B4-BE49-F238E27FC236}">
                  <a16:creationId xmlns:a16="http://schemas.microsoft.com/office/drawing/2014/main" id="{D7E4D4D7-5540-6B20-09B4-D67C1CD9DB4B}"/>
                </a:ext>
              </a:extLst>
            </p:cNvPr>
            <p:cNvCxnSpPr/>
            <p:nvPr/>
          </p:nvCxnSpPr>
          <p:spPr>
            <a:xfrm>
              <a:off x="8347875" y="2642675"/>
              <a:ext cx="275700" cy="61800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sp>
        <p:nvSpPr>
          <p:cNvPr id="1249" name="Google Shape;1240;p44">
            <a:extLst>
              <a:ext uri="{FF2B5EF4-FFF2-40B4-BE49-F238E27FC236}">
                <a16:creationId xmlns:a16="http://schemas.microsoft.com/office/drawing/2014/main" id="{5066A87F-24E0-E782-16F5-A5DE4B13C21F}"/>
              </a:ext>
            </a:extLst>
          </p:cNvPr>
          <p:cNvSpPr txBox="1">
            <a:spLocks/>
          </p:cNvSpPr>
          <p:nvPr/>
        </p:nvSpPr>
        <p:spPr>
          <a:xfrm>
            <a:off x="7887415" y="73904"/>
            <a:ext cx="982800" cy="183000"/>
          </a:xfrm>
          <a:prstGeom prst="rect">
            <a:avLst/>
          </a:prstGeom>
          <a:solidFill>
            <a:srgbClr val="FCE8E5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Font typeface="Patrick Hand"/>
              <a:buNone/>
              <a:defRPr sz="3200" b="1" i="0" u="none" strike="noStrike" cap="none">
                <a:solidFill>
                  <a:schemeClr val="accent5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sz="1800" dirty="0">
                <a:uFill>
                  <a:noFill/>
                </a:uFill>
                <a:hlinkClick r:id="" action="ppaction://hlinkshowjump?jump=nextslide"/>
              </a:rPr>
              <a:t>03 </a:t>
            </a:r>
            <a:r>
              <a:rPr lang="en-US" sz="1800" dirty="0">
                <a:solidFill>
                  <a:schemeClr val="accent2"/>
                </a:solidFill>
                <a:uFill>
                  <a:noFill/>
                </a:uFill>
                <a:hlinkClick r:id="" action="ppaction://hlinkshowjump?jump=nextslid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&gt;&gt;</a:t>
            </a:r>
            <a:endParaRPr lang="en-US" sz="1800" dirty="0">
              <a:solidFill>
                <a:schemeClr val="accent2"/>
              </a:solidFill>
            </a:endParaRPr>
          </a:p>
        </p:txBody>
      </p:sp>
    </p:spTree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900"/>
                                        <p:tgtEl>
                                          <p:spTgt spid="12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36" grpId="0"/>
      <p:bldP spid="1237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6" name="Google Shape;1246;p45"/>
          <p:cNvSpPr/>
          <p:nvPr/>
        </p:nvSpPr>
        <p:spPr>
          <a:xfrm rot="-2658911" flipH="1">
            <a:off x="6327305" y="1448032"/>
            <a:ext cx="2248088" cy="2483232"/>
          </a:xfrm>
          <a:custGeom>
            <a:avLst/>
            <a:gdLst/>
            <a:ahLst/>
            <a:cxnLst/>
            <a:rect l="l" t="t" r="r" b="b"/>
            <a:pathLst>
              <a:path w="49385" h="43570" extrusionOk="0">
                <a:moveTo>
                  <a:pt x="39467" y="1"/>
                </a:moveTo>
                <a:cubicBezTo>
                  <a:pt x="37216" y="1"/>
                  <a:pt x="35049" y="462"/>
                  <a:pt x="32886" y="989"/>
                </a:cubicBezTo>
                <a:cubicBezTo>
                  <a:pt x="30056" y="1680"/>
                  <a:pt x="27233" y="2367"/>
                  <a:pt x="24304" y="2517"/>
                </a:cubicBezTo>
                <a:cubicBezTo>
                  <a:pt x="22006" y="2636"/>
                  <a:pt x="19704" y="2696"/>
                  <a:pt x="17420" y="3038"/>
                </a:cubicBezTo>
                <a:cubicBezTo>
                  <a:pt x="10296" y="4107"/>
                  <a:pt x="5152" y="8009"/>
                  <a:pt x="1509" y="14060"/>
                </a:cubicBezTo>
                <a:cubicBezTo>
                  <a:pt x="526" y="15694"/>
                  <a:pt x="1" y="17481"/>
                  <a:pt x="300" y="19434"/>
                </a:cubicBezTo>
                <a:cubicBezTo>
                  <a:pt x="582" y="21273"/>
                  <a:pt x="559" y="23123"/>
                  <a:pt x="413" y="24966"/>
                </a:cubicBezTo>
                <a:cubicBezTo>
                  <a:pt x="270" y="26727"/>
                  <a:pt x="366" y="28453"/>
                  <a:pt x="725" y="30174"/>
                </a:cubicBezTo>
                <a:cubicBezTo>
                  <a:pt x="1246" y="32681"/>
                  <a:pt x="2558" y="34809"/>
                  <a:pt x="3873" y="36952"/>
                </a:cubicBezTo>
                <a:cubicBezTo>
                  <a:pt x="4976" y="38752"/>
                  <a:pt x="6421" y="40140"/>
                  <a:pt x="8303" y="41096"/>
                </a:cubicBezTo>
                <a:cubicBezTo>
                  <a:pt x="11574" y="42760"/>
                  <a:pt x="15028" y="43569"/>
                  <a:pt x="18163" y="43569"/>
                </a:cubicBezTo>
                <a:cubicBezTo>
                  <a:pt x="18346" y="43569"/>
                  <a:pt x="18528" y="43566"/>
                  <a:pt x="18708" y="43561"/>
                </a:cubicBezTo>
                <a:cubicBezTo>
                  <a:pt x="18874" y="43564"/>
                  <a:pt x="19039" y="43565"/>
                  <a:pt x="19203" y="43565"/>
                </a:cubicBezTo>
                <a:cubicBezTo>
                  <a:pt x="23825" y="43565"/>
                  <a:pt x="27699" y="42455"/>
                  <a:pt x="31560" y="41253"/>
                </a:cubicBezTo>
                <a:cubicBezTo>
                  <a:pt x="35217" y="40107"/>
                  <a:pt x="38243" y="38037"/>
                  <a:pt x="40703" y="35112"/>
                </a:cubicBezTo>
                <a:cubicBezTo>
                  <a:pt x="44147" y="31011"/>
                  <a:pt x="46581" y="26425"/>
                  <a:pt x="47747" y="21151"/>
                </a:cubicBezTo>
                <a:cubicBezTo>
                  <a:pt x="48670" y="16983"/>
                  <a:pt x="49384" y="12825"/>
                  <a:pt x="48986" y="8534"/>
                </a:cubicBezTo>
                <a:cubicBezTo>
                  <a:pt x="48554" y="3931"/>
                  <a:pt x="44333" y="62"/>
                  <a:pt x="39700" y="3"/>
                </a:cubicBezTo>
                <a:cubicBezTo>
                  <a:pt x="39622" y="2"/>
                  <a:pt x="39545" y="1"/>
                  <a:pt x="39467" y="1"/>
                </a:cubicBezTo>
                <a:close/>
              </a:path>
            </a:pathLst>
          </a:custGeom>
          <a:solidFill>
            <a:schemeClr val="dk1">
              <a:alpha val="674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9" name="Google Shape;1249;p45"/>
          <p:cNvSpPr txBox="1">
            <a:spLocks noGrp="1"/>
          </p:cNvSpPr>
          <p:nvPr>
            <p:ph type="ctrTitle" idx="4294967295"/>
          </p:nvPr>
        </p:nvSpPr>
        <p:spPr>
          <a:xfrm>
            <a:off x="4657559" y="4738825"/>
            <a:ext cx="982800" cy="1830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uFill>
                  <a:noFill/>
                </a:uFill>
                <a:hlinkClick r:id="" action="ppaction://hlinkshowjump?jump=nextslide"/>
              </a:rPr>
              <a:t>Next </a:t>
            </a:r>
            <a:r>
              <a:rPr lang="en" sz="1800">
                <a:solidFill>
                  <a:schemeClr val="accent2"/>
                </a:solidFill>
                <a:uFill>
                  <a:noFill/>
                </a:uFill>
                <a:hlinkClick r:id="" action="ppaction://hlinkshowjump?jump=nextslid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&gt;&gt;</a:t>
            </a:r>
            <a:endParaRPr sz="1800">
              <a:solidFill>
                <a:schemeClr val="accent2"/>
              </a:solidFill>
            </a:endParaRPr>
          </a:p>
        </p:txBody>
      </p:sp>
      <p:sp>
        <p:nvSpPr>
          <p:cNvPr id="1250" name="Google Shape;1250;p45"/>
          <p:cNvSpPr txBox="1">
            <a:spLocks noGrp="1"/>
          </p:cNvSpPr>
          <p:nvPr>
            <p:ph type="ctrTitle" idx="4294967295"/>
          </p:nvPr>
        </p:nvSpPr>
        <p:spPr>
          <a:xfrm>
            <a:off x="3503641" y="4738825"/>
            <a:ext cx="982800" cy="1830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2"/>
                </a:solidFill>
                <a:uFill>
                  <a:noFill/>
                </a:uFill>
                <a:hlinkClick r:id="" action="ppaction://hlinkshowjump?jump=previousslid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&lt;&lt;</a:t>
            </a:r>
            <a:r>
              <a:rPr lang="en" sz="1800">
                <a:uFill>
                  <a:noFill/>
                </a:uFill>
                <a:hlinkClick r:id="" action="ppaction://hlinkshowjump?jump=previousslide"/>
              </a:rPr>
              <a:t> Previous</a:t>
            </a:r>
            <a:endParaRPr sz="1800"/>
          </a:p>
        </p:txBody>
      </p:sp>
      <p:sp>
        <p:nvSpPr>
          <p:cNvPr id="1251" name="Google Shape;1251;p45"/>
          <p:cNvSpPr/>
          <p:nvPr/>
        </p:nvSpPr>
        <p:spPr>
          <a:xfrm>
            <a:off x="1886895" y="1797204"/>
            <a:ext cx="2040575" cy="67046"/>
          </a:xfrm>
          <a:custGeom>
            <a:avLst/>
            <a:gdLst/>
            <a:ahLst/>
            <a:cxnLst/>
            <a:rect l="l" t="t" r="r" b="b"/>
            <a:pathLst>
              <a:path w="81623" h="7078" extrusionOk="0">
                <a:moveTo>
                  <a:pt x="31634" y="0"/>
                </a:moveTo>
                <a:lnTo>
                  <a:pt x="29668" y="18"/>
                </a:lnTo>
                <a:lnTo>
                  <a:pt x="27685" y="36"/>
                </a:lnTo>
                <a:lnTo>
                  <a:pt x="25719" y="90"/>
                </a:lnTo>
                <a:lnTo>
                  <a:pt x="23735" y="161"/>
                </a:lnTo>
                <a:lnTo>
                  <a:pt x="21769" y="250"/>
                </a:lnTo>
                <a:lnTo>
                  <a:pt x="19803" y="340"/>
                </a:lnTo>
                <a:lnTo>
                  <a:pt x="17837" y="483"/>
                </a:lnTo>
                <a:lnTo>
                  <a:pt x="16729" y="554"/>
                </a:lnTo>
                <a:lnTo>
                  <a:pt x="15639" y="661"/>
                </a:lnTo>
                <a:lnTo>
                  <a:pt x="14549" y="769"/>
                </a:lnTo>
                <a:lnTo>
                  <a:pt x="13459" y="876"/>
                </a:lnTo>
                <a:lnTo>
                  <a:pt x="12386" y="1019"/>
                </a:lnTo>
                <a:lnTo>
                  <a:pt x="11296" y="1162"/>
                </a:lnTo>
                <a:lnTo>
                  <a:pt x="10224" y="1341"/>
                </a:lnTo>
                <a:lnTo>
                  <a:pt x="9151" y="1519"/>
                </a:lnTo>
                <a:lnTo>
                  <a:pt x="8079" y="1716"/>
                </a:lnTo>
                <a:lnTo>
                  <a:pt x="7007" y="1930"/>
                </a:lnTo>
                <a:lnTo>
                  <a:pt x="5934" y="2163"/>
                </a:lnTo>
                <a:lnTo>
                  <a:pt x="4880" y="2413"/>
                </a:lnTo>
                <a:lnTo>
                  <a:pt x="3826" y="2681"/>
                </a:lnTo>
                <a:lnTo>
                  <a:pt x="2771" y="2985"/>
                </a:lnTo>
                <a:lnTo>
                  <a:pt x="1717" y="3289"/>
                </a:lnTo>
                <a:lnTo>
                  <a:pt x="662" y="3628"/>
                </a:lnTo>
                <a:lnTo>
                  <a:pt x="573" y="3664"/>
                </a:lnTo>
                <a:lnTo>
                  <a:pt x="501" y="3718"/>
                </a:lnTo>
                <a:lnTo>
                  <a:pt x="412" y="3789"/>
                </a:lnTo>
                <a:lnTo>
                  <a:pt x="340" y="3878"/>
                </a:lnTo>
                <a:lnTo>
                  <a:pt x="287" y="3968"/>
                </a:lnTo>
                <a:lnTo>
                  <a:pt x="233" y="4075"/>
                </a:lnTo>
                <a:lnTo>
                  <a:pt x="144" y="4307"/>
                </a:lnTo>
                <a:lnTo>
                  <a:pt x="72" y="4575"/>
                </a:lnTo>
                <a:lnTo>
                  <a:pt x="37" y="4861"/>
                </a:lnTo>
                <a:lnTo>
                  <a:pt x="1" y="5165"/>
                </a:lnTo>
                <a:lnTo>
                  <a:pt x="19" y="5469"/>
                </a:lnTo>
                <a:lnTo>
                  <a:pt x="37" y="5755"/>
                </a:lnTo>
                <a:lnTo>
                  <a:pt x="90" y="6041"/>
                </a:lnTo>
                <a:lnTo>
                  <a:pt x="162" y="6291"/>
                </a:lnTo>
                <a:lnTo>
                  <a:pt x="233" y="6523"/>
                </a:lnTo>
                <a:lnTo>
                  <a:pt x="340" y="6684"/>
                </a:lnTo>
                <a:lnTo>
                  <a:pt x="394" y="6756"/>
                </a:lnTo>
                <a:lnTo>
                  <a:pt x="466" y="6827"/>
                </a:lnTo>
                <a:lnTo>
                  <a:pt x="519" y="6863"/>
                </a:lnTo>
                <a:lnTo>
                  <a:pt x="591" y="6881"/>
                </a:lnTo>
                <a:lnTo>
                  <a:pt x="680" y="6899"/>
                </a:lnTo>
                <a:lnTo>
                  <a:pt x="752" y="6881"/>
                </a:lnTo>
                <a:lnTo>
                  <a:pt x="1681" y="6631"/>
                </a:lnTo>
                <a:lnTo>
                  <a:pt x="2610" y="6416"/>
                </a:lnTo>
                <a:lnTo>
                  <a:pt x="3540" y="6202"/>
                </a:lnTo>
                <a:lnTo>
                  <a:pt x="4487" y="5987"/>
                </a:lnTo>
                <a:lnTo>
                  <a:pt x="5416" y="5809"/>
                </a:lnTo>
                <a:lnTo>
                  <a:pt x="6363" y="5630"/>
                </a:lnTo>
                <a:lnTo>
                  <a:pt x="7311" y="5469"/>
                </a:lnTo>
                <a:lnTo>
                  <a:pt x="8258" y="5326"/>
                </a:lnTo>
                <a:lnTo>
                  <a:pt x="9205" y="5183"/>
                </a:lnTo>
                <a:lnTo>
                  <a:pt x="10134" y="5058"/>
                </a:lnTo>
                <a:lnTo>
                  <a:pt x="12047" y="4826"/>
                </a:lnTo>
                <a:lnTo>
                  <a:pt x="13941" y="4629"/>
                </a:lnTo>
                <a:lnTo>
                  <a:pt x="15853" y="4486"/>
                </a:lnTo>
                <a:lnTo>
                  <a:pt x="17766" y="4361"/>
                </a:lnTo>
                <a:lnTo>
                  <a:pt x="19660" y="4272"/>
                </a:lnTo>
                <a:lnTo>
                  <a:pt x="21590" y="4200"/>
                </a:lnTo>
                <a:lnTo>
                  <a:pt x="23503" y="4164"/>
                </a:lnTo>
                <a:lnTo>
                  <a:pt x="25415" y="4129"/>
                </a:lnTo>
                <a:lnTo>
                  <a:pt x="27327" y="4111"/>
                </a:lnTo>
                <a:lnTo>
                  <a:pt x="31152" y="4111"/>
                </a:lnTo>
                <a:lnTo>
                  <a:pt x="33136" y="4129"/>
                </a:lnTo>
                <a:lnTo>
                  <a:pt x="35119" y="4146"/>
                </a:lnTo>
                <a:lnTo>
                  <a:pt x="37103" y="4182"/>
                </a:lnTo>
                <a:lnTo>
                  <a:pt x="39087" y="4218"/>
                </a:lnTo>
                <a:lnTo>
                  <a:pt x="41071" y="4272"/>
                </a:lnTo>
                <a:lnTo>
                  <a:pt x="43055" y="4343"/>
                </a:lnTo>
                <a:lnTo>
                  <a:pt x="45038" y="4415"/>
                </a:lnTo>
                <a:lnTo>
                  <a:pt x="47022" y="4504"/>
                </a:lnTo>
                <a:lnTo>
                  <a:pt x="49006" y="4593"/>
                </a:lnTo>
                <a:lnTo>
                  <a:pt x="50972" y="4701"/>
                </a:lnTo>
                <a:lnTo>
                  <a:pt x="52956" y="4826"/>
                </a:lnTo>
                <a:lnTo>
                  <a:pt x="54939" y="4951"/>
                </a:lnTo>
                <a:lnTo>
                  <a:pt x="56905" y="5094"/>
                </a:lnTo>
                <a:lnTo>
                  <a:pt x="58889" y="5255"/>
                </a:lnTo>
                <a:lnTo>
                  <a:pt x="60873" y="5415"/>
                </a:lnTo>
                <a:lnTo>
                  <a:pt x="62839" y="5594"/>
                </a:lnTo>
                <a:lnTo>
                  <a:pt x="67325" y="6005"/>
                </a:lnTo>
                <a:lnTo>
                  <a:pt x="69577" y="6220"/>
                </a:lnTo>
                <a:lnTo>
                  <a:pt x="71811" y="6452"/>
                </a:lnTo>
                <a:lnTo>
                  <a:pt x="72954" y="6577"/>
                </a:lnTo>
                <a:lnTo>
                  <a:pt x="74098" y="6720"/>
                </a:lnTo>
                <a:lnTo>
                  <a:pt x="75260" y="6863"/>
                </a:lnTo>
                <a:lnTo>
                  <a:pt x="76439" y="6970"/>
                </a:lnTo>
                <a:lnTo>
                  <a:pt x="77029" y="7024"/>
                </a:lnTo>
                <a:lnTo>
                  <a:pt x="77601" y="7042"/>
                </a:lnTo>
                <a:lnTo>
                  <a:pt x="78191" y="7078"/>
                </a:lnTo>
                <a:lnTo>
                  <a:pt x="78781" y="7078"/>
                </a:lnTo>
                <a:lnTo>
                  <a:pt x="79353" y="7060"/>
                </a:lnTo>
                <a:lnTo>
                  <a:pt x="79925" y="7024"/>
                </a:lnTo>
                <a:lnTo>
                  <a:pt x="80496" y="6970"/>
                </a:lnTo>
                <a:lnTo>
                  <a:pt x="81050" y="6881"/>
                </a:lnTo>
                <a:lnTo>
                  <a:pt x="81122" y="6863"/>
                </a:lnTo>
                <a:lnTo>
                  <a:pt x="81193" y="6827"/>
                </a:lnTo>
                <a:lnTo>
                  <a:pt x="81247" y="6792"/>
                </a:lnTo>
                <a:lnTo>
                  <a:pt x="81301" y="6738"/>
                </a:lnTo>
                <a:lnTo>
                  <a:pt x="81408" y="6613"/>
                </a:lnTo>
                <a:lnTo>
                  <a:pt x="81479" y="6470"/>
                </a:lnTo>
                <a:lnTo>
                  <a:pt x="81551" y="6291"/>
                </a:lnTo>
                <a:lnTo>
                  <a:pt x="81587" y="6095"/>
                </a:lnTo>
                <a:lnTo>
                  <a:pt x="81622" y="5880"/>
                </a:lnTo>
                <a:lnTo>
                  <a:pt x="81622" y="5666"/>
                </a:lnTo>
                <a:lnTo>
                  <a:pt x="81622" y="5433"/>
                </a:lnTo>
                <a:lnTo>
                  <a:pt x="81604" y="5219"/>
                </a:lnTo>
                <a:lnTo>
                  <a:pt x="81551" y="5004"/>
                </a:lnTo>
                <a:lnTo>
                  <a:pt x="81497" y="4826"/>
                </a:lnTo>
                <a:lnTo>
                  <a:pt x="81444" y="4647"/>
                </a:lnTo>
                <a:lnTo>
                  <a:pt x="81354" y="4504"/>
                </a:lnTo>
                <a:lnTo>
                  <a:pt x="81247" y="4397"/>
                </a:lnTo>
                <a:lnTo>
                  <a:pt x="81140" y="4325"/>
                </a:lnTo>
                <a:lnTo>
                  <a:pt x="80693" y="4129"/>
                </a:lnTo>
                <a:lnTo>
                  <a:pt x="80246" y="3950"/>
                </a:lnTo>
                <a:lnTo>
                  <a:pt x="79782" y="3789"/>
                </a:lnTo>
                <a:lnTo>
                  <a:pt x="79317" y="3646"/>
                </a:lnTo>
                <a:lnTo>
                  <a:pt x="78852" y="3521"/>
                </a:lnTo>
                <a:lnTo>
                  <a:pt x="78388" y="3414"/>
                </a:lnTo>
                <a:lnTo>
                  <a:pt x="77422" y="3199"/>
                </a:lnTo>
                <a:lnTo>
                  <a:pt x="76457" y="3021"/>
                </a:lnTo>
                <a:lnTo>
                  <a:pt x="75492" y="2878"/>
                </a:lnTo>
                <a:lnTo>
                  <a:pt x="73562" y="2609"/>
                </a:lnTo>
                <a:lnTo>
                  <a:pt x="71560" y="2324"/>
                </a:lnTo>
                <a:lnTo>
                  <a:pt x="69559" y="2073"/>
                </a:lnTo>
                <a:lnTo>
                  <a:pt x="67539" y="1841"/>
                </a:lnTo>
                <a:lnTo>
                  <a:pt x="65520" y="1644"/>
                </a:lnTo>
                <a:lnTo>
                  <a:pt x="63518" y="1448"/>
                </a:lnTo>
                <a:lnTo>
                  <a:pt x="61498" y="1269"/>
                </a:lnTo>
                <a:lnTo>
                  <a:pt x="59479" y="1108"/>
                </a:lnTo>
                <a:lnTo>
                  <a:pt x="57477" y="965"/>
                </a:lnTo>
                <a:lnTo>
                  <a:pt x="55458" y="822"/>
                </a:lnTo>
                <a:lnTo>
                  <a:pt x="53438" y="697"/>
                </a:lnTo>
                <a:lnTo>
                  <a:pt x="49399" y="483"/>
                </a:lnTo>
                <a:lnTo>
                  <a:pt x="45467" y="304"/>
                </a:lnTo>
                <a:lnTo>
                  <a:pt x="41518" y="161"/>
                </a:lnTo>
                <a:lnTo>
                  <a:pt x="39534" y="107"/>
                </a:lnTo>
                <a:lnTo>
                  <a:pt x="37568" y="54"/>
                </a:lnTo>
                <a:lnTo>
                  <a:pt x="35584" y="18"/>
                </a:lnTo>
                <a:lnTo>
                  <a:pt x="33618" y="0"/>
                </a:lnTo>
                <a:close/>
              </a:path>
            </a:pathLst>
          </a:custGeom>
          <a:solidFill>
            <a:schemeClr val="dk1">
              <a:alpha val="674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962;p40">
            <a:extLst>
              <a:ext uri="{FF2B5EF4-FFF2-40B4-BE49-F238E27FC236}">
                <a16:creationId xmlns:a16="http://schemas.microsoft.com/office/drawing/2014/main" id="{DD393447-58F3-E3CC-CCCF-E358828405ED}"/>
              </a:ext>
            </a:extLst>
          </p:cNvPr>
          <p:cNvSpPr txBox="1">
            <a:spLocks/>
          </p:cNvSpPr>
          <p:nvPr/>
        </p:nvSpPr>
        <p:spPr>
          <a:xfrm>
            <a:off x="581058" y="647302"/>
            <a:ext cx="3717504" cy="873525"/>
          </a:xfrm>
          <a:prstGeom prst="rect">
            <a:avLst/>
          </a:prstGeom>
          <a:noFill/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 spcFirstLastPara="1" wrap="square" lIns="0" tIns="91425" rIns="0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200"/>
              <a:buFont typeface="Patrick Hand"/>
              <a:buNone/>
              <a:defRPr sz="5000" b="1" i="0" u="none" strike="noStrike" cap="none">
                <a:solidFill>
                  <a:schemeClr val="accent5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800" dirty="0"/>
              <a:t>FLAVORDASH:</a:t>
            </a:r>
          </a:p>
        </p:txBody>
      </p:sp>
      <p:sp>
        <p:nvSpPr>
          <p:cNvPr id="2" name="Google Shape;1290;p46">
            <a:extLst>
              <a:ext uri="{FF2B5EF4-FFF2-40B4-BE49-F238E27FC236}">
                <a16:creationId xmlns:a16="http://schemas.microsoft.com/office/drawing/2014/main" id="{1C30442E-0566-DB14-AC2C-2BEB02BBC3E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335908"/>
            <a:ext cx="7704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A85753"/>
                </a:solidFill>
              </a:rPr>
              <a:t>INTRODUCTION </a:t>
            </a:r>
            <a:endParaRPr sz="2000" dirty="0">
              <a:solidFill>
                <a:srgbClr val="A85753"/>
              </a:solidFill>
            </a:endParaRPr>
          </a:p>
        </p:txBody>
      </p:sp>
      <p:sp>
        <p:nvSpPr>
          <p:cNvPr id="3" name="Google Shape;1294;p46">
            <a:extLst>
              <a:ext uri="{FF2B5EF4-FFF2-40B4-BE49-F238E27FC236}">
                <a16:creationId xmlns:a16="http://schemas.microsoft.com/office/drawing/2014/main" id="{C0A007D8-7A78-F24F-057B-4AADE9A81628}"/>
              </a:ext>
            </a:extLst>
          </p:cNvPr>
          <p:cNvSpPr/>
          <p:nvPr/>
        </p:nvSpPr>
        <p:spPr>
          <a:xfrm>
            <a:off x="3599784" y="736180"/>
            <a:ext cx="2040575" cy="67046"/>
          </a:xfrm>
          <a:custGeom>
            <a:avLst/>
            <a:gdLst/>
            <a:ahLst/>
            <a:cxnLst/>
            <a:rect l="l" t="t" r="r" b="b"/>
            <a:pathLst>
              <a:path w="81623" h="7078" extrusionOk="0">
                <a:moveTo>
                  <a:pt x="31634" y="0"/>
                </a:moveTo>
                <a:lnTo>
                  <a:pt x="29668" y="18"/>
                </a:lnTo>
                <a:lnTo>
                  <a:pt x="27685" y="36"/>
                </a:lnTo>
                <a:lnTo>
                  <a:pt x="25719" y="90"/>
                </a:lnTo>
                <a:lnTo>
                  <a:pt x="23735" y="161"/>
                </a:lnTo>
                <a:lnTo>
                  <a:pt x="21769" y="250"/>
                </a:lnTo>
                <a:lnTo>
                  <a:pt x="19803" y="340"/>
                </a:lnTo>
                <a:lnTo>
                  <a:pt x="17837" y="483"/>
                </a:lnTo>
                <a:lnTo>
                  <a:pt x="16729" y="554"/>
                </a:lnTo>
                <a:lnTo>
                  <a:pt x="15639" y="661"/>
                </a:lnTo>
                <a:lnTo>
                  <a:pt x="14549" y="769"/>
                </a:lnTo>
                <a:lnTo>
                  <a:pt x="13459" y="876"/>
                </a:lnTo>
                <a:lnTo>
                  <a:pt x="12386" y="1019"/>
                </a:lnTo>
                <a:lnTo>
                  <a:pt x="11296" y="1162"/>
                </a:lnTo>
                <a:lnTo>
                  <a:pt x="10224" y="1341"/>
                </a:lnTo>
                <a:lnTo>
                  <a:pt x="9151" y="1519"/>
                </a:lnTo>
                <a:lnTo>
                  <a:pt x="8079" y="1716"/>
                </a:lnTo>
                <a:lnTo>
                  <a:pt x="7007" y="1930"/>
                </a:lnTo>
                <a:lnTo>
                  <a:pt x="5934" y="2163"/>
                </a:lnTo>
                <a:lnTo>
                  <a:pt x="4880" y="2413"/>
                </a:lnTo>
                <a:lnTo>
                  <a:pt x="3826" y="2681"/>
                </a:lnTo>
                <a:lnTo>
                  <a:pt x="2771" y="2985"/>
                </a:lnTo>
                <a:lnTo>
                  <a:pt x="1717" y="3289"/>
                </a:lnTo>
                <a:lnTo>
                  <a:pt x="662" y="3628"/>
                </a:lnTo>
                <a:lnTo>
                  <a:pt x="573" y="3664"/>
                </a:lnTo>
                <a:lnTo>
                  <a:pt x="501" y="3718"/>
                </a:lnTo>
                <a:lnTo>
                  <a:pt x="412" y="3789"/>
                </a:lnTo>
                <a:lnTo>
                  <a:pt x="340" y="3878"/>
                </a:lnTo>
                <a:lnTo>
                  <a:pt x="287" y="3968"/>
                </a:lnTo>
                <a:lnTo>
                  <a:pt x="233" y="4075"/>
                </a:lnTo>
                <a:lnTo>
                  <a:pt x="144" y="4307"/>
                </a:lnTo>
                <a:lnTo>
                  <a:pt x="72" y="4575"/>
                </a:lnTo>
                <a:lnTo>
                  <a:pt x="37" y="4861"/>
                </a:lnTo>
                <a:lnTo>
                  <a:pt x="1" y="5165"/>
                </a:lnTo>
                <a:lnTo>
                  <a:pt x="19" y="5469"/>
                </a:lnTo>
                <a:lnTo>
                  <a:pt x="37" y="5755"/>
                </a:lnTo>
                <a:lnTo>
                  <a:pt x="90" y="6041"/>
                </a:lnTo>
                <a:lnTo>
                  <a:pt x="162" y="6291"/>
                </a:lnTo>
                <a:lnTo>
                  <a:pt x="233" y="6523"/>
                </a:lnTo>
                <a:lnTo>
                  <a:pt x="340" y="6684"/>
                </a:lnTo>
                <a:lnTo>
                  <a:pt x="394" y="6756"/>
                </a:lnTo>
                <a:lnTo>
                  <a:pt x="466" y="6827"/>
                </a:lnTo>
                <a:lnTo>
                  <a:pt x="519" y="6863"/>
                </a:lnTo>
                <a:lnTo>
                  <a:pt x="591" y="6881"/>
                </a:lnTo>
                <a:lnTo>
                  <a:pt x="680" y="6899"/>
                </a:lnTo>
                <a:lnTo>
                  <a:pt x="752" y="6881"/>
                </a:lnTo>
                <a:lnTo>
                  <a:pt x="1681" y="6631"/>
                </a:lnTo>
                <a:lnTo>
                  <a:pt x="2610" y="6416"/>
                </a:lnTo>
                <a:lnTo>
                  <a:pt x="3540" y="6202"/>
                </a:lnTo>
                <a:lnTo>
                  <a:pt x="4487" y="5987"/>
                </a:lnTo>
                <a:lnTo>
                  <a:pt x="5416" y="5809"/>
                </a:lnTo>
                <a:lnTo>
                  <a:pt x="6363" y="5630"/>
                </a:lnTo>
                <a:lnTo>
                  <a:pt x="7311" y="5469"/>
                </a:lnTo>
                <a:lnTo>
                  <a:pt x="8258" y="5326"/>
                </a:lnTo>
                <a:lnTo>
                  <a:pt x="9205" y="5183"/>
                </a:lnTo>
                <a:lnTo>
                  <a:pt x="10134" y="5058"/>
                </a:lnTo>
                <a:lnTo>
                  <a:pt x="12047" y="4826"/>
                </a:lnTo>
                <a:lnTo>
                  <a:pt x="13941" y="4629"/>
                </a:lnTo>
                <a:lnTo>
                  <a:pt x="15853" y="4486"/>
                </a:lnTo>
                <a:lnTo>
                  <a:pt x="17766" y="4361"/>
                </a:lnTo>
                <a:lnTo>
                  <a:pt x="19660" y="4272"/>
                </a:lnTo>
                <a:lnTo>
                  <a:pt x="21590" y="4200"/>
                </a:lnTo>
                <a:lnTo>
                  <a:pt x="23503" y="4164"/>
                </a:lnTo>
                <a:lnTo>
                  <a:pt x="25415" y="4129"/>
                </a:lnTo>
                <a:lnTo>
                  <a:pt x="27327" y="4111"/>
                </a:lnTo>
                <a:lnTo>
                  <a:pt x="31152" y="4111"/>
                </a:lnTo>
                <a:lnTo>
                  <a:pt x="33136" y="4129"/>
                </a:lnTo>
                <a:lnTo>
                  <a:pt x="35119" y="4146"/>
                </a:lnTo>
                <a:lnTo>
                  <a:pt x="37103" y="4182"/>
                </a:lnTo>
                <a:lnTo>
                  <a:pt x="39087" y="4218"/>
                </a:lnTo>
                <a:lnTo>
                  <a:pt x="41071" y="4272"/>
                </a:lnTo>
                <a:lnTo>
                  <a:pt x="43055" y="4343"/>
                </a:lnTo>
                <a:lnTo>
                  <a:pt x="45038" y="4415"/>
                </a:lnTo>
                <a:lnTo>
                  <a:pt x="47022" y="4504"/>
                </a:lnTo>
                <a:lnTo>
                  <a:pt x="49006" y="4593"/>
                </a:lnTo>
                <a:lnTo>
                  <a:pt x="50972" y="4701"/>
                </a:lnTo>
                <a:lnTo>
                  <a:pt x="52956" y="4826"/>
                </a:lnTo>
                <a:lnTo>
                  <a:pt x="54939" y="4951"/>
                </a:lnTo>
                <a:lnTo>
                  <a:pt x="56905" y="5094"/>
                </a:lnTo>
                <a:lnTo>
                  <a:pt x="58889" y="5255"/>
                </a:lnTo>
                <a:lnTo>
                  <a:pt x="60873" y="5415"/>
                </a:lnTo>
                <a:lnTo>
                  <a:pt x="62839" y="5594"/>
                </a:lnTo>
                <a:lnTo>
                  <a:pt x="67325" y="6005"/>
                </a:lnTo>
                <a:lnTo>
                  <a:pt x="69577" y="6220"/>
                </a:lnTo>
                <a:lnTo>
                  <a:pt x="71811" y="6452"/>
                </a:lnTo>
                <a:lnTo>
                  <a:pt x="72954" y="6577"/>
                </a:lnTo>
                <a:lnTo>
                  <a:pt x="74098" y="6720"/>
                </a:lnTo>
                <a:lnTo>
                  <a:pt x="75260" y="6863"/>
                </a:lnTo>
                <a:lnTo>
                  <a:pt x="76439" y="6970"/>
                </a:lnTo>
                <a:lnTo>
                  <a:pt x="77029" y="7024"/>
                </a:lnTo>
                <a:lnTo>
                  <a:pt x="77601" y="7042"/>
                </a:lnTo>
                <a:lnTo>
                  <a:pt x="78191" y="7078"/>
                </a:lnTo>
                <a:lnTo>
                  <a:pt x="78781" y="7078"/>
                </a:lnTo>
                <a:lnTo>
                  <a:pt x="79353" y="7060"/>
                </a:lnTo>
                <a:lnTo>
                  <a:pt x="79925" y="7024"/>
                </a:lnTo>
                <a:lnTo>
                  <a:pt x="80496" y="6970"/>
                </a:lnTo>
                <a:lnTo>
                  <a:pt x="81050" y="6881"/>
                </a:lnTo>
                <a:lnTo>
                  <a:pt x="81122" y="6863"/>
                </a:lnTo>
                <a:lnTo>
                  <a:pt x="81193" y="6827"/>
                </a:lnTo>
                <a:lnTo>
                  <a:pt x="81247" y="6792"/>
                </a:lnTo>
                <a:lnTo>
                  <a:pt x="81301" y="6738"/>
                </a:lnTo>
                <a:lnTo>
                  <a:pt x="81408" y="6613"/>
                </a:lnTo>
                <a:lnTo>
                  <a:pt x="81479" y="6470"/>
                </a:lnTo>
                <a:lnTo>
                  <a:pt x="81551" y="6291"/>
                </a:lnTo>
                <a:lnTo>
                  <a:pt x="81587" y="6095"/>
                </a:lnTo>
                <a:lnTo>
                  <a:pt x="81622" y="5880"/>
                </a:lnTo>
                <a:lnTo>
                  <a:pt x="81622" y="5666"/>
                </a:lnTo>
                <a:lnTo>
                  <a:pt x="81622" y="5433"/>
                </a:lnTo>
                <a:lnTo>
                  <a:pt x="81604" y="5219"/>
                </a:lnTo>
                <a:lnTo>
                  <a:pt x="81551" y="5004"/>
                </a:lnTo>
                <a:lnTo>
                  <a:pt x="81497" y="4826"/>
                </a:lnTo>
                <a:lnTo>
                  <a:pt x="81444" y="4647"/>
                </a:lnTo>
                <a:lnTo>
                  <a:pt x="81354" y="4504"/>
                </a:lnTo>
                <a:lnTo>
                  <a:pt x="81247" y="4397"/>
                </a:lnTo>
                <a:lnTo>
                  <a:pt x="81140" y="4325"/>
                </a:lnTo>
                <a:lnTo>
                  <a:pt x="80693" y="4129"/>
                </a:lnTo>
                <a:lnTo>
                  <a:pt x="80246" y="3950"/>
                </a:lnTo>
                <a:lnTo>
                  <a:pt x="79782" y="3789"/>
                </a:lnTo>
                <a:lnTo>
                  <a:pt x="79317" y="3646"/>
                </a:lnTo>
                <a:lnTo>
                  <a:pt x="78852" y="3521"/>
                </a:lnTo>
                <a:lnTo>
                  <a:pt x="78388" y="3414"/>
                </a:lnTo>
                <a:lnTo>
                  <a:pt x="77422" y="3199"/>
                </a:lnTo>
                <a:lnTo>
                  <a:pt x="76457" y="3021"/>
                </a:lnTo>
                <a:lnTo>
                  <a:pt x="75492" y="2878"/>
                </a:lnTo>
                <a:lnTo>
                  <a:pt x="73562" y="2609"/>
                </a:lnTo>
                <a:lnTo>
                  <a:pt x="71560" y="2324"/>
                </a:lnTo>
                <a:lnTo>
                  <a:pt x="69559" y="2073"/>
                </a:lnTo>
                <a:lnTo>
                  <a:pt x="67539" y="1841"/>
                </a:lnTo>
                <a:lnTo>
                  <a:pt x="65520" y="1644"/>
                </a:lnTo>
                <a:lnTo>
                  <a:pt x="63518" y="1448"/>
                </a:lnTo>
                <a:lnTo>
                  <a:pt x="61498" y="1269"/>
                </a:lnTo>
                <a:lnTo>
                  <a:pt x="59479" y="1108"/>
                </a:lnTo>
                <a:lnTo>
                  <a:pt x="57477" y="965"/>
                </a:lnTo>
                <a:lnTo>
                  <a:pt x="55458" y="822"/>
                </a:lnTo>
                <a:lnTo>
                  <a:pt x="53438" y="697"/>
                </a:lnTo>
                <a:lnTo>
                  <a:pt x="49399" y="483"/>
                </a:lnTo>
                <a:lnTo>
                  <a:pt x="45467" y="304"/>
                </a:lnTo>
                <a:lnTo>
                  <a:pt x="41518" y="161"/>
                </a:lnTo>
                <a:lnTo>
                  <a:pt x="39534" y="107"/>
                </a:lnTo>
                <a:lnTo>
                  <a:pt x="37568" y="54"/>
                </a:lnTo>
                <a:lnTo>
                  <a:pt x="35584" y="18"/>
                </a:lnTo>
                <a:lnTo>
                  <a:pt x="33618" y="0"/>
                </a:lnTo>
                <a:close/>
              </a:path>
            </a:pathLst>
          </a:custGeom>
          <a:solidFill>
            <a:srgbClr val="D6E6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" name="Google Shape;2307;p51">
            <a:extLst>
              <a:ext uri="{FF2B5EF4-FFF2-40B4-BE49-F238E27FC236}">
                <a16:creationId xmlns:a16="http://schemas.microsoft.com/office/drawing/2014/main" id="{8CF1AC72-28B9-A35A-F60C-400B692AC0C2}"/>
              </a:ext>
            </a:extLst>
          </p:cNvPr>
          <p:cNvGrpSpPr/>
          <p:nvPr/>
        </p:nvGrpSpPr>
        <p:grpSpPr>
          <a:xfrm rot="325062">
            <a:off x="6042902" y="2093885"/>
            <a:ext cx="1364106" cy="1835538"/>
            <a:chOff x="2966050" y="3142875"/>
            <a:chExt cx="1401050" cy="1885250"/>
          </a:xfrm>
          <a:solidFill>
            <a:schemeClr val="tx2">
              <a:lumMod val="25000"/>
            </a:schemeClr>
          </a:solidFill>
        </p:grpSpPr>
        <p:sp>
          <p:nvSpPr>
            <p:cNvPr id="8" name="Google Shape;2308;p51">
              <a:extLst>
                <a:ext uri="{FF2B5EF4-FFF2-40B4-BE49-F238E27FC236}">
                  <a16:creationId xmlns:a16="http://schemas.microsoft.com/office/drawing/2014/main" id="{34D1D847-DE28-464B-E442-70674E7A709D}"/>
                </a:ext>
              </a:extLst>
            </p:cNvPr>
            <p:cNvSpPr/>
            <p:nvPr/>
          </p:nvSpPr>
          <p:spPr>
            <a:xfrm>
              <a:off x="3957300" y="4735025"/>
              <a:ext cx="211450" cy="51850"/>
            </a:xfrm>
            <a:custGeom>
              <a:avLst/>
              <a:gdLst/>
              <a:ahLst/>
              <a:cxnLst/>
              <a:rect l="l" t="t" r="r" b="b"/>
              <a:pathLst>
                <a:path w="8458" h="2074" extrusionOk="0">
                  <a:moveTo>
                    <a:pt x="8270" y="0"/>
                  </a:moveTo>
                  <a:cubicBezTo>
                    <a:pt x="8259" y="0"/>
                    <a:pt x="8247" y="2"/>
                    <a:pt x="8236" y="5"/>
                  </a:cubicBezTo>
                  <a:cubicBezTo>
                    <a:pt x="5543" y="434"/>
                    <a:pt x="2850" y="1176"/>
                    <a:pt x="157" y="1800"/>
                  </a:cubicBezTo>
                  <a:cubicBezTo>
                    <a:pt x="1" y="1839"/>
                    <a:pt x="79" y="2073"/>
                    <a:pt x="235" y="2073"/>
                  </a:cubicBezTo>
                  <a:cubicBezTo>
                    <a:pt x="2928" y="1488"/>
                    <a:pt x="5660" y="1020"/>
                    <a:pt x="8314" y="239"/>
                  </a:cubicBezTo>
                  <a:cubicBezTo>
                    <a:pt x="8458" y="203"/>
                    <a:pt x="8402" y="0"/>
                    <a:pt x="827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309;p51">
              <a:extLst>
                <a:ext uri="{FF2B5EF4-FFF2-40B4-BE49-F238E27FC236}">
                  <a16:creationId xmlns:a16="http://schemas.microsoft.com/office/drawing/2014/main" id="{484EAED8-C971-9D2C-7C2B-2E8F8228B67E}"/>
                </a:ext>
              </a:extLst>
            </p:cNvPr>
            <p:cNvSpPr/>
            <p:nvPr/>
          </p:nvSpPr>
          <p:spPr>
            <a:xfrm>
              <a:off x="3587825" y="4776025"/>
              <a:ext cx="605275" cy="145625"/>
            </a:xfrm>
            <a:custGeom>
              <a:avLst/>
              <a:gdLst/>
              <a:ahLst/>
              <a:cxnLst/>
              <a:rect l="l" t="t" r="r" b="b"/>
              <a:pathLst>
                <a:path w="24211" h="5825" extrusionOk="0">
                  <a:moveTo>
                    <a:pt x="23951" y="1"/>
                  </a:moveTo>
                  <a:cubicBezTo>
                    <a:pt x="23939" y="1"/>
                    <a:pt x="23926" y="2"/>
                    <a:pt x="23912" y="4"/>
                  </a:cubicBezTo>
                  <a:cubicBezTo>
                    <a:pt x="19970" y="824"/>
                    <a:pt x="16068" y="2189"/>
                    <a:pt x="12165" y="3321"/>
                  </a:cubicBezTo>
                  <a:cubicBezTo>
                    <a:pt x="8990" y="4251"/>
                    <a:pt x="5683" y="5551"/>
                    <a:pt x="2352" y="5551"/>
                  </a:cubicBezTo>
                  <a:cubicBezTo>
                    <a:pt x="1630" y="5551"/>
                    <a:pt x="907" y="5490"/>
                    <a:pt x="184" y="5351"/>
                  </a:cubicBezTo>
                  <a:cubicBezTo>
                    <a:pt x="172" y="5348"/>
                    <a:pt x="161" y="5346"/>
                    <a:pt x="150" y="5346"/>
                  </a:cubicBezTo>
                  <a:cubicBezTo>
                    <a:pt x="23" y="5346"/>
                    <a:pt x="1" y="5549"/>
                    <a:pt x="145" y="5585"/>
                  </a:cubicBezTo>
                  <a:cubicBezTo>
                    <a:pt x="935" y="5753"/>
                    <a:pt x="1722" y="5825"/>
                    <a:pt x="2505" y="5825"/>
                  </a:cubicBezTo>
                  <a:cubicBezTo>
                    <a:pt x="5357" y="5825"/>
                    <a:pt x="8160" y="4867"/>
                    <a:pt x="10916" y="4102"/>
                  </a:cubicBezTo>
                  <a:cubicBezTo>
                    <a:pt x="15248" y="2892"/>
                    <a:pt x="19775" y="1877"/>
                    <a:pt x="23990" y="355"/>
                  </a:cubicBezTo>
                  <a:cubicBezTo>
                    <a:pt x="24211" y="282"/>
                    <a:pt x="24154" y="1"/>
                    <a:pt x="2395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310;p51">
              <a:extLst>
                <a:ext uri="{FF2B5EF4-FFF2-40B4-BE49-F238E27FC236}">
                  <a16:creationId xmlns:a16="http://schemas.microsoft.com/office/drawing/2014/main" id="{9E49F702-3CFF-BFCA-62F3-3B6CE68CA900}"/>
                </a:ext>
              </a:extLst>
            </p:cNvPr>
            <p:cNvSpPr/>
            <p:nvPr/>
          </p:nvSpPr>
          <p:spPr>
            <a:xfrm>
              <a:off x="3931200" y="3864800"/>
              <a:ext cx="156375" cy="112375"/>
            </a:xfrm>
            <a:custGeom>
              <a:avLst/>
              <a:gdLst/>
              <a:ahLst/>
              <a:cxnLst/>
              <a:rect l="l" t="t" r="r" b="b"/>
              <a:pathLst>
                <a:path w="6255" h="4495" extrusionOk="0">
                  <a:moveTo>
                    <a:pt x="6059" y="0"/>
                  </a:moveTo>
                  <a:cubicBezTo>
                    <a:pt x="6026" y="0"/>
                    <a:pt x="5992" y="12"/>
                    <a:pt x="5962" y="42"/>
                  </a:cubicBezTo>
                  <a:cubicBezTo>
                    <a:pt x="4362" y="1837"/>
                    <a:pt x="2372" y="3281"/>
                    <a:pt x="108" y="4217"/>
                  </a:cubicBezTo>
                  <a:cubicBezTo>
                    <a:pt x="0" y="4289"/>
                    <a:pt x="25" y="4495"/>
                    <a:pt x="153" y="4495"/>
                  </a:cubicBezTo>
                  <a:cubicBezTo>
                    <a:pt x="163" y="4495"/>
                    <a:pt x="175" y="4493"/>
                    <a:pt x="186" y="4491"/>
                  </a:cubicBezTo>
                  <a:cubicBezTo>
                    <a:pt x="2567" y="3671"/>
                    <a:pt x="4635" y="2188"/>
                    <a:pt x="6196" y="198"/>
                  </a:cubicBezTo>
                  <a:cubicBezTo>
                    <a:pt x="6255" y="110"/>
                    <a:pt x="6160" y="0"/>
                    <a:pt x="605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2311;p51">
              <a:extLst>
                <a:ext uri="{FF2B5EF4-FFF2-40B4-BE49-F238E27FC236}">
                  <a16:creationId xmlns:a16="http://schemas.microsoft.com/office/drawing/2014/main" id="{B9B43D7B-2D00-F0A3-AE71-7F2C5458DBAD}"/>
                </a:ext>
              </a:extLst>
            </p:cNvPr>
            <p:cNvSpPr/>
            <p:nvPr/>
          </p:nvSpPr>
          <p:spPr>
            <a:xfrm>
              <a:off x="3245425" y="4012075"/>
              <a:ext cx="601375" cy="91425"/>
            </a:xfrm>
            <a:custGeom>
              <a:avLst/>
              <a:gdLst/>
              <a:ahLst/>
              <a:cxnLst/>
              <a:rect l="l" t="t" r="r" b="b"/>
              <a:pathLst>
                <a:path w="24055" h="3657" extrusionOk="0">
                  <a:moveTo>
                    <a:pt x="23828" y="0"/>
                  </a:moveTo>
                  <a:cubicBezTo>
                    <a:pt x="23816" y="0"/>
                    <a:pt x="23805" y="2"/>
                    <a:pt x="23793" y="4"/>
                  </a:cubicBezTo>
                  <a:cubicBezTo>
                    <a:pt x="19851" y="1058"/>
                    <a:pt x="16066" y="2619"/>
                    <a:pt x="11968" y="3088"/>
                  </a:cubicBezTo>
                  <a:cubicBezTo>
                    <a:pt x="10946" y="3200"/>
                    <a:pt x="9720" y="3296"/>
                    <a:pt x="8440" y="3296"/>
                  </a:cubicBezTo>
                  <a:cubicBezTo>
                    <a:pt x="5271" y="3296"/>
                    <a:pt x="1766" y="2707"/>
                    <a:pt x="182" y="317"/>
                  </a:cubicBezTo>
                  <a:cubicBezTo>
                    <a:pt x="155" y="276"/>
                    <a:pt x="123" y="259"/>
                    <a:pt x="94" y="259"/>
                  </a:cubicBezTo>
                  <a:cubicBezTo>
                    <a:pt x="41" y="259"/>
                    <a:pt x="0" y="318"/>
                    <a:pt x="26" y="395"/>
                  </a:cubicBezTo>
                  <a:cubicBezTo>
                    <a:pt x="1680" y="3151"/>
                    <a:pt x="5767" y="3657"/>
                    <a:pt x="8931" y="3657"/>
                  </a:cubicBezTo>
                  <a:cubicBezTo>
                    <a:pt x="9351" y="3657"/>
                    <a:pt x="9754" y="3648"/>
                    <a:pt x="10134" y="3634"/>
                  </a:cubicBezTo>
                  <a:cubicBezTo>
                    <a:pt x="14817" y="3439"/>
                    <a:pt x="19617" y="2073"/>
                    <a:pt x="23910" y="278"/>
                  </a:cubicBezTo>
                  <a:cubicBezTo>
                    <a:pt x="24054" y="206"/>
                    <a:pt x="23965" y="0"/>
                    <a:pt x="238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312;p51">
              <a:extLst>
                <a:ext uri="{FF2B5EF4-FFF2-40B4-BE49-F238E27FC236}">
                  <a16:creationId xmlns:a16="http://schemas.microsoft.com/office/drawing/2014/main" id="{E6D7B9AE-E2ED-FF4D-A25D-4A43422CDC39}"/>
                </a:ext>
              </a:extLst>
            </p:cNvPr>
            <p:cNvSpPr/>
            <p:nvPr/>
          </p:nvSpPr>
          <p:spPr>
            <a:xfrm>
              <a:off x="3038400" y="3476325"/>
              <a:ext cx="20350" cy="13900"/>
            </a:xfrm>
            <a:custGeom>
              <a:avLst/>
              <a:gdLst/>
              <a:ahLst/>
              <a:cxnLst/>
              <a:rect l="l" t="t" r="r" b="b"/>
              <a:pathLst>
                <a:path w="814" h="556" extrusionOk="0">
                  <a:moveTo>
                    <a:pt x="412" y="1"/>
                  </a:moveTo>
                  <a:cubicBezTo>
                    <a:pt x="185" y="1"/>
                    <a:pt x="1" y="422"/>
                    <a:pt x="345" y="516"/>
                  </a:cubicBezTo>
                  <a:cubicBezTo>
                    <a:pt x="424" y="516"/>
                    <a:pt x="502" y="555"/>
                    <a:pt x="580" y="555"/>
                  </a:cubicBezTo>
                  <a:cubicBezTo>
                    <a:pt x="736" y="555"/>
                    <a:pt x="814" y="399"/>
                    <a:pt x="736" y="243"/>
                  </a:cubicBezTo>
                  <a:cubicBezTo>
                    <a:pt x="697" y="204"/>
                    <a:pt x="658" y="126"/>
                    <a:pt x="580" y="87"/>
                  </a:cubicBezTo>
                  <a:cubicBezTo>
                    <a:pt x="526" y="26"/>
                    <a:pt x="468" y="1"/>
                    <a:pt x="41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313;p51">
              <a:extLst>
                <a:ext uri="{FF2B5EF4-FFF2-40B4-BE49-F238E27FC236}">
                  <a16:creationId xmlns:a16="http://schemas.microsoft.com/office/drawing/2014/main" id="{7A7B0AA8-D7A1-59AB-F865-9B32CA210511}"/>
                </a:ext>
              </a:extLst>
            </p:cNvPr>
            <p:cNvSpPr/>
            <p:nvPr/>
          </p:nvSpPr>
          <p:spPr>
            <a:xfrm>
              <a:off x="3066550" y="3467025"/>
              <a:ext cx="19750" cy="18150"/>
            </a:xfrm>
            <a:custGeom>
              <a:avLst/>
              <a:gdLst/>
              <a:ahLst/>
              <a:cxnLst/>
              <a:rect l="l" t="t" r="r" b="b"/>
              <a:pathLst>
                <a:path w="790" h="726" extrusionOk="0">
                  <a:moveTo>
                    <a:pt x="402" y="0"/>
                  </a:moveTo>
                  <a:cubicBezTo>
                    <a:pt x="315" y="0"/>
                    <a:pt x="226" y="43"/>
                    <a:pt x="156" y="147"/>
                  </a:cubicBezTo>
                  <a:cubicBezTo>
                    <a:pt x="0" y="264"/>
                    <a:pt x="0" y="498"/>
                    <a:pt x="156" y="654"/>
                  </a:cubicBezTo>
                  <a:cubicBezTo>
                    <a:pt x="205" y="703"/>
                    <a:pt x="269" y="725"/>
                    <a:pt x="335" y="725"/>
                  </a:cubicBezTo>
                  <a:cubicBezTo>
                    <a:pt x="477" y="725"/>
                    <a:pt x="624" y="620"/>
                    <a:pt x="624" y="459"/>
                  </a:cubicBezTo>
                  <a:cubicBezTo>
                    <a:pt x="789" y="239"/>
                    <a:pt x="606" y="0"/>
                    <a:pt x="40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314;p51">
              <a:extLst>
                <a:ext uri="{FF2B5EF4-FFF2-40B4-BE49-F238E27FC236}">
                  <a16:creationId xmlns:a16="http://schemas.microsoft.com/office/drawing/2014/main" id="{9DED074D-9480-9EC4-A202-D1EC8CB1BA19}"/>
                </a:ext>
              </a:extLst>
            </p:cNvPr>
            <p:cNvSpPr/>
            <p:nvPr/>
          </p:nvSpPr>
          <p:spPr>
            <a:xfrm>
              <a:off x="3095625" y="3466975"/>
              <a:ext cx="17600" cy="18450"/>
            </a:xfrm>
            <a:custGeom>
              <a:avLst/>
              <a:gdLst/>
              <a:ahLst/>
              <a:cxnLst/>
              <a:rect l="l" t="t" r="r" b="b"/>
              <a:pathLst>
                <a:path w="704" h="738" extrusionOk="0">
                  <a:moveTo>
                    <a:pt x="350" y="1"/>
                  </a:moveTo>
                  <a:cubicBezTo>
                    <a:pt x="176" y="1"/>
                    <a:pt x="0" y="150"/>
                    <a:pt x="47" y="383"/>
                  </a:cubicBezTo>
                  <a:lnTo>
                    <a:pt x="125" y="539"/>
                  </a:lnTo>
                  <a:cubicBezTo>
                    <a:pt x="156" y="678"/>
                    <a:pt x="259" y="737"/>
                    <a:pt x="366" y="737"/>
                  </a:cubicBezTo>
                  <a:cubicBezTo>
                    <a:pt x="530" y="737"/>
                    <a:pt x="703" y="596"/>
                    <a:pt x="632" y="383"/>
                  </a:cubicBezTo>
                  <a:cubicBezTo>
                    <a:pt x="632" y="344"/>
                    <a:pt x="632" y="266"/>
                    <a:pt x="632" y="227"/>
                  </a:cubicBezTo>
                  <a:cubicBezTo>
                    <a:pt x="585" y="69"/>
                    <a:pt x="468" y="1"/>
                    <a:pt x="35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2315;p51">
              <a:extLst>
                <a:ext uri="{FF2B5EF4-FFF2-40B4-BE49-F238E27FC236}">
                  <a16:creationId xmlns:a16="http://schemas.microsoft.com/office/drawing/2014/main" id="{5FD26FE1-5AAD-4547-A580-6F46AA22BF7E}"/>
                </a:ext>
              </a:extLst>
            </p:cNvPr>
            <p:cNvSpPr/>
            <p:nvPr/>
          </p:nvSpPr>
          <p:spPr>
            <a:xfrm>
              <a:off x="3092425" y="3546675"/>
              <a:ext cx="19025" cy="13825"/>
            </a:xfrm>
            <a:custGeom>
              <a:avLst/>
              <a:gdLst/>
              <a:ahLst/>
              <a:cxnLst/>
              <a:rect l="l" t="t" r="r" b="b"/>
              <a:pathLst>
                <a:path w="761" h="553" extrusionOk="0">
                  <a:moveTo>
                    <a:pt x="372" y="0"/>
                  </a:moveTo>
                  <a:cubicBezTo>
                    <a:pt x="75" y="0"/>
                    <a:pt x="1" y="553"/>
                    <a:pt x="339" y="553"/>
                  </a:cubicBezTo>
                  <a:cubicBezTo>
                    <a:pt x="349" y="553"/>
                    <a:pt x="359" y="552"/>
                    <a:pt x="370" y="551"/>
                  </a:cubicBezTo>
                  <a:cubicBezTo>
                    <a:pt x="448" y="551"/>
                    <a:pt x="565" y="512"/>
                    <a:pt x="643" y="473"/>
                  </a:cubicBezTo>
                  <a:cubicBezTo>
                    <a:pt x="721" y="395"/>
                    <a:pt x="760" y="278"/>
                    <a:pt x="721" y="200"/>
                  </a:cubicBezTo>
                  <a:cubicBezTo>
                    <a:pt x="643" y="122"/>
                    <a:pt x="604" y="83"/>
                    <a:pt x="526" y="44"/>
                  </a:cubicBezTo>
                  <a:cubicBezTo>
                    <a:pt x="470" y="13"/>
                    <a:pt x="418" y="0"/>
                    <a:pt x="37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316;p51">
              <a:extLst>
                <a:ext uri="{FF2B5EF4-FFF2-40B4-BE49-F238E27FC236}">
                  <a16:creationId xmlns:a16="http://schemas.microsoft.com/office/drawing/2014/main" id="{E025A0F8-F711-A66C-3BAB-D1C241A83999}"/>
                </a:ext>
              </a:extLst>
            </p:cNvPr>
            <p:cNvSpPr/>
            <p:nvPr/>
          </p:nvSpPr>
          <p:spPr>
            <a:xfrm>
              <a:off x="3350450" y="3979975"/>
              <a:ext cx="25" cy="1000"/>
            </a:xfrm>
            <a:custGeom>
              <a:avLst/>
              <a:gdLst/>
              <a:ahLst/>
              <a:cxnLst/>
              <a:rect l="l" t="t" r="r" b="b"/>
              <a:pathLst>
                <a:path w="1" h="40" extrusionOk="0">
                  <a:moveTo>
                    <a:pt x="1" y="1"/>
                  </a:moveTo>
                  <a:cubicBezTo>
                    <a:pt x="1" y="1"/>
                    <a:pt x="1" y="40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317;p51">
              <a:extLst>
                <a:ext uri="{FF2B5EF4-FFF2-40B4-BE49-F238E27FC236}">
                  <a16:creationId xmlns:a16="http://schemas.microsoft.com/office/drawing/2014/main" id="{9E2A9192-D823-B6C5-26CF-34A67A2FE0E1}"/>
                </a:ext>
              </a:extLst>
            </p:cNvPr>
            <p:cNvSpPr/>
            <p:nvPr/>
          </p:nvSpPr>
          <p:spPr>
            <a:xfrm>
              <a:off x="3318175" y="3973750"/>
              <a:ext cx="18650" cy="13525"/>
            </a:xfrm>
            <a:custGeom>
              <a:avLst/>
              <a:gdLst/>
              <a:ahLst/>
              <a:cxnLst/>
              <a:rect l="l" t="t" r="r" b="b"/>
              <a:pathLst>
                <a:path w="746" h="541" extrusionOk="0">
                  <a:moveTo>
                    <a:pt x="410" y="0"/>
                  </a:moveTo>
                  <a:cubicBezTo>
                    <a:pt x="379" y="0"/>
                    <a:pt x="347" y="5"/>
                    <a:pt x="316" y="15"/>
                  </a:cubicBezTo>
                  <a:cubicBezTo>
                    <a:pt x="1" y="121"/>
                    <a:pt x="63" y="540"/>
                    <a:pt x="333" y="540"/>
                  </a:cubicBezTo>
                  <a:cubicBezTo>
                    <a:pt x="364" y="540"/>
                    <a:pt x="397" y="535"/>
                    <a:pt x="433" y="523"/>
                  </a:cubicBezTo>
                  <a:cubicBezTo>
                    <a:pt x="589" y="523"/>
                    <a:pt x="667" y="445"/>
                    <a:pt x="706" y="289"/>
                  </a:cubicBezTo>
                  <a:cubicBezTo>
                    <a:pt x="745" y="211"/>
                    <a:pt x="706" y="133"/>
                    <a:pt x="667" y="94"/>
                  </a:cubicBezTo>
                  <a:cubicBezTo>
                    <a:pt x="582" y="36"/>
                    <a:pt x="496" y="0"/>
                    <a:pt x="41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318;p51">
              <a:extLst>
                <a:ext uri="{FF2B5EF4-FFF2-40B4-BE49-F238E27FC236}">
                  <a16:creationId xmlns:a16="http://schemas.microsoft.com/office/drawing/2014/main" id="{8B268A32-9D80-D6C1-8181-DDC7B5270D0B}"/>
                </a:ext>
              </a:extLst>
            </p:cNvPr>
            <p:cNvSpPr/>
            <p:nvPr/>
          </p:nvSpPr>
          <p:spPr>
            <a:xfrm>
              <a:off x="3301900" y="3921150"/>
              <a:ext cx="18325" cy="17325"/>
            </a:xfrm>
            <a:custGeom>
              <a:avLst/>
              <a:gdLst/>
              <a:ahLst/>
              <a:cxnLst/>
              <a:rect l="l" t="t" r="r" b="b"/>
              <a:pathLst>
                <a:path w="733" h="693" extrusionOk="0">
                  <a:moveTo>
                    <a:pt x="393" y="1"/>
                  </a:moveTo>
                  <a:cubicBezTo>
                    <a:pt x="182" y="1"/>
                    <a:pt x="0" y="190"/>
                    <a:pt x="30" y="402"/>
                  </a:cubicBezTo>
                  <a:cubicBezTo>
                    <a:pt x="30" y="593"/>
                    <a:pt x="181" y="692"/>
                    <a:pt x="324" y="692"/>
                  </a:cubicBezTo>
                  <a:cubicBezTo>
                    <a:pt x="444" y="692"/>
                    <a:pt x="559" y="623"/>
                    <a:pt x="577" y="480"/>
                  </a:cubicBezTo>
                  <a:cubicBezTo>
                    <a:pt x="733" y="402"/>
                    <a:pt x="733" y="129"/>
                    <a:pt x="577" y="51"/>
                  </a:cubicBezTo>
                  <a:cubicBezTo>
                    <a:pt x="516" y="16"/>
                    <a:pt x="453" y="1"/>
                    <a:pt x="39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319;p51">
              <a:extLst>
                <a:ext uri="{FF2B5EF4-FFF2-40B4-BE49-F238E27FC236}">
                  <a16:creationId xmlns:a16="http://schemas.microsoft.com/office/drawing/2014/main" id="{4675C5C2-E4E6-0EEB-6100-75B826E52C86}"/>
                </a:ext>
              </a:extLst>
            </p:cNvPr>
            <p:cNvSpPr/>
            <p:nvPr/>
          </p:nvSpPr>
          <p:spPr>
            <a:xfrm>
              <a:off x="3249900" y="3873625"/>
              <a:ext cx="18625" cy="14350"/>
            </a:xfrm>
            <a:custGeom>
              <a:avLst/>
              <a:gdLst/>
              <a:ahLst/>
              <a:cxnLst/>
              <a:rect l="l" t="t" r="r" b="b"/>
              <a:pathLst>
                <a:path w="745" h="574" extrusionOk="0">
                  <a:moveTo>
                    <a:pt x="471" y="1"/>
                  </a:moveTo>
                  <a:lnTo>
                    <a:pt x="276" y="40"/>
                  </a:lnTo>
                  <a:cubicBezTo>
                    <a:pt x="0" y="109"/>
                    <a:pt x="60" y="573"/>
                    <a:pt x="319" y="573"/>
                  </a:cubicBezTo>
                  <a:cubicBezTo>
                    <a:pt x="353" y="573"/>
                    <a:pt x="391" y="565"/>
                    <a:pt x="432" y="547"/>
                  </a:cubicBezTo>
                  <a:lnTo>
                    <a:pt x="588" y="508"/>
                  </a:lnTo>
                  <a:cubicBezTo>
                    <a:pt x="666" y="430"/>
                    <a:pt x="744" y="352"/>
                    <a:pt x="744" y="274"/>
                  </a:cubicBezTo>
                  <a:cubicBezTo>
                    <a:pt x="744" y="235"/>
                    <a:pt x="705" y="196"/>
                    <a:pt x="705" y="157"/>
                  </a:cubicBezTo>
                  <a:cubicBezTo>
                    <a:pt x="666" y="40"/>
                    <a:pt x="549" y="1"/>
                    <a:pt x="47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320;p51">
              <a:extLst>
                <a:ext uri="{FF2B5EF4-FFF2-40B4-BE49-F238E27FC236}">
                  <a16:creationId xmlns:a16="http://schemas.microsoft.com/office/drawing/2014/main" id="{A2360E91-B607-BD18-9528-D4C6054961CF}"/>
                </a:ext>
              </a:extLst>
            </p:cNvPr>
            <p:cNvSpPr/>
            <p:nvPr/>
          </p:nvSpPr>
          <p:spPr>
            <a:xfrm>
              <a:off x="3208425" y="3784700"/>
              <a:ext cx="13275" cy="12050"/>
            </a:xfrm>
            <a:custGeom>
              <a:avLst/>
              <a:gdLst/>
              <a:ahLst/>
              <a:cxnLst/>
              <a:rect l="l" t="t" r="r" b="b"/>
              <a:pathLst>
                <a:path w="531" h="482" extrusionOk="0">
                  <a:moveTo>
                    <a:pt x="214" y="1"/>
                  </a:moveTo>
                  <a:cubicBezTo>
                    <a:pt x="1" y="1"/>
                    <a:pt x="107" y="482"/>
                    <a:pt x="281" y="482"/>
                  </a:cubicBezTo>
                  <a:cubicBezTo>
                    <a:pt x="310" y="482"/>
                    <a:pt x="342" y="468"/>
                    <a:pt x="374" y="436"/>
                  </a:cubicBezTo>
                  <a:lnTo>
                    <a:pt x="413" y="397"/>
                  </a:lnTo>
                  <a:cubicBezTo>
                    <a:pt x="530" y="280"/>
                    <a:pt x="452" y="84"/>
                    <a:pt x="296" y="6"/>
                  </a:cubicBezTo>
                  <a:lnTo>
                    <a:pt x="257" y="6"/>
                  </a:lnTo>
                  <a:cubicBezTo>
                    <a:pt x="241" y="2"/>
                    <a:pt x="227" y="1"/>
                    <a:pt x="21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321;p51">
              <a:extLst>
                <a:ext uri="{FF2B5EF4-FFF2-40B4-BE49-F238E27FC236}">
                  <a16:creationId xmlns:a16="http://schemas.microsoft.com/office/drawing/2014/main" id="{579EF84A-CF38-6357-C171-E0035A37F835}"/>
                </a:ext>
              </a:extLst>
            </p:cNvPr>
            <p:cNvSpPr/>
            <p:nvPr/>
          </p:nvSpPr>
          <p:spPr>
            <a:xfrm>
              <a:off x="3400250" y="3988350"/>
              <a:ext cx="19500" cy="14675"/>
            </a:xfrm>
            <a:custGeom>
              <a:avLst/>
              <a:gdLst/>
              <a:ahLst/>
              <a:cxnLst/>
              <a:rect l="l" t="t" r="r" b="b"/>
              <a:pathLst>
                <a:path w="780" h="587" extrusionOk="0">
                  <a:moveTo>
                    <a:pt x="444" y="1"/>
                  </a:moveTo>
                  <a:cubicBezTo>
                    <a:pt x="415" y="1"/>
                    <a:pt x="385" y="5"/>
                    <a:pt x="350" y="17"/>
                  </a:cubicBezTo>
                  <a:cubicBezTo>
                    <a:pt x="1" y="52"/>
                    <a:pt x="89" y="587"/>
                    <a:pt x="364" y="587"/>
                  </a:cubicBezTo>
                  <a:cubicBezTo>
                    <a:pt x="396" y="587"/>
                    <a:pt x="430" y="580"/>
                    <a:pt x="467" y="563"/>
                  </a:cubicBezTo>
                  <a:cubicBezTo>
                    <a:pt x="584" y="563"/>
                    <a:pt x="662" y="485"/>
                    <a:pt x="740" y="407"/>
                  </a:cubicBezTo>
                  <a:cubicBezTo>
                    <a:pt x="780" y="290"/>
                    <a:pt x="740" y="134"/>
                    <a:pt x="623" y="56"/>
                  </a:cubicBezTo>
                  <a:cubicBezTo>
                    <a:pt x="568" y="28"/>
                    <a:pt x="513" y="1"/>
                    <a:pt x="44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322;p51">
              <a:extLst>
                <a:ext uri="{FF2B5EF4-FFF2-40B4-BE49-F238E27FC236}">
                  <a16:creationId xmlns:a16="http://schemas.microsoft.com/office/drawing/2014/main" id="{ECB8A0C1-3E08-AF24-CC1F-18BD58863280}"/>
                </a:ext>
              </a:extLst>
            </p:cNvPr>
            <p:cNvSpPr/>
            <p:nvPr/>
          </p:nvSpPr>
          <p:spPr>
            <a:xfrm>
              <a:off x="3484125" y="3997550"/>
              <a:ext cx="14650" cy="12700"/>
            </a:xfrm>
            <a:custGeom>
              <a:avLst/>
              <a:gdLst/>
              <a:ahLst/>
              <a:cxnLst/>
              <a:rect l="l" t="t" r="r" b="b"/>
              <a:pathLst>
                <a:path w="586" h="508" extrusionOk="0">
                  <a:moveTo>
                    <a:pt x="234" y="0"/>
                  </a:moveTo>
                  <a:cubicBezTo>
                    <a:pt x="0" y="156"/>
                    <a:pt x="117" y="468"/>
                    <a:pt x="351" y="507"/>
                  </a:cubicBezTo>
                  <a:cubicBezTo>
                    <a:pt x="586" y="351"/>
                    <a:pt x="508" y="0"/>
                    <a:pt x="23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23;p51">
              <a:extLst>
                <a:ext uri="{FF2B5EF4-FFF2-40B4-BE49-F238E27FC236}">
                  <a16:creationId xmlns:a16="http://schemas.microsoft.com/office/drawing/2014/main" id="{FD04020A-7898-1221-C040-8ECCCC7C20A8}"/>
                </a:ext>
              </a:extLst>
            </p:cNvPr>
            <p:cNvSpPr/>
            <p:nvPr/>
          </p:nvSpPr>
          <p:spPr>
            <a:xfrm>
              <a:off x="3478275" y="3968275"/>
              <a:ext cx="1000" cy="25"/>
            </a:xfrm>
            <a:custGeom>
              <a:avLst/>
              <a:gdLst/>
              <a:ahLst/>
              <a:cxnLst/>
              <a:rect l="l" t="t" r="r" b="b"/>
              <a:pathLst>
                <a:path w="40" h="1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39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324;p51">
              <a:extLst>
                <a:ext uri="{FF2B5EF4-FFF2-40B4-BE49-F238E27FC236}">
                  <a16:creationId xmlns:a16="http://schemas.microsoft.com/office/drawing/2014/main" id="{7130079C-7A27-93BE-AF4E-28321371305F}"/>
                </a:ext>
              </a:extLst>
            </p:cNvPr>
            <p:cNvSpPr/>
            <p:nvPr/>
          </p:nvSpPr>
          <p:spPr>
            <a:xfrm>
              <a:off x="3461300" y="3989350"/>
              <a:ext cx="21975" cy="15225"/>
            </a:xfrm>
            <a:custGeom>
              <a:avLst/>
              <a:gdLst/>
              <a:ahLst/>
              <a:cxnLst/>
              <a:rect l="l" t="t" r="r" b="b"/>
              <a:pathLst>
                <a:path w="879" h="609" extrusionOk="0">
                  <a:moveTo>
                    <a:pt x="466" y="0"/>
                  </a:moveTo>
                  <a:cubicBezTo>
                    <a:pt x="435" y="0"/>
                    <a:pt x="402" y="5"/>
                    <a:pt x="367" y="16"/>
                  </a:cubicBezTo>
                  <a:cubicBezTo>
                    <a:pt x="1" y="89"/>
                    <a:pt x="115" y="608"/>
                    <a:pt x="453" y="608"/>
                  </a:cubicBezTo>
                  <a:cubicBezTo>
                    <a:pt x="475" y="608"/>
                    <a:pt x="499" y="606"/>
                    <a:pt x="523" y="601"/>
                  </a:cubicBezTo>
                  <a:cubicBezTo>
                    <a:pt x="878" y="495"/>
                    <a:pt x="781" y="0"/>
                    <a:pt x="4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325;p51">
              <a:extLst>
                <a:ext uri="{FF2B5EF4-FFF2-40B4-BE49-F238E27FC236}">
                  <a16:creationId xmlns:a16="http://schemas.microsoft.com/office/drawing/2014/main" id="{91446700-18C1-B34F-7044-4FB9262CF3F4}"/>
                </a:ext>
              </a:extLst>
            </p:cNvPr>
            <p:cNvSpPr/>
            <p:nvPr/>
          </p:nvSpPr>
          <p:spPr>
            <a:xfrm>
              <a:off x="3427475" y="3949325"/>
              <a:ext cx="18750" cy="13700"/>
            </a:xfrm>
            <a:custGeom>
              <a:avLst/>
              <a:gdLst/>
              <a:ahLst/>
              <a:cxnLst/>
              <a:rect l="l" t="t" r="r" b="b"/>
              <a:pathLst>
                <a:path w="750" h="548" extrusionOk="0">
                  <a:moveTo>
                    <a:pt x="410" y="0"/>
                  </a:moveTo>
                  <a:cubicBezTo>
                    <a:pt x="380" y="0"/>
                    <a:pt x="349" y="6"/>
                    <a:pt x="315" y="17"/>
                  </a:cubicBezTo>
                  <a:cubicBezTo>
                    <a:pt x="1" y="17"/>
                    <a:pt x="124" y="548"/>
                    <a:pt x="349" y="548"/>
                  </a:cubicBezTo>
                  <a:cubicBezTo>
                    <a:pt x="375" y="548"/>
                    <a:pt x="403" y="541"/>
                    <a:pt x="432" y="524"/>
                  </a:cubicBezTo>
                  <a:cubicBezTo>
                    <a:pt x="749" y="454"/>
                    <a:pt x="684" y="0"/>
                    <a:pt x="41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326;p51">
              <a:extLst>
                <a:ext uri="{FF2B5EF4-FFF2-40B4-BE49-F238E27FC236}">
                  <a16:creationId xmlns:a16="http://schemas.microsoft.com/office/drawing/2014/main" id="{7AEFF0BB-655A-007D-B387-0EFA1788AE96}"/>
                </a:ext>
              </a:extLst>
            </p:cNvPr>
            <p:cNvSpPr/>
            <p:nvPr/>
          </p:nvSpPr>
          <p:spPr>
            <a:xfrm>
              <a:off x="3658725" y="3978100"/>
              <a:ext cx="18625" cy="12450"/>
            </a:xfrm>
            <a:custGeom>
              <a:avLst/>
              <a:gdLst/>
              <a:ahLst/>
              <a:cxnLst/>
              <a:rect l="l" t="t" r="r" b="b"/>
              <a:pathLst>
                <a:path w="745" h="498" extrusionOk="0">
                  <a:moveTo>
                    <a:pt x="320" y="0"/>
                  </a:moveTo>
                  <a:cubicBezTo>
                    <a:pt x="134" y="0"/>
                    <a:pt x="1" y="296"/>
                    <a:pt x="197" y="427"/>
                  </a:cubicBezTo>
                  <a:lnTo>
                    <a:pt x="275" y="466"/>
                  </a:lnTo>
                  <a:cubicBezTo>
                    <a:pt x="308" y="488"/>
                    <a:pt x="342" y="497"/>
                    <a:pt x="374" y="497"/>
                  </a:cubicBezTo>
                  <a:cubicBezTo>
                    <a:pt x="575" y="497"/>
                    <a:pt x="744" y="137"/>
                    <a:pt x="509" y="37"/>
                  </a:cubicBezTo>
                  <a:lnTo>
                    <a:pt x="431" y="37"/>
                  </a:lnTo>
                  <a:cubicBezTo>
                    <a:pt x="393" y="11"/>
                    <a:pt x="356" y="0"/>
                    <a:pt x="32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327;p51">
              <a:extLst>
                <a:ext uri="{FF2B5EF4-FFF2-40B4-BE49-F238E27FC236}">
                  <a16:creationId xmlns:a16="http://schemas.microsoft.com/office/drawing/2014/main" id="{C3C6963F-25F0-E24A-A551-668040FBB0D5}"/>
                </a:ext>
              </a:extLst>
            </p:cNvPr>
            <p:cNvSpPr/>
            <p:nvPr/>
          </p:nvSpPr>
          <p:spPr>
            <a:xfrm>
              <a:off x="3632425" y="3935100"/>
              <a:ext cx="25" cy="1000"/>
            </a:xfrm>
            <a:custGeom>
              <a:avLst/>
              <a:gdLst/>
              <a:ahLst/>
              <a:cxnLst/>
              <a:rect l="l" t="t" r="r" b="b"/>
              <a:pathLst>
                <a:path w="1" h="40" extrusionOk="0">
                  <a:moveTo>
                    <a:pt x="0" y="39"/>
                  </a:moveTo>
                  <a:lnTo>
                    <a:pt x="0" y="39"/>
                  </a:lnTo>
                  <a:cubicBezTo>
                    <a:pt x="0" y="39"/>
                    <a:pt x="0" y="0"/>
                    <a:pt x="0" y="3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328;p51">
              <a:extLst>
                <a:ext uri="{FF2B5EF4-FFF2-40B4-BE49-F238E27FC236}">
                  <a16:creationId xmlns:a16="http://schemas.microsoft.com/office/drawing/2014/main" id="{D4319C1A-BBBF-B658-1F14-17B7875E7908}"/>
                </a:ext>
              </a:extLst>
            </p:cNvPr>
            <p:cNvSpPr/>
            <p:nvPr/>
          </p:nvSpPr>
          <p:spPr>
            <a:xfrm>
              <a:off x="3687050" y="3938025"/>
              <a:ext cx="25" cy="1000"/>
            </a:xfrm>
            <a:custGeom>
              <a:avLst/>
              <a:gdLst/>
              <a:ahLst/>
              <a:cxnLst/>
              <a:rect l="l" t="t" r="r" b="b"/>
              <a:pathLst>
                <a:path w="1" h="40" extrusionOk="0">
                  <a:moveTo>
                    <a:pt x="1" y="40"/>
                  </a:moveTo>
                  <a:cubicBezTo>
                    <a:pt x="1" y="40"/>
                    <a:pt x="1" y="40"/>
                    <a:pt x="1" y="40"/>
                  </a:cubicBezTo>
                  <a:cubicBezTo>
                    <a:pt x="1" y="0"/>
                    <a:pt x="1" y="40"/>
                    <a:pt x="1" y="4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329;p51">
              <a:extLst>
                <a:ext uri="{FF2B5EF4-FFF2-40B4-BE49-F238E27FC236}">
                  <a16:creationId xmlns:a16="http://schemas.microsoft.com/office/drawing/2014/main" id="{28457A99-E28C-943A-C4E3-CAC31B84AF89}"/>
                </a:ext>
              </a:extLst>
            </p:cNvPr>
            <p:cNvSpPr/>
            <p:nvPr/>
          </p:nvSpPr>
          <p:spPr>
            <a:xfrm>
              <a:off x="3698325" y="3791175"/>
              <a:ext cx="16075" cy="19200"/>
            </a:xfrm>
            <a:custGeom>
              <a:avLst/>
              <a:gdLst/>
              <a:ahLst/>
              <a:cxnLst/>
              <a:rect l="l" t="t" r="r" b="b"/>
              <a:pathLst>
                <a:path w="643" h="768" extrusionOk="0">
                  <a:moveTo>
                    <a:pt x="399" y="1"/>
                  </a:moveTo>
                  <a:cubicBezTo>
                    <a:pt x="211" y="1"/>
                    <a:pt x="1" y="157"/>
                    <a:pt x="96" y="372"/>
                  </a:cubicBezTo>
                  <a:cubicBezTo>
                    <a:pt x="135" y="450"/>
                    <a:pt x="174" y="489"/>
                    <a:pt x="213" y="567"/>
                  </a:cubicBezTo>
                  <a:cubicBezTo>
                    <a:pt x="213" y="606"/>
                    <a:pt x="252" y="606"/>
                    <a:pt x="291" y="645"/>
                  </a:cubicBezTo>
                  <a:lnTo>
                    <a:pt x="291" y="684"/>
                  </a:lnTo>
                  <a:cubicBezTo>
                    <a:pt x="320" y="741"/>
                    <a:pt x="370" y="767"/>
                    <a:pt x="423" y="767"/>
                  </a:cubicBezTo>
                  <a:cubicBezTo>
                    <a:pt x="515" y="767"/>
                    <a:pt x="618" y="690"/>
                    <a:pt x="642" y="567"/>
                  </a:cubicBezTo>
                  <a:cubicBezTo>
                    <a:pt x="642" y="567"/>
                    <a:pt x="642" y="567"/>
                    <a:pt x="642" y="528"/>
                  </a:cubicBezTo>
                  <a:cubicBezTo>
                    <a:pt x="642" y="489"/>
                    <a:pt x="642" y="489"/>
                    <a:pt x="642" y="450"/>
                  </a:cubicBezTo>
                  <a:cubicBezTo>
                    <a:pt x="642" y="372"/>
                    <a:pt x="642" y="294"/>
                    <a:pt x="642" y="216"/>
                  </a:cubicBezTo>
                  <a:cubicBezTo>
                    <a:pt x="627" y="64"/>
                    <a:pt x="518" y="1"/>
                    <a:pt x="39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330;p51">
              <a:extLst>
                <a:ext uri="{FF2B5EF4-FFF2-40B4-BE49-F238E27FC236}">
                  <a16:creationId xmlns:a16="http://schemas.microsoft.com/office/drawing/2014/main" id="{AF82B34B-8245-65C1-CCF2-DA97DE6307A0}"/>
                </a:ext>
              </a:extLst>
            </p:cNvPr>
            <p:cNvSpPr/>
            <p:nvPr/>
          </p:nvSpPr>
          <p:spPr>
            <a:xfrm>
              <a:off x="3668300" y="3828550"/>
              <a:ext cx="19125" cy="13325"/>
            </a:xfrm>
            <a:custGeom>
              <a:avLst/>
              <a:gdLst/>
              <a:ahLst/>
              <a:cxnLst/>
              <a:rect l="l" t="t" r="r" b="b"/>
              <a:pathLst>
                <a:path w="765" h="533" extrusionOk="0">
                  <a:moveTo>
                    <a:pt x="393" y="0"/>
                  </a:moveTo>
                  <a:cubicBezTo>
                    <a:pt x="370" y="0"/>
                    <a:pt x="346" y="3"/>
                    <a:pt x="321" y="9"/>
                  </a:cubicBezTo>
                  <a:lnTo>
                    <a:pt x="282" y="9"/>
                  </a:lnTo>
                  <a:cubicBezTo>
                    <a:pt x="0" y="79"/>
                    <a:pt x="101" y="532"/>
                    <a:pt x="353" y="532"/>
                  </a:cubicBezTo>
                  <a:cubicBezTo>
                    <a:pt x="380" y="532"/>
                    <a:pt x="408" y="527"/>
                    <a:pt x="438" y="516"/>
                  </a:cubicBezTo>
                  <a:cubicBezTo>
                    <a:pt x="765" y="443"/>
                    <a:pt x="687" y="0"/>
                    <a:pt x="39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331;p51">
              <a:extLst>
                <a:ext uri="{FF2B5EF4-FFF2-40B4-BE49-F238E27FC236}">
                  <a16:creationId xmlns:a16="http://schemas.microsoft.com/office/drawing/2014/main" id="{2B51E629-CC7D-DF70-92CB-C7EAEA2D4C25}"/>
                </a:ext>
              </a:extLst>
            </p:cNvPr>
            <p:cNvSpPr/>
            <p:nvPr/>
          </p:nvSpPr>
          <p:spPr>
            <a:xfrm>
              <a:off x="3597725" y="3723600"/>
              <a:ext cx="21050" cy="15175"/>
            </a:xfrm>
            <a:custGeom>
              <a:avLst/>
              <a:gdLst/>
              <a:ahLst/>
              <a:cxnLst/>
              <a:rect l="l" t="t" r="r" b="b"/>
              <a:pathLst>
                <a:path w="842" h="607" extrusionOk="0">
                  <a:moveTo>
                    <a:pt x="535" y="0"/>
                  </a:moveTo>
                  <a:cubicBezTo>
                    <a:pt x="424" y="0"/>
                    <a:pt x="303" y="62"/>
                    <a:pt x="217" y="148"/>
                  </a:cubicBezTo>
                  <a:cubicBezTo>
                    <a:pt x="0" y="303"/>
                    <a:pt x="202" y="606"/>
                    <a:pt x="432" y="606"/>
                  </a:cubicBezTo>
                  <a:cubicBezTo>
                    <a:pt x="491" y="606"/>
                    <a:pt x="552" y="586"/>
                    <a:pt x="608" y="538"/>
                  </a:cubicBezTo>
                  <a:cubicBezTo>
                    <a:pt x="647" y="460"/>
                    <a:pt x="725" y="460"/>
                    <a:pt x="764" y="421"/>
                  </a:cubicBezTo>
                  <a:cubicBezTo>
                    <a:pt x="842" y="343"/>
                    <a:pt x="842" y="226"/>
                    <a:pt x="764" y="148"/>
                  </a:cubicBezTo>
                  <a:cubicBezTo>
                    <a:pt x="711" y="42"/>
                    <a:pt x="626" y="0"/>
                    <a:pt x="53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332;p51">
              <a:extLst>
                <a:ext uri="{FF2B5EF4-FFF2-40B4-BE49-F238E27FC236}">
                  <a16:creationId xmlns:a16="http://schemas.microsoft.com/office/drawing/2014/main" id="{497AA969-23F7-31F2-213A-E28CA4B631E6}"/>
                </a:ext>
              </a:extLst>
            </p:cNvPr>
            <p:cNvSpPr/>
            <p:nvPr/>
          </p:nvSpPr>
          <p:spPr>
            <a:xfrm>
              <a:off x="3638275" y="3694100"/>
              <a:ext cx="25" cy="1000"/>
            </a:xfrm>
            <a:custGeom>
              <a:avLst/>
              <a:gdLst/>
              <a:ahLst/>
              <a:cxnLst/>
              <a:rect l="l" t="t" r="r" b="b"/>
              <a:pathLst>
                <a:path w="1" h="40" extrusionOk="0">
                  <a:moveTo>
                    <a:pt x="0" y="40"/>
                  </a:moveTo>
                  <a:lnTo>
                    <a:pt x="0" y="40"/>
                  </a:lnTo>
                  <a:cubicBezTo>
                    <a:pt x="0" y="40"/>
                    <a:pt x="0" y="1"/>
                    <a:pt x="0" y="4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333;p51">
              <a:extLst>
                <a:ext uri="{FF2B5EF4-FFF2-40B4-BE49-F238E27FC236}">
                  <a16:creationId xmlns:a16="http://schemas.microsoft.com/office/drawing/2014/main" id="{BCCA74A2-0997-2306-D505-53CCC8E12D18}"/>
                </a:ext>
              </a:extLst>
            </p:cNvPr>
            <p:cNvSpPr/>
            <p:nvPr/>
          </p:nvSpPr>
          <p:spPr>
            <a:xfrm>
              <a:off x="3641200" y="35360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334;p51">
              <a:extLst>
                <a:ext uri="{FF2B5EF4-FFF2-40B4-BE49-F238E27FC236}">
                  <a16:creationId xmlns:a16="http://schemas.microsoft.com/office/drawing/2014/main" id="{4EBBE3D1-9F44-F392-FB17-EA84AE3DB2CB}"/>
                </a:ext>
              </a:extLst>
            </p:cNvPr>
            <p:cNvSpPr/>
            <p:nvPr/>
          </p:nvSpPr>
          <p:spPr>
            <a:xfrm>
              <a:off x="3593400" y="3504675"/>
              <a:ext cx="11625" cy="10950"/>
            </a:xfrm>
            <a:custGeom>
              <a:avLst/>
              <a:gdLst/>
              <a:ahLst/>
              <a:cxnLst/>
              <a:rect l="l" t="t" r="r" b="b"/>
              <a:pathLst>
                <a:path w="465" h="438" extrusionOk="0">
                  <a:moveTo>
                    <a:pt x="244" y="1"/>
                  </a:moveTo>
                  <a:cubicBezTo>
                    <a:pt x="228" y="1"/>
                    <a:pt x="212" y="3"/>
                    <a:pt x="195" y="7"/>
                  </a:cubicBezTo>
                  <a:cubicBezTo>
                    <a:pt x="39" y="46"/>
                    <a:pt x="0" y="241"/>
                    <a:pt x="117" y="358"/>
                  </a:cubicBezTo>
                  <a:lnTo>
                    <a:pt x="156" y="397"/>
                  </a:lnTo>
                  <a:cubicBezTo>
                    <a:pt x="184" y="425"/>
                    <a:pt x="221" y="438"/>
                    <a:pt x="260" y="438"/>
                  </a:cubicBezTo>
                  <a:cubicBezTo>
                    <a:pt x="330" y="438"/>
                    <a:pt x="404" y="395"/>
                    <a:pt x="429" y="319"/>
                  </a:cubicBezTo>
                  <a:lnTo>
                    <a:pt x="429" y="241"/>
                  </a:lnTo>
                  <a:cubicBezTo>
                    <a:pt x="464" y="136"/>
                    <a:pt x="375" y="1"/>
                    <a:pt x="24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335;p51">
              <a:extLst>
                <a:ext uri="{FF2B5EF4-FFF2-40B4-BE49-F238E27FC236}">
                  <a16:creationId xmlns:a16="http://schemas.microsoft.com/office/drawing/2014/main" id="{E24099EE-77E1-4722-E7AD-33CABB2088E3}"/>
                </a:ext>
              </a:extLst>
            </p:cNvPr>
            <p:cNvSpPr/>
            <p:nvPr/>
          </p:nvSpPr>
          <p:spPr>
            <a:xfrm>
              <a:off x="3604575" y="3562000"/>
              <a:ext cx="20075" cy="15150"/>
            </a:xfrm>
            <a:custGeom>
              <a:avLst/>
              <a:gdLst/>
              <a:ahLst/>
              <a:cxnLst/>
              <a:rect l="l" t="t" r="r" b="b"/>
              <a:pathLst>
                <a:path w="803" h="606" extrusionOk="0">
                  <a:moveTo>
                    <a:pt x="431" y="1"/>
                  </a:moveTo>
                  <a:cubicBezTo>
                    <a:pt x="199" y="1"/>
                    <a:pt x="1" y="432"/>
                    <a:pt x="295" y="563"/>
                  </a:cubicBezTo>
                  <a:lnTo>
                    <a:pt x="334" y="563"/>
                  </a:lnTo>
                  <a:cubicBezTo>
                    <a:pt x="378" y="593"/>
                    <a:pt x="429" y="605"/>
                    <a:pt x="478" y="605"/>
                  </a:cubicBezTo>
                  <a:cubicBezTo>
                    <a:pt x="559" y="605"/>
                    <a:pt x="637" y="572"/>
                    <a:pt x="685" y="524"/>
                  </a:cubicBezTo>
                  <a:cubicBezTo>
                    <a:pt x="724" y="485"/>
                    <a:pt x="763" y="446"/>
                    <a:pt x="763" y="407"/>
                  </a:cubicBezTo>
                  <a:cubicBezTo>
                    <a:pt x="802" y="251"/>
                    <a:pt x="724" y="133"/>
                    <a:pt x="646" y="55"/>
                  </a:cubicBezTo>
                  <a:lnTo>
                    <a:pt x="568" y="55"/>
                  </a:lnTo>
                  <a:cubicBezTo>
                    <a:pt x="523" y="17"/>
                    <a:pt x="477" y="1"/>
                    <a:pt x="4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336;p51">
              <a:extLst>
                <a:ext uri="{FF2B5EF4-FFF2-40B4-BE49-F238E27FC236}">
                  <a16:creationId xmlns:a16="http://schemas.microsoft.com/office/drawing/2014/main" id="{0DCD33AB-399E-F3F1-49C3-7A447E6B743D}"/>
                </a:ext>
              </a:extLst>
            </p:cNvPr>
            <p:cNvSpPr/>
            <p:nvPr/>
          </p:nvSpPr>
          <p:spPr>
            <a:xfrm>
              <a:off x="3600225" y="3391425"/>
              <a:ext cx="18150" cy="15125"/>
            </a:xfrm>
            <a:custGeom>
              <a:avLst/>
              <a:gdLst/>
              <a:ahLst/>
              <a:cxnLst/>
              <a:rect l="l" t="t" r="r" b="b"/>
              <a:pathLst>
                <a:path w="726" h="605" extrusionOk="0">
                  <a:moveTo>
                    <a:pt x="317" y="0"/>
                  </a:moveTo>
                  <a:cubicBezTo>
                    <a:pt x="235" y="0"/>
                    <a:pt x="156" y="29"/>
                    <a:pt x="117" y="88"/>
                  </a:cubicBezTo>
                  <a:cubicBezTo>
                    <a:pt x="0" y="283"/>
                    <a:pt x="78" y="517"/>
                    <a:pt x="274" y="595"/>
                  </a:cubicBezTo>
                  <a:cubicBezTo>
                    <a:pt x="302" y="602"/>
                    <a:pt x="330" y="605"/>
                    <a:pt x="355" y="605"/>
                  </a:cubicBezTo>
                  <a:cubicBezTo>
                    <a:pt x="642" y="605"/>
                    <a:pt x="726" y="231"/>
                    <a:pt x="547" y="88"/>
                  </a:cubicBezTo>
                  <a:cubicBezTo>
                    <a:pt x="488" y="29"/>
                    <a:pt x="400" y="0"/>
                    <a:pt x="31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337;p51">
              <a:extLst>
                <a:ext uri="{FF2B5EF4-FFF2-40B4-BE49-F238E27FC236}">
                  <a16:creationId xmlns:a16="http://schemas.microsoft.com/office/drawing/2014/main" id="{08485E14-D0C7-19EA-DDE2-B7C6171F5610}"/>
                </a:ext>
              </a:extLst>
            </p:cNvPr>
            <p:cNvSpPr/>
            <p:nvPr/>
          </p:nvSpPr>
          <p:spPr>
            <a:xfrm>
              <a:off x="3903950" y="3821825"/>
              <a:ext cx="8275" cy="6075"/>
            </a:xfrm>
            <a:custGeom>
              <a:avLst/>
              <a:gdLst/>
              <a:ahLst/>
              <a:cxnLst/>
              <a:rect l="l" t="t" r="r" b="b"/>
              <a:pathLst>
                <a:path w="331" h="243" extrusionOk="0">
                  <a:moveTo>
                    <a:pt x="178" y="0"/>
                  </a:moveTo>
                  <a:cubicBezTo>
                    <a:pt x="168" y="0"/>
                    <a:pt x="157" y="1"/>
                    <a:pt x="145" y="4"/>
                  </a:cubicBezTo>
                  <a:cubicBezTo>
                    <a:pt x="0" y="40"/>
                    <a:pt x="56" y="243"/>
                    <a:pt x="188" y="243"/>
                  </a:cubicBezTo>
                  <a:cubicBezTo>
                    <a:pt x="199" y="243"/>
                    <a:pt x="211" y="242"/>
                    <a:pt x="223" y="239"/>
                  </a:cubicBezTo>
                  <a:cubicBezTo>
                    <a:pt x="331" y="202"/>
                    <a:pt x="306" y="0"/>
                    <a:pt x="17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338;p51">
              <a:extLst>
                <a:ext uri="{FF2B5EF4-FFF2-40B4-BE49-F238E27FC236}">
                  <a16:creationId xmlns:a16="http://schemas.microsoft.com/office/drawing/2014/main" id="{84455D2D-6AA1-FCD1-0775-591652BB2842}"/>
                </a:ext>
              </a:extLst>
            </p:cNvPr>
            <p:cNvSpPr/>
            <p:nvPr/>
          </p:nvSpPr>
          <p:spPr>
            <a:xfrm>
              <a:off x="3861050" y="3794100"/>
              <a:ext cx="18225" cy="12300"/>
            </a:xfrm>
            <a:custGeom>
              <a:avLst/>
              <a:gdLst/>
              <a:ahLst/>
              <a:cxnLst/>
              <a:rect l="l" t="t" r="r" b="b"/>
              <a:pathLst>
                <a:path w="729" h="492" extrusionOk="0">
                  <a:moveTo>
                    <a:pt x="412" y="0"/>
                  </a:moveTo>
                  <a:cubicBezTo>
                    <a:pt x="361" y="0"/>
                    <a:pt x="309" y="9"/>
                    <a:pt x="261" y="21"/>
                  </a:cubicBezTo>
                  <a:cubicBezTo>
                    <a:pt x="0" y="132"/>
                    <a:pt x="94" y="492"/>
                    <a:pt x="340" y="492"/>
                  </a:cubicBezTo>
                  <a:cubicBezTo>
                    <a:pt x="352" y="492"/>
                    <a:pt x="365" y="491"/>
                    <a:pt x="378" y="489"/>
                  </a:cubicBezTo>
                  <a:cubicBezTo>
                    <a:pt x="534" y="450"/>
                    <a:pt x="729" y="372"/>
                    <a:pt x="690" y="177"/>
                  </a:cubicBezTo>
                  <a:cubicBezTo>
                    <a:pt x="636" y="42"/>
                    <a:pt x="526" y="0"/>
                    <a:pt x="41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339;p51">
              <a:extLst>
                <a:ext uri="{FF2B5EF4-FFF2-40B4-BE49-F238E27FC236}">
                  <a16:creationId xmlns:a16="http://schemas.microsoft.com/office/drawing/2014/main" id="{761827C5-9403-849F-BC96-24CEF92F7A6F}"/>
                </a:ext>
              </a:extLst>
            </p:cNvPr>
            <p:cNvSpPr/>
            <p:nvPr/>
          </p:nvSpPr>
          <p:spPr>
            <a:xfrm>
              <a:off x="3846350" y="3701675"/>
              <a:ext cx="14400" cy="12575"/>
            </a:xfrm>
            <a:custGeom>
              <a:avLst/>
              <a:gdLst/>
              <a:ahLst/>
              <a:cxnLst/>
              <a:rect l="l" t="t" r="r" b="b"/>
              <a:pathLst>
                <a:path w="576" h="503" extrusionOk="0">
                  <a:moveTo>
                    <a:pt x="278" y="0"/>
                  </a:moveTo>
                  <a:cubicBezTo>
                    <a:pt x="174" y="0"/>
                    <a:pt x="61" y="76"/>
                    <a:pt x="29" y="205"/>
                  </a:cubicBezTo>
                  <a:cubicBezTo>
                    <a:pt x="1" y="374"/>
                    <a:pt x="135" y="502"/>
                    <a:pt x="270" y="502"/>
                  </a:cubicBezTo>
                  <a:cubicBezTo>
                    <a:pt x="323" y="502"/>
                    <a:pt x="376" y="483"/>
                    <a:pt x="419" y="439"/>
                  </a:cubicBezTo>
                  <a:cubicBezTo>
                    <a:pt x="575" y="322"/>
                    <a:pt x="536" y="88"/>
                    <a:pt x="341" y="10"/>
                  </a:cubicBezTo>
                  <a:cubicBezTo>
                    <a:pt x="321" y="3"/>
                    <a:pt x="300" y="0"/>
                    <a:pt x="27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2340;p51">
              <a:extLst>
                <a:ext uri="{FF2B5EF4-FFF2-40B4-BE49-F238E27FC236}">
                  <a16:creationId xmlns:a16="http://schemas.microsoft.com/office/drawing/2014/main" id="{65D3AB9B-D2D0-F32D-FEAF-674F4865C875}"/>
                </a:ext>
              </a:extLst>
            </p:cNvPr>
            <p:cNvSpPr/>
            <p:nvPr/>
          </p:nvSpPr>
          <p:spPr>
            <a:xfrm>
              <a:off x="3833400" y="3475300"/>
              <a:ext cx="15850" cy="18175"/>
            </a:xfrm>
            <a:custGeom>
              <a:avLst/>
              <a:gdLst/>
              <a:ahLst/>
              <a:cxnLst/>
              <a:rect l="l" t="t" r="r" b="b"/>
              <a:pathLst>
                <a:path w="634" h="727" extrusionOk="0">
                  <a:moveTo>
                    <a:pt x="320" y="1"/>
                  </a:moveTo>
                  <a:cubicBezTo>
                    <a:pt x="304" y="1"/>
                    <a:pt x="288" y="4"/>
                    <a:pt x="274" y="11"/>
                  </a:cubicBezTo>
                  <a:cubicBezTo>
                    <a:pt x="1" y="89"/>
                    <a:pt x="1" y="401"/>
                    <a:pt x="118" y="596"/>
                  </a:cubicBezTo>
                  <a:cubicBezTo>
                    <a:pt x="152" y="689"/>
                    <a:pt x="218" y="727"/>
                    <a:pt x="287" y="727"/>
                  </a:cubicBezTo>
                  <a:cubicBezTo>
                    <a:pt x="451" y="727"/>
                    <a:pt x="634" y="515"/>
                    <a:pt x="469" y="323"/>
                  </a:cubicBezTo>
                  <a:lnTo>
                    <a:pt x="469" y="128"/>
                  </a:lnTo>
                  <a:cubicBezTo>
                    <a:pt x="469" y="64"/>
                    <a:pt x="391" y="1"/>
                    <a:pt x="3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2341;p51">
              <a:extLst>
                <a:ext uri="{FF2B5EF4-FFF2-40B4-BE49-F238E27FC236}">
                  <a16:creationId xmlns:a16="http://schemas.microsoft.com/office/drawing/2014/main" id="{37CAB388-9E0E-791B-8E1C-CEFDA846DEFA}"/>
                </a:ext>
              </a:extLst>
            </p:cNvPr>
            <p:cNvSpPr/>
            <p:nvPr/>
          </p:nvSpPr>
          <p:spPr>
            <a:xfrm>
              <a:off x="3817150" y="3421850"/>
              <a:ext cx="16925" cy="11850"/>
            </a:xfrm>
            <a:custGeom>
              <a:avLst/>
              <a:gdLst/>
              <a:ahLst/>
              <a:cxnLst/>
              <a:rect l="l" t="t" r="r" b="b"/>
              <a:pathLst>
                <a:path w="677" h="474" extrusionOk="0">
                  <a:moveTo>
                    <a:pt x="300" y="0"/>
                  </a:moveTo>
                  <a:cubicBezTo>
                    <a:pt x="287" y="0"/>
                    <a:pt x="274" y="1"/>
                    <a:pt x="260" y="3"/>
                  </a:cubicBezTo>
                  <a:cubicBezTo>
                    <a:pt x="0" y="114"/>
                    <a:pt x="94" y="474"/>
                    <a:pt x="340" y="474"/>
                  </a:cubicBezTo>
                  <a:cubicBezTo>
                    <a:pt x="352" y="474"/>
                    <a:pt x="365" y="473"/>
                    <a:pt x="377" y="471"/>
                  </a:cubicBezTo>
                  <a:cubicBezTo>
                    <a:pt x="676" y="396"/>
                    <a:pt x="582" y="0"/>
                    <a:pt x="30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2342;p51">
              <a:extLst>
                <a:ext uri="{FF2B5EF4-FFF2-40B4-BE49-F238E27FC236}">
                  <a16:creationId xmlns:a16="http://schemas.microsoft.com/office/drawing/2014/main" id="{34F17B2A-DE12-6736-83FD-713659E50A4F}"/>
                </a:ext>
              </a:extLst>
            </p:cNvPr>
            <p:cNvSpPr/>
            <p:nvPr/>
          </p:nvSpPr>
          <p:spPr>
            <a:xfrm>
              <a:off x="3378550" y="3565925"/>
              <a:ext cx="11925" cy="13075"/>
            </a:xfrm>
            <a:custGeom>
              <a:avLst/>
              <a:gdLst/>
              <a:ahLst/>
              <a:cxnLst/>
              <a:rect l="l" t="t" r="r" b="b"/>
              <a:pathLst>
                <a:path w="477" h="523" extrusionOk="0">
                  <a:moveTo>
                    <a:pt x="286" y="0"/>
                  </a:moveTo>
                  <a:cubicBezTo>
                    <a:pt x="243" y="0"/>
                    <a:pt x="200" y="19"/>
                    <a:pt x="165" y="55"/>
                  </a:cubicBezTo>
                  <a:cubicBezTo>
                    <a:pt x="86" y="94"/>
                    <a:pt x="47" y="172"/>
                    <a:pt x="47" y="250"/>
                  </a:cubicBezTo>
                  <a:cubicBezTo>
                    <a:pt x="0" y="414"/>
                    <a:pt x="138" y="522"/>
                    <a:pt x="263" y="522"/>
                  </a:cubicBezTo>
                  <a:cubicBezTo>
                    <a:pt x="345" y="522"/>
                    <a:pt x="422" y="475"/>
                    <a:pt x="438" y="367"/>
                  </a:cubicBezTo>
                  <a:cubicBezTo>
                    <a:pt x="477" y="289"/>
                    <a:pt x="477" y="172"/>
                    <a:pt x="438" y="94"/>
                  </a:cubicBezTo>
                  <a:cubicBezTo>
                    <a:pt x="395" y="29"/>
                    <a:pt x="340" y="0"/>
                    <a:pt x="2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2343;p51">
              <a:extLst>
                <a:ext uri="{FF2B5EF4-FFF2-40B4-BE49-F238E27FC236}">
                  <a16:creationId xmlns:a16="http://schemas.microsoft.com/office/drawing/2014/main" id="{05098943-25B8-9F7F-8929-47548B1BE54B}"/>
                </a:ext>
              </a:extLst>
            </p:cNvPr>
            <p:cNvSpPr/>
            <p:nvPr/>
          </p:nvSpPr>
          <p:spPr>
            <a:xfrm>
              <a:off x="3344400" y="3621325"/>
              <a:ext cx="14325" cy="10725"/>
            </a:xfrm>
            <a:custGeom>
              <a:avLst/>
              <a:gdLst/>
              <a:ahLst/>
              <a:cxnLst/>
              <a:rect l="l" t="t" r="r" b="b"/>
              <a:pathLst>
                <a:path w="573" h="429" extrusionOk="0">
                  <a:moveTo>
                    <a:pt x="330" y="0"/>
                  </a:moveTo>
                  <a:cubicBezTo>
                    <a:pt x="277" y="0"/>
                    <a:pt x="219" y="19"/>
                    <a:pt x="165" y="63"/>
                  </a:cubicBezTo>
                  <a:cubicBezTo>
                    <a:pt x="1" y="227"/>
                    <a:pt x="200" y="429"/>
                    <a:pt x="361" y="429"/>
                  </a:cubicBezTo>
                  <a:cubicBezTo>
                    <a:pt x="430" y="429"/>
                    <a:pt x="492" y="391"/>
                    <a:pt x="516" y="297"/>
                  </a:cubicBezTo>
                  <a:cubicBezTo>
                    <a:pt x="572" y="128"/>
                    <a:pt x="466" y="0"/>
                    <a:pt x="33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2344;p51">
              <a:extLst>
                <a:ext uri="{FF2B5EF4-FFF2-40B4-BE49-F238E27FC236}">
                  <a16:creationId xmlns:a16="http://schemas.microsoft.com/office/drawing/2014/main" id="{BABF3E48-B9CB-F31D-0A68-D9E3446B561D}"/>
                </a:ext>
              </a:extLst>
            </p:cNvPr>
            <p:cNvSpPr/>
            <p:nvPr/>
          </p:nvSpPr>
          <p:spPr>
            <a:xfrm>
              <a:off x="3408025" y="34463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2345;p51">
              <a:extLst>
                <a:ext uri="{FF2B5EF4-FFF2-40B4-BE49-F238E27FC236}">
                  <a16:creationId xmlns:a16="http://schemas.microsoft.com/office/drawing/2014/main" id="{73D83F49-A4B0-33DB-4A0C-7BE95A4EDCC9}"/>
                </a:ext>
              </a:extLst>
            </p:cNvPr>
            <p:cNvSpPr/>
            <p:nvPr/>
          </p:nvSpPr>
          <p:spPr>
            <a:xfrm>
              <a:off x="3383625" y="3465075"/>
              <a:ext cx="13625" cy="13300"/>
            </a:xfrm>
            <a:custGeom>
              <a:avLst/>
              <a:gdLst/>
              <a:ahLst/>
              <a:cxnLst/>
              <a:rect l="l" t="t" r="r" b="b"/>
              <a:pathLst>
                <a:path w="545" h="532" extrusionOk="0">
                  <a:moveTo>
                    <a:pt x="191" y="1"/>
                  </a:moveTo>
                  <a:cubicBezTo>
                    <a:pt x="105" y="1"/>
                    <a:pt x="24" y="52"/>
                    <a:pt x="1" y="147"/>
                  </a:cubicBezTo>
                  <a:cubicBezTo>
                    <a:pt x="1" y="186"/>
                    <a:pt x="1" y="264"/>
                    <a:pt x="1" y="303"/>
                  </a:cubicBezTo>
                  <a:cubicBezTo>
                    <a:pt x="1" y="464"/>
                    <a:pt x="106" y="532"/>
                    <a:pt x="217" y="532"/>
                  </a:cubicBezTo>
                  <a:cubicBezTo>
                    <a:pt x="376" y="532"/>
                    <a:pt x="545" y="393"/>
                    <a:pt x="430" y="186"/>
                  </a:cubicBezTo>
                  <a:cubicBezTo>
                    <a:pt x="391" y="147"/>
                    <a:pt x="391" y="108"/>
                    <a:pt x="352" y="69"/>
                  </a:cubicBezTo>
                  <a:cubicBezTo>
                    <a:pt x="306" y="23"/>
                    <a:pt x="247" y="1"/>
                    <a:pt x="19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2346;p51">
              <a:extLst>
                <a:ext uri="{FF2B5EF4-FFF2-40B4-BE49-F238E27FC236}">
                  <a16:creationId xmlns:a16="http://schemas.microsoft.com/office/drawing/2014/main" id="{7BF01F11-FD44-687D-47EC-1D486D413FED}"/>
                </a:ext>
              </a:extLst>
            </p:cNvPr>
            <p:cNvSpPr/>
            <p:nvPr/>
          </p:nvSpPr>
          <p:spPr>
            <a:xfrm>
              <a:off x="3337775" y="3475500"/>
              <a:ext cx="9775" cy="7725"/>
            </a:xfrm>
            <a:custGeom>
              <a:avLst/>
              <a:gdLst/>
              <a:ahLst/>
              <a:cxnLst/>
              <a:rect l="l" t="t" r="r" b="b"/>
              <a:pathLst>
                <a:path w="391" h="309" extrusionOk="0">
                  <a:moveTo>
                    <a:pt x="169" y="1"/>
                  </a:moveTo>
                  <a:cubicBezTo>
                    <a:pt x="0" y="1"/>
                    <a:pt x="59" y="308"/>
                    <a:pt x="195" y="308"/>
                  </a:cubicBezTo>
                  <a:cubicBezTo>
                    <a:pt x="219" y="308"/>
                    <a:pt x="245" y="299"/>
                    <a:pt x="273" y="276"/>
                  </a:cubicBezTo>
                  <a:cubicBezTo>
                    <a:pt x="313" y="237"/>
                    <a:pt x="352" y="198"/>
                    <a:pt x="391" y="198"/>
                  </a:cubicBezTo>
                  <a:cubicBezTo>
                    <a:pt x="391" y="120"/>
                    <a:pt x="391" y="42"/>
                    <a:pt x="313" y="42"/>
                  </a:cubicBezTo>
                  <a:cubicBezTo>
                    <a:pt x="273" y="3"/>
                    <a:pt x="234" y="3"/>
                    <a:pt x="195" y="3"/>
                  </a:cubicBezTo>
                  <a:cubicBezTo>
                    <a:pt x="186" y="2"/>
                    <a:pt x="177" y="1"/>
                    <a:pt x="16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2347;p51">
              <a:extLst>
                <a:ext uri="{FF2B5EF4-FFF2-40B4-BE49-F238E27FC236}">
                  <a16:creationId xmlns:a16="http://schemas.microsoft.com/office/drawing/2014/main" id="{802B50AE-73B8-C287-03D0-6FF4A59F4CF0}"/>
                </a:ext>
              </a:extLst>
            </p:cNvPr>
            <p:cNvSpPr/>
            <p:nvPr/>
          </p:nvSpPr>
          <p:spPr>
            <a:xfrm>
              <a:off x="3368025" y="3527275"/>
              <a:ext cx="16225" cy="12675"/>
            </a:xfrm>
            <a:custGeom>
              <a:avLst/>
              <a:gdLst/>
              <a:ahLst/>
              <a:cxnLst/>
              <a:rect l="l" t="t" r="r" b="b"/>
              <a:pathLst>
                <a:path w="649" h="507" extrusionOk="0">
                  <a:moveTo>
                    <a:pt x="117" y="0"/>
                  </a:moveTo>
                  <a:cubicBezTo>
                    <a:pt x="78" y="0"/>
                    <a:pt x="39" y="39"/>
                    <a:pt x="0" y="118"/>
                  </a:cubicBezTo>
                  <a:cubicBezTo>
                    <a:pt x="0" y="196"/>
                    <a:pt x="0" y="313"/>
                    <a:pt x="78" y="391"/>
                  </a:cubicBezTo>
                  <a:cubicBezTo>
                    <a:pt x="120" y="474"/>
                    <a:pt x="186" y="507"/>
                    <a:pt x="254" y="507"/>
                  </a:cubicBezTo>
                  <a:cubicBezTo>
                    <a:pt x="443" y="507"/>
                    <a:pt x="648" y="251"/>
                    <a:pt x="390" y="79"/>
                  </a:cubicBezTo>
                  <a:cubicBezTo>
                    <a:pt x="312" y="0"/>
                    <a:pt x="234" y="0"/>
                    <a:pt x="11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2348;p51">
              <a:extLst>
                <a:ext uri="{FF2B5EF4-FFF2-40B4-BE49-F238E27FC236}">
                  <a16:creationId xmlns:a16="http://schemas.microsoft.com/office/drawing/2014/main" id="{06C8BA2B-1B3F-3725-038F-2F4F465AD91D}"/>
                </a:ext>
              </a:extLst>
            </p:cNvPr>
            <p:cNvSpPr/>
            <p:nvPr/>
          </p:nvSpPr>
          <p:spPr>
            <a:xfrm>
              <a:off x="3332300" y="3485750"/>
              <a:ext cx="12525" cy="11300"/>
            </a:xfrm>
            <a:custGeom>
              <a:avLst/>
              <a:gdLst/>
              <a:ahLst/>
              <a:cxnLst/>
              <a:rect l="l" t="t" r="r" b="b"/>
              <a:pathLst>
                <a:path w="501" h="452" extrusionOk="0">
                  <a:moveTo>
                    <a:pt x="246" y="1"/>
                  </a:moveTo>
                  <a:cubicBezTo>
                    <a:pt x="129" y="1"/>
                    <a:pt x="1" y="94"/>
                    <a:pt x="24" y="257"/>
                  </a:cubicBezTo>
                  <a:lnTo>
                    <a:pt x="24" y="296"/>
                  </a:lnTo>
                  <a:cubicBezTo>
                    <a:pt x="40" y="404"/>
                    <a:pt x="123" y="451"/>
                    <a:pt x="213" y="451"/>
                  </a:cubicBezTo>
                  <a:cubicBezTo>
                    <a:pt x="349" y="451"/>
                    <a:pt x="501" y="343"/>
                    <a:pt x="453" y="178"/>
                  </a:cubicBezTo>
                  <a:lnTo>
                    <a:pt x="414" y="139"/>
                  </a:lnTo>
                  <a:cubicBezTo>
                    <a:pt x="399" y="44"/>
                    <a:pt x="325" y="1"/>
                    <a:pt x="24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2349;p51">
              <a:extLst>
                <a:ext uri="{FF2B5EF4-FFF2-40B4-BE49-F238E27FC236}">
                  <a16:creationId xmlns:a16="http://schemas.microsoft.com/office/drawing/2014/main" id="{1103735D-2A42-4E11-65FB-69BE4CC2120F}"/>
                </a:ext>
              </a:extLst>
            </p:cNvPr>
            <p:cNvSpPr/>
            <p:nvPr/>
          </p:nvSpPr>
          <p:spPr>
            <a:xfrm>
              <a:off x="3328600" y="3531625"/>
              <a:ext cx="16575" cy="13525"/>
            </a:xfrm>
            <a:custGeom>
              <a:avLst/>
              <a:gdLst/>
              <a:ahLst/>
              <a:cxnLst/>
              <a:rect l="l" t="t" r="r" b="b"/>
              <a:pathLst>
                <a:path w="663" h="541" extrusionOk="0">
                  <a:moveTo>
                    <a:pt x="248" y="0"/>
                  </a:moveTo>
                  <a:cubicBezTo>
                    <a:pt x="126" y="0"/>
                    <a:pt x="16" y="93"/>
                    <a:pt x="16" y="256"/>
                  </a:cubicBezTo>
                  <a:lnTo>
                    <a:pt x="16" y="295"/>
                  </a:lnTo>
                  <a:cubicBezTo>
                    <a:pt x="0" y="469"/>
                    <a:pt x="119" y="540"/>
                    <a:pt x="250" y="540"/>
                  </a:cubicBezTo>
                  <a:cubicBezTo>
                    <a:pt x="443" y="540"/>
                    <a:pt x="663" y="387"/>
                    <a:pt x="523" y="178"/>
                  </a:cubicBezTo>
                  <a:lnTo>
                    <a:pt x="484" y="139"/>
                  </a:lnTo>
                  <a:cubicBezTo>
                    <a:pt x="421" y="44"/>
                    <a:pt x="332" y="0"/>
                    <a:pt x="24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2350;p51">
              <a:extLst>
                <a:ext uri="{FF2B5EF4-FFF2-40B4-BE49-F238E27FC236}">
                  <a16:creationId xmlns:a16="http://schemas.microsoft.com/office/drawing/2014/main" id="{882BAA48-CB5C-C420-337A-DE7FBB06BC3F}"/>
                </a:ext>
              </a:extLst>
            </p:cNvPr>
            <p:cNvSpPr/>
            <p:nvPr/>
          </p:nvSpPr>
          <p:spPr>
            <a:xfrm>
              <a:off x="2966050" y="3142875"/>
              <a:ext cx="1401050" cy="1885250"/>
            </a:xfrm>
            <a:custGeom>
              <a:avLst/>
              <a:gdLst/>
              <a:ahLst/>
              <a:cxnLst/>
              <a:rect l="l" t="t" r="r" b="b"/>
              <a:pathLst>
                <a:path w="56042" h="75410" extrusionOk="0">
                  <a:moveTo>
                    <a:pt x="42012" y="681"/>
                  </a:moveTo>
                  <a:cubicBezTo>
                    <a:pt x="42066" y="681"/>
                    <a:pt x="41986" y="783"/>
                    <a:pt x="41892" y="783"/>
                  </a:cubicBezTo>
                  <a:cubicBezTo>
                    <a:pt x="41860" y="783"/>
                    <a:pt x="41827" y="772"/>
                    <a:pt x="41797" y="742"/>
                  </a:cubicBezTo>
                  <a:lnTo>
                    <a:pt x="41875" y="742"/>
                  </a:lnTo>
                  <a:cubicBezTo>
                    <a:pt x="41947" y="697"/>
                    <a:pt x="41990" y="681"/>
                    <a:pt x="42012" y="681"/>
                  </a:cubicBezTo>
                  <a:close/>
                  <a:moveTo>
                    <a:pt x="35631" y="6127"/>
                  </a:moveTo>
                  <a:lnTo>
                    <a:pt x="35865" y="6283"/>
                  </a:lnTo>
                  <a:cubicBezTo>
                    <a:pt x="36139" y="6439"/>
                    <a:pt x="36373" y="6635"/>
                    <a:pt x="36646" y="6752"/>
                  </a:cubicBezTo>
                  <a:cubicBezTo>
                    <a:pt x="36685" y="6791"/>
                    <a:pt x="36724" y="6791"/>
                    <a:pt x="36802" y="6830"/>
                  </a:cubicBezTo>
                  <a:cubicBezTo>
                    <a:pt x="36880" y="7337"/>
                    <a:pt x="36958" y="7844"/>
                    <a:pt x="37036" y="8391"/>
                  </a:cubicBezTo>
                  <a:cubicBezTo>
                    <a:pt x="36763" y="8079"/>
                    <a:pt x="36451" y="7766"/>
                    <a:pt x="36139" y="7532"/>
                  </a:cubicBezTo>
                  <a:cubicBezTo>
                    <a:pt x="36109" y="7502"/>
                    <a:pt x="36068" y="7490"/>
                    <a:pt x="36026" y="7490"/>
                  </a:cubicBezTo>
                  <a:cubicBezTo>
                    <a:pt x="35958" y="7490"/>
                    <a:pt x="35890" y="7523"/>
                    <a:pt x="35865" y="7571"/>
                  </a:cubicBezTo>
                  <a:cubicBezTo>
                    <a:pt x="35787" y="7103"/>
                    <a:pt x="35709" y="6596"/>
                    <a:pt x="35631" y="6127"/>
                  </a:cubicBezTo>
                  <a:close/>
                  <a:moveTo>
                    <a:pt x="26354" y="9082"/>
                  </a:moveTo>
                  <a:cubicBezTo>
                    <a:pt x="26406" y="9082"/>
                    <a:pt x="26384" y="9105"/>
                    <a:pt x="26332" y="9105"/>
                  </a:cubicBezTo>
                  <a:cubicBezTo>
                    <a:pt x="26313" y="9105"/>
                    <a:pt x="26290" y="9102"/>
                    <a:pt x="26265" y="9093"/>
                  </a:cubicBezTo>
                  <a:cubicBezTo>
                    <a:pt x="26306" y="9085"/>
                    <a:pt x="26335" y="9082"/>
                    <a:pt x="26354" y="9082"/>
                  </a:cubicBezTo>
                  <a:close/>
                  <a:moveTo>
                    <a:pt x="26187" y="9093"/>
                  </a:moveTo>
                  <a:lnTo>
                    <a:pt x="26187" y="9132"/>
                  </a:lnTo>
                  <a:lnTo>
                    <a:pt x="26148" y="9093"/>
                  </a:lnTo>
                  <a:close/>
                  <a:moveTo>
                    <a:pt x="35865" y="7805"/>
                  </a:moveTo>
                  <a:lnTo>
                    <a:pt x="35865" y="7805"/>
                  </a:lnTo>
                  <a:cubicBezTo>
                    <a:pt x="36334" y="8157"/>
                    <a:pt x="36724" y="8547"/>
                    <a:pt x="37114" y="8976"/>
                  </a:cubicBezTo>
                  <a:cubicBezTo>
                    <a:pt x="37192" y="9366"/>
                    <a:pt x="37231" y="9757"/>
                    <a:pt x="37309" y="10147"/>
                  </a:cubicBezTo>
                  <a:cubicBezTo>
                    <a:pt x="36958" y="9835"/>
                    <a:pt x="36646" y="9562"/>
                    <a:pt x="36256" y="9288"/>
                  </a:cubicBezTo>
                  <a:cubicBezTo>
                    <a:pt x="36228" y="9261"/>
                    <a:pt x="36200" y="9233"/>
                    <a:pt x="36159" y="9233"/>
                  </a:cubicBezTo>
                  <a:cubicBezTo>
                    <a:pt x="36142" y="9233"/>
                    <a:pt x="36122" y="9238"/>
                    <a:pt x="36100" y="9249"/>
                  </a:cubicBezTo>
                  <a:cubicBezTo>
                    <a:pt x="36022" y="8781"/>
                    <a:pt x="35943" y="8274"/>
                    <a:pt x="35865" y="7805"/>
                  </a:cubicBezTo>
                  <a:close/>
                  <a:moveTo>
                    <a:pt x="18967" y="11396"/>
                  </a:moveTo>
                  <a:cubicBezTo>
                    <a:pt x="19631" y="12176"/>
                    <a:pt x="20216" y="13035"/>
                    <a:pt x="20723" y="13893"/>
                  </a:cubicBezTo>
                  <a:lnTo>
                    <a:pt x="20762" y="13893"/>
                  </a:lnTo>
                  <a:cubicBezTo>
                    <a:pt x="20762" y="13972"/>
                    <a:pt x="20840" y="14011"/>
                    <a:pt x="20918" y="14050"/>
                  </a:cubicBezTo>
                  <a:cubicBezTo>
                    <a:pt x="20996" y="16001"/>
                    <a:pt x="21153" y="17952"/>
                    <a:pt x="21348" y="19904"/>
                  </a:cubicBezTo>
                  <a:cubicBezTo>
                    <a:pt x="20957" y="19318"/>
                    <a:pt x="20489" y="18733"/>
                    <a:pt x="20021" y="18225"/>
                  </a:cubicBezTo>
                  <a:lnTo>
                    <a:pt x="19513" y="14869"/>
                  </a:lnTo>
                  <a:lnTo>
                    <a:pt x="19513" y="14869"/>
                  </a:lnTo>
                  <a:cubicBezTo>
                    <a:pt x="19787" y="15376"/>
                    <a:pt x="20060" y="15884"/>
                    <a:pt x="20411" y="16352"/>
                  </a:cubicBezTo>
                  <a:cubicBezTo>
                    <a:pt x="20444" y="16385"/>
                    <a:pt x="20484" y="16400"/>
                    <a:pt x="20521" y="16400"/>
                  </a:cubicBezTo>
                  <a:cubicBezTo>
                    <a:pt x="20617" y="16400"/>
                    <a:pt x="20701" y="16308"/>
                    <a:pt x="20645" y="16196"/>
                  </a:cubicBezTo>
                  <a:cubicBezTo>
                    <a:pt x="20255" y="15337"/>
                    <a:pt x="19826" y="14518"/>
                    <a:pt x="19318" y="13737"/>
                  </a:cubicBezTo>
                  <a:cubicBezTo>
                    <a:pt x="19201" y="12957"/>
                    <a:pt x="19084" y="12176"/>
                    <a:pt x="18967" y="11396"/>
                  </a:cubicBezTo>
                  <a:close/>
                  <a:moveTo>
                    <a:pt x="26967" y="9288"/>
                  </a:moveTo>
                  <a:cubicBezTo>
                    <a:pt x="27982" y="10186"/>
                    <a:pt x="28333" y="11123"/>
                    <a:pt x="28685" y="12528"/>
                  </a:cubicBezTo>
                  <a:cubicBezTo>
                    <a:pt x="29036" y="13854"/>
                    <a:pt x="29387" y="15181"/>
                    <a:pt x="29738" y="16508"/>
                  </a:cubicBezTo>
                  <a:cubicBezTo>
                    <a:pt x="30246" y="18616"/>
                    <a:pt x="30831" y="20684"/>
                    <a:pt x="31377" y="22752"/>
                  </a:cubicBezTo>
                  <a:cubicBezTo>
                    <a:pt x="30948" y="22401"/>
                    <a:pt x="30441" y="22128"/>
                    <a:pt x="29933" y="21855"/>
                  </a:cubicBezTo>
                  <a:lnTo>
                    <a:pt x="29816" y="21855"/>
                  </a:lnTo>
                  <a:cubicBezTo>
                    <a:pt x="29582" y="20957"/>
                    <a:pt x="29387" y="20060"/>
                    <a:pt x="29192" y="19162"/>
                  </a:cubicBezTo>
                  <a:lnTo>
                    <a:pt x="29192" y="19162"/>
                  </a:lnTo>
                  <a:cubicBezTo>
                    <a:pt x="29543" y="19435"/>
                    <a:pt x="29855" y="19708"/>
                    <a:pt x="30207" y="19982"/>
                  </a:cubicBezTo>
                  <a:cubicBezTo>
                    <a:pt x="30225" y="20000"/>
                    <a:pt x="30247" y="20007"/>
                    <a:pt x="30270" y="20007"/>
                  </a:cubicBezTo>
                  <a:cubicBezTo>
                    <a:pt x="30345" y="20007"/>
                    <a:pt x="30423" y="19924"/>
                    <a:pt x="30363" y="19864"/>
                  </a:cubicBezTo>
                  <a:cubicBezTo>
                    <a:pt x="30051" y="19435"/>
                    <a:pt x="29621" y="19045"/>
                    <a:pt x="29192" y="18772"/>
                  </a:cubicBezTo>
                  <a:cubicBezTo>
                    <a:pt x="29153" y="18733"/>
                    <a:pt x="29114" y="18733"/>
                    <a:pt x="29114" y="18733"/>
                  </a:cubicBezTo>
                  <a:cubicBezTo>
                    <a:pt x="28763" y="17172"/>
                    <a:pt x="28411" y="15611"/>
                    <a:pt x="28060" y="14050"/>
                  </a:cubicBezTo>
                  <a:lnTo>
                    <a:pt x="28060" y="14050"/>
                  </a:lnTo>
                  <a:cubicBezTo>
                    <a:pt x="28177" y="14167"/>
                    <a:pt x="28294" y="14284"/>
                    <a:pt x="28411" y="14401"/>
                  </a:cubicBezTo>
                  <a:cubicBezTo>
                    <a:pt x="28607" y="14635"/>
                    <a:pt x="28880" y="14830"/>
                    <a:pt x="29153" y="14908"/>
                  </a:cubicBezTo>
                  <a:cubicBezTo>
                    <a:pt x="29164" y="14913"/>
                    <a:pt x="29174" y="14916"/>
                    <a:pt x="29185" y="14916"/>
                  </a:cubicBezTo>
                  <a:cubicBezTo>
                    <a:pt x="29250" y="14916"/>
                    <a:pt x="29304" y="14819"/>
                    <a:pt x="29270" y="14752"/>
                  </a:cubicBezTo>
                  <a:cubicBezTo>
                    <a:pt x="29153" y="14479"/>
                    <a:pt x="28841" y="14323"/>
                    <a:pt x="28607" y="14167"/>
                  </a:cubicBezTo>
                  <a:cubicBezTo>
                    <a:pt x="28411" y="13972"/>
                    <a:pt x="28138" y="13737"/>
                    <a:pt x="27904" y="13503"/>
                  </a:cubicBezTo>
                  <a:cubicBezTo>
                    <a:pt x="27865" y="13230"/>
                    <a:pt x="27787" y="12957"/>
                    <a:pt x="27748" y="12723"/>
                  </a:cubicBezTo>
                  <a:lnTo>
                    <a:pt x="27748" y="12723"/>
                  </a:lnTo>
                  <a:cubicBezTo>
                    <a:pt x="27943" y="12957"/>
                    <a:pt x="28177" y="13152"/>
                    <a:pt x="28450" y="13308"/>
                  </a:cubicBezTo>
                  <a:cubicBezTo>
                    <a:pt x="28481" y="13331"/>
                    <a:pt x="28511" y="13340"/>
                    <a:pt x="28539" y="13340"/>
                  </a:cubicBezTo>
                  <a:cubicBezTo>
                    <a:pt x="28655" y="13340"/>
                    <a:pt x="28732" y="13176"/>
                    <a:pt x="28607" y="13113"/>
                  </a:cubicBezTo>
                  <a:cubicBezTo>
                    <a:pt x="28255" y="12684"/>
                    <a:pt x="27904" y="12332"/>
                    <a:pt x="27553" y="11903"/>
                  </a:cubicBezTo>
                  <a:cubicBezTo>
                    <a:pt x="27358" y="11045"/>
                    <a:pt x="27163" y="10186"/>
                    <a:pt x="26967" y="9288"/>
                  </a:cubicBezTo>
                  <a:close/>
                  <a:moveTo>
                    <a:pt x="42461" y="820"/>
                  </a:moveTo>
                  <a:lnTo>
                    <a:pt x="42461" y="820"/>
                  </a:lnTo>
                  <a:cubicBezTo>
                    <a:pt x="43241" y="1288"/>
                    <a:pt x="43827" y="2030"/>
                    <a:pt x="44139" y="2888"/>
                  </a:cubicBezTo>
                  <a:lnTo>
                    <a:pt x="44139" y="2927"/>
                  </a:lnTo>
                  <a:cubicBezTo>
                    <a:pt x="44334" y="3786"/>
                    <a:pt x="44490" y="4722"/>
                    <a:pt x="44568" y="5620"/>
                  </a:cubicBezTo>
                  <a:cubicBezTo>
                    <a:pt x="44920" y="7571"/>
                    <a:pt x="45232" y="9523"/>
                    <a:pt x="45544" y="11474"/>
                  </a:cubicBezTo>
                  <a:cubicBezTo>
                    <a:pt x="46168" y="15220"/>
                    <a:pt x="46793" y="18967"/>
                    <a:pt x="47417" y="22713"/>
                  </a:cubicBezTo>
                  <a:lnTo>
                    <a:pt x="45856" y="23104"/>
                  </a:lnTo>
                  <a:lnTo>
                    <a:pt x="45310" y="19552"/>
                  </a:lnTo>
                  <a:lnTo>
                    <a:pt x="45310" y="19552"/>
                  </a:lnTo>
                  <a:cubicBezTo>
                    <a:pt x="45700" y="19943"/>
                    <a:pt x="46090" y="20255"/>
                    <a:pt x="46559" y="20528"/>
                  </a:cubicBezTo>
                  <a:cubicBezTo>
                    <a:pt x="46581" y="20543"/>
                    <a:pt x="46603" y="20549"/>
                    <a:pt x="46624" y="20549"/>
                  </a:cubicBezTo>
                  <a:cubicBezTo>
                    <a:pt x="46713" y="20549"/>
                    <a:pt x="46778" y="20435"/>
                    <a:pt x="46715" y="20372"/>
                  </a:cubicBezTo>
                  <a:cubicBezTo>
                    <a:pt x="46207" y="19864"/>
                    <a:pt x="45700" y="19435"/>
                    <a:pt x="45232" y="18928"/>
                  </a:cubicBezTo>
                  <a:cubicBezTo>
                    <a:pt x="45037" y="17757"/>
                    <a:pt x="44880" y="16586"/>
                    <a:pt x="44685" y="15415"/>
                  </a:cubicBezTo>
                  <a:lnTo>
                    <a:pt x="44685" y="15415"/>
                  </a:lnTo>
                  <a:cubicBezTo>
                    <a:pt x="45115" y="15767"/>
                    <a:pt x="45583" y="16118"/>
                    <a:pt x="46051" y="16430"/>
                  </a:cubicBezTo>
                  <a:cubicBezTo>
                    <a:pt x="46070" y="16443"/>
                    <a:pt x="46089" y="16448"/>
                    <a:pt x="46107" y="16448"/>
                  </a:cubicBezTo>
                  <a:cubicBezTo>
                    <a:pt x="46200" y="16448"/>
                    <a:pt x="46267" y="16300"/>
                    <a:pt x="46168" y="16235"/>
                  </a:cubicBezTo>
                  <a:cubicBezTo>
                    <a:pt x="45700" y="15767"/>
                    <a:pt x="45154" y="15298"/>
                    <a:pt x="44607" y="14869"/>
                  </a:cubicBezTo>
                  <a:cubicBezTo>
                    <a:pt x="44451" y="13933"/>
                    <a:pt x="44295" y="12957"/>
                    <a:pt x="44178" y="12020"/>
                  </a:cubicBezTo>
                  <a:lnTo>
                    <a:pt x="44178" y="12020"/>
                  </a:lnTo>
                  <a:cubicBezTo>
                    <a:pt x="44451" y="12215"/>
                    <a:pt x="44685" y="12410"/>
                    <a:pt x="44959" y="12606"/>
                  </a:cubicBezTo>
                  <a:cubicBezTo>
                    <a:pt x="44981" y="12621"/>
                    <a:pt x="45003" y="12627"/>
                    <a:pt x="45024" y="12627"/>
                  </a:cubicBezTo>
                  <a:cubicBezTo>
                    <a:pt x="45113" y="12627"/>
                    <a:pt x="45178" y="12513"/>
                    <a:pt x="45115" y="12450"/>
                  </a:cubicBezTo>
                  <a:cubicBezTo>
                    <a:pt x="44802" y="12098"/>
                    <a:pt x="44451" y="11786"/>
                    <a:pt x="44061" y="11513"/>
                  </a:cubicBezTo>
                  <a:cubicBezTo>
                    <a:pt x="43944" y="10693"/>
                    <a:pt x="43827" y="9913"/>
                    <a:pt x="43671" y="9093"/>
                  </a:cubicBezTo>
                  <a:lnTo>
                    <a:pt x="43671" y="9093"/>
                  </a:lnTo>
                  <a:cubicBezTo>
                    <a:pt x="43983" y="9366"/>
                    <a:pt x="44295" y="9640"/>
                    <a:pt x="44646" y="9874"/>
                  </a:cubicBezTo>
                  <a:cubicBezTo>
                    <a:pt x="44673" y="9894"/>
                    <a:pt x="44699" y="9902"/>
                    <a:pt x="44724" y="9902"/>
                  </a:cubicBezTo>
                  <a:cubicBezTo>
                    <a:pt x="44847" y="9902"/>
                    <a:pt x="44939" y="9691"/>
                    <a:pt x="44841" y="9562"/>
                  </a:cubicBezTo>
                  <a:cubicBezTo>
                    <a:pt x="44451" y="9132"/>
                    <a:pt x="44022" y="8703"/>
                    <a:pt x="43593" y="8352"/>
                  </a:cubicBezTo>
                  <a:cubicBezTo>
                    <a:pt x="43515" y="7961"/>
                    <a:pt x="43437" y="7571"/>
                    <a:pt x="43397" y="7181"/>
                  </a:cubicBezTo>
                  <a:lnTo>
                    <a:pt x="43397" y="7181"/>
                  </a:lnTo>
                  <a:cubicBezTo>
                    <a:pt x="43632" y="7415"/>
                    <a:pt x="43866" y="7610"/>
                    <a:pt x="44139" y="7805"/>
                  </a:cubicBezTo>
                  <a:cubicBezTo>
                    <a:pt x="44158" y="7818"/>
                    <a:pt x="44177" y="7823"/>
                    <a:pt x="44197" y="7823"/>
                  </a:cubicBezTo>
                  <a:cubicBezTo>
                    <a:pt x="44299" y="7823"/>
                    <a:pt x="44394" y="7670"/>
                    <a:pt x="44295" y="7571"/>
                  </a:cubicBezTo>
                  <a:cubicBezTo>
                    <a:pt x="43983" y="7259"/>
                    <a:pt x="43632" y="6947"/>
                    <a:pt x="43319" y="6596"/>
                  </a:cubicBezTo>
                  <a:cubicBezTo>
                    <a:pt x="43202" y="5893"/>
                    <a:pt x="43124" y="5230"/>
                    <a:pt x="43007" y="4527"/>
                  </a:cubicBezTo>
                  <a:lnTo>
                    <a:pt x="43007" y="4527"/>
                  </a:lnTo>
                  <a:lnTo>
                    <a:pt x="43202" y="4761"/>
                  </a:lnTo>
                  <a:cubicBezTo>
                    <a:pt x="43358" y="4956"/>
                    <a:pt x="43554" y="5113"/>
                    <a:pt x="43788" y="5269"/>
                  </a:cubicBezTo>
                  <a:cubicBezTo>
                    <a:pt x="43809" y="5283"/>
                    <a:pt x="43832" y="5289"/>
                    <a:pt x="43854" y="5289"/>
                  </a:cubicBezTo>
                  <a:cubicBezTo>
                    <a:pt x="43954" y="5289"/>
                    <a:pt x="44047" y="5162"/>
                    <a:pt x="43983" y="5035"/>
                  </a:cubicBezTo>
                  <a:cubicBezTo>
                    <a:pt x="43866" y="4839"/>
                    <a:pt x="43671" y="4644"/>
                    <a:pt x="43515" y="4488"/>
                  </a:cubicBezTo>
                  <a:lnTo>
                    <a:pt x="42929" y="3942"/>
                  </a:lnTo>
                  <a:cubicBezTo>
                    <a:pt x="42773" y="2888"/>
                    <a:pt x="42617" y="1873"/>
                    <a:pt x="42461" y="820"/>
                  </a:cubicBezTo>
                  <a:close/>
                  <a:moveTo>
                    <a:pt x="41368" y="820"/>
                  </a:moveTo>
                  <a:cubicBezTo>
                    <a:pt x="41368" y="921"/>
                    <a:pt x="41456" y="1022"/>
                    <a:pt x="41556" y="1022"/>
                  </a:cubicBezTo>
                  <a:cubicBezTo>
                    <a:pt x="41571" y="1022"/>
                    <a:pt x="41587" y="1020"/>
                    <a:pt x="41602" y="1015"/>
                  </a:cubicBezTo>
                  <a:cubicBezTo>
                    <a:pt x="41641" y="976"/>
                    <a:pt x="41680" y="976"/>
                    <a:pt x="41719" y="937"/>
                  </a:cubicBezTo>
                  <a:cubicBezTo>
                    <a:pt x="42227" y="4683"/>
                    <a:pt x="42890" y="8469"/>
                    <a:pt x="43476" y="12215"/>
                  </a:cubicBezTo>
                  <a:lnTo>
                    <a:pt x="44763" y="20723"/>
                  </a:lnTo>
                  <a:cubicBezTo>
                    <a:pt x="44880" y="21465"/>
                    <a:pt x="44841" y="22479"/>
                    <a:pt x="45154" y="23221"/>
                  </a:cubicBezTo>
                  <a:cubicBezTo>
                    <a:pt x="45154" y="23221"/>
                    <a:pt x="45154" y="23260"/>
                    <a:pt x="45154" y="23260"/>
                  </a:cubicBezTo>
                  <a:lnTo>
                    <a:pt x="44841" y="23377"/>
                  </a:lnTo>
                  <a:cubicBezTo>
                    <a:pt x="44490" y="23416"/>
                    <a:pt x="44178" y="23494"/>
                    <a:pt x="43866" y="23611"/>
                  </a:cubicBezTo>
                  <a:cubicBezTo>
                    <a:pt x="43788" y="23611"/>
                    <a:pt x="43749" y="23650"/>
                    <a:pt x="43710" y="23689"/>
                  </a:cubicBezTo>
                  <a:cubicBezTo>
                    <a:pt x="43593" y="23767"/>
                    <a:pt x="43554" y="23923"/>
                    <a:pt x="43593" y="24040"/>
                  </a:cubicBezTo>
                  <a:lnTo>
                    <a:pt x="43632" y="24118"/>
                  </a:lnTo>
                  <a:cubicBezTo>
                    <a:pt x="43944" y="25992"/>
                    <a:pt x="42227" y="27514"/>
                    <a:pt x="40822" y="28606"/>
                  </a:cubicBezTo>
                  <a:cubicBezTo>
                    <a:pt x="39534" y="20333"/>
                    <a:pt x="38285" y="12098"/>
                    <a:pt x="36997" y="3825"/>
                  </a:cubicBezTo>
                  <a:cubicBezTo>
                    <a:pt x="36958" y="3161"/>
                    <a:pt x="36841" y="2459"/>
                    <a:pt x="36685" y="1795"/>
                  </a:cubicBezTo>
                  <a:cubicBezTo>
                    <a:pt x="36685" y="1717"/>
                    <a:pt x="36685" y="1678"/>
                    <a:pt x="36685" y="1600"/>
                  </a:cubicBezTo>
                  <a:cubicBezTo>
                    <a:pt x="36722" y="1602"/>
                    <a:pt x="36760" y="1603"/>
                    <a:pt x="36798" y="1603"/>
                  </a:cubicBezTo>
                  <a:cubicBezTo>
                    <a:pt x="37723" y="1603"/>
                    <a:pt x="38942" y="1166"/>
                    <a:pt x="39729" y="1054"/>
                  </a:cubicBezTo>
                  <a:lnTo>
                    <a:pt x="41251" y="820"/>
                  </a:lnTo>
                  <a:close/>
                  <a:moveTo>
                    <a:pt x="36139" y="9640"/>
                  </a:moveTo>
                  <a:lnTo>
                    <a:pt x="36685" y="10108"/>
                  </a:lnTo>
                  <a:cubicBezTo>
                    <a:pt x="36880" y="10264"/>
                    <a:pt x="37075" y="10459"/>
                    <a:pt x="37309" y="10576"/>
                  </a:cubicBezTo>
                  <a:lnTo>
                    <a:pt x="37348" y="10576"/>
                  </a:lnTo>
                  <a:lnTo>
                    <a:pt x="40197" y="29075"/>
                  </a:lnTo>
                  <a:lnTo>
                    <a:pt x="39573" y="29465"/>
                  </a:lnTo>
                  <a:lnTo>
                    <a:pt x="39222" y="29699"/>
                  </a:lnTo>
                  <a:cubicBezTo>
                    <a:pt x="39144" y="29036"/>
                    <a:pt x="39027" y="28411"/>
                    <a:pt x="38948" y="27787"/>
                  </a:cubicBezTo>
                  <a:lnTo>
                    <a:pt x="38948" y="27787"/>
                  </a:lnTo>
                  <a:lnTo>
                    <a:pt x="39105" y="27865"/>
                  </a:lnTo>
                  <a:cubicBezTo>
                    <a:pt x="39261" y="27943"/>
                    <a:pt x="39456" y="27982"/>
                    <a:pt x="39651" y="28021"/>
                  </a:cubicBezTo>
                  <a:cubicBezTo>
                    <a:pt x="39807" y="28021"/>
                    <a:pt x="39885" y="27826"/>
                    <a:pt x="39768" y="27748"/>
                  </a:cubicBezTo>
                  <a:cubicBezTo>
                    <a:pt x="39612" y="27631"/>
                    <a:pt x="39417" y="27553"/>
                    <a:pt x="39222" y="27514"/>
                  </a:cubicBezTo>
                  <a:lnTo>
                    <a:pt x="38870" y="27358"/>
                  </a:lnTo>
                  <a:cubicBezTo>
                    <a:pt x="38636" y="25796"/>
                    <a:pt x="38402" y="24196"/>
                    <a:pt x="38129" y="22596"/>
                  </a:cubicBezTo>
                  <a:lnTo>
                    <a:pt x="38129" y="22596"/>
                  </a:lnTo>
                  <a:cubicBezTo>
                    <a:pt x="38324" y="22752"/>
                    <a:pt x="38519" y="22869"/>
                    <a:pt x="38714" y="22987"/>
                  </a:cubicBezTo>
                  <a:cubicBezTo>
                    <a:pt x="38735" y="22993"/>
                    <a:pt x="38756" y="22997"/>
                    <a:pt x="38775" y="22997"/>
                  </a:cubicBezTo>
                  <a:cubicBezTo>
                    <a:pt x="38867" y="22997"/>
                    <a:pt x="38935" y="22927"/>
                    <a:pt x="38870" y="22830"/>
                  </a:cubicBezTo>
                  <a:cubicBezTo>
                    <a:pt x="38753" y="22635"/>
                    <a:pt x="38558" y="22479"/>
                    <a:pt x="38324" y="22362"/>
                  </a:cubicBezTo>
                  <a:lnTo>
                    <a:pt x="38090" y="22206"/>
                  </a:lnTo>
                  <a:lnTo>
                    <a:pt x="37895" y="21035"/>
                  </a:lnTo>
                  <a:lnTo>
                    <a:pt x="38753" y="21777"/>
                  </a:lnTo>
                  <a:cubicBezTo>
                    <a:pt x="38778" y="21802"/>
                    <a:pt x="38809" y="21812"/>
                    <a:pt x="38839" y="21812"/>
                  </a:cubicBezTo>
                  <a:cubicBezTo>
                    <a:pt x="38952" y="21812"/>
                    <a:pt x="39071" y="21665"/>
                    <a:pt x="38948" y="21543"/>
                  </a:cubicBezTo>
                  <a:cubicBezTo>
                    <a:pt x="38636" y="21269"/>
                    <a:pt x="38363" y="20996"/>
                    <a:pt x="38051" y="20684"/>
                  </a:cubicBezTo>
                  <a:cubicBezTo>
                    <a:pt x="38012" y="20665"/>
                    <a:pt x="37973" y="20655"/>
                    <a:pt x="37939" y="20655"/>
                  </a:cubicBezTo>
                  <a:cubicBezTo>
                    <a:pt x="37905" y="20655"/>
                    <a:pt x="37875" y="20665"/>
                    <a:pt x="37856" y="20684"/>
                  </a:cubicBezTo>
                  <a:cubicBezTo>
                    <a:pt x="37583" y="18967"/>
                    <a:pt x="37309" y="17250"/>
                    <a:pt x="37075" y="15533"/>
                  </a:cubicBezTo>
                  <a:lnTo>
                    <a:pt x="37075" y="15533"/>
                  </a:lnTo>
                  <a:cubicBezTo>
                    <a:pt x="37270" y="15767"/>
                    <a:pt x="37544" y="15923"/>
                    <a:pt x="37817" y="16040"/>
                  </a:cubicBezTo>
                  <a:cubicBezTo>
                    <a:pt x="37829" y="16043"/>
                    <a:pt x="37840" y="16044"/>
                    <a:pt x="37852" y="16044"/>
                  </a:cubicBezTo>
                  <a:cubicBezTo>
                    <a:pt x="37995" y="16044"/>
                    <a:pt x="38117" y="15839"/>
                    <a:pt x="37973" y="15767"/>
                  </a:cubicBezTo>
                  <a:cubicBezTo>
                    <a:pt x="37856" y="15650"/>
                    <a:pt x="37583" y="15494"/>
                    <a:pt x="37426" y="15376"/>
                  </a:cubicBezTo>
                  <a:cubicBezTo>
                    <a:pt x="37270" y="15259"/>
                    <a:pt x="37114" y="15103"/>
                    <a:pt x="36958" y="14986"/>
                  </a:cubicBezTo>
                  <a:cubicBezTo>
                    <a:pt x="36841" y="14089"/>
                    <a:pt x="36724" y="13230"/>
                    <a:pt x="36568" y="12371"/>
                  </a:cubicBezTo>
                  <a:lnTo>
                    <a:pt x="36568" y="12371"/>
                  </a:lnTo>
                  <a:cubicBezTo>
                    <a:pt x="36802" y="12567"/>
                    <a:pt x="37075" y="12684"/>
                    <a:pt x="37348" y="12762"/>
                  </a:cubicBezTo>
                  <a:cubicBezTo>
                    <a:pt x="37360" y="12765"/>
                    <a:pt x="37372" y="12766"/>
                    <a:pt x="37383" y="12766"/>
                  </a:cubicBezTo>
                  <a:cubicBezTo>
                    <a:pt x="37515" y="12766"/>
                    <a:pt x="37574" y="12561"/>
                    <a:pt x="37465" y="12489"/>
                  </a:cubicBezTo>
                  <a:cubicBezTo>
                    <a:pt x="37153" y="12254"/>
                    <a:pt x="36802" y="12098"/>
                    <a:pt x="36490" y="11825"/>
                  </a:cubicBezTo>
                  <a:lnTo>
                    <a:pt x="36139" y="9640"/>
                  </a:lnTo>
                  <a:close/>
                  <a:moveTo>
                    <a:pt x="6205" y="10888"/>
                  </a:moveTo>
                  <a:cubicBezTo>
                    <a:pt x="7337" y="11396"/>
                    <a:pt x="8430" y="11747"/>
                    <a:pt x="9093" y="13035"/>
                  </a:cubicBezTo>
                  <a:cubicBezTo>
                    <a:pt x="9757" y="14323"/>
                    <a:pt x="10342" y="15689"/>
                    <a:pt x="10967" y="17016"/>
                  </a:cubicBezTo>
                  <a:cubicBezTo>
                    <a:pt x="12177" y="19630"/>
                    <a:pt x="13230" y="22284"/>
                    <a:pt x="14479" y="24899"/>
                  </a:cubicBezTo>
                  <a:lnTo>
                    <a:pt x="15455" y="31104"/>
                  </a:lnTo>
                  <a:lnTo>
                    <a:pt x="12372" y="24313"/>
                  </a:lnTo>
                  <a:lnTo>
                    <a:pt x="12372" y="24313"/>
                  </a:lnTo>
                  <a:cubicBezTo>
                    <a:pt x="12840" y="24509"/>
                    <a:pt x="13386" y="24665"/>
                    <a:pt x="13894" y="24821"/>
                  </a:cubicBezTo>
                  <a:cubicBezTo>
                    <a:pt x="14050" y="24821"/>
                    <a:pt x="14128" y="24626"/>
                    <a:pt x="14011" y="24587"/>
                  </a:cubicBezTo>
                  <a:cubicBezTo>
                    <a:pt x="13464" y="24313"/>
                    <a:pt x="12918" y="24118"/>
                    <a:pt x="12372" y="23923"/>
                  </a:cubicBezTo>
                  <a:cubicBezTo>
                    <a:pt x="12294" y="23923"/>
                    <a:pt x="12255" y="23923"/>
                    <a:pt x="12216" y="23962"/>
                  </a:cubicBezTo>
                  <a:lnTo>
                    <a:pt x="11045" y="21426"/>
                  </a:lnTo>
                  <a:lnTo>
                    <a:pt x="11045" y="21426"/>
                  </a:lnTo>
                  <a:cubicBezTo>
                    <a:pt x="11630" y="21777"/>
                    <a:pt x="12255" y="22050"/>
                    <a:pt x="12879" y="22284"/>
                  </a:cubicBezTo>
                  <a:cubicBezTo>
                    <a:pt x="12889" y="22288"/>
                    <a:pt x="12900" y="22289"/>
                    <a:pt x="12909" y="22289"/>
                  </a:cubicBezTo>
                  <a:cubicBezTo>
                    <a:pt x="13008" y="22289"/>
                    <a:pt x="13064" y="22121"/>
                    <a:pt x="12957" y="22050"/>
                  </a:cubicBezTo>
                  <a:cubicBezTo>
                    <a:pt x="12294" y="21621"/>
                    <a:pt x="11552" y="21269"/>
                    <a:pt x="10850" y="20957"/>
                  </a:cubicBezTo>
                  <a:cubicBezTo>
                    <a:pt x="10420" y="20060"/>
                    <a:pt x="9991" y="19123"/>
                    <a:pt x="9601" y="18225"/>
                  </a:cubicBezTo>
                  <a:lnTo>
                    <a:pt x="9601" y="18225"/>
                  </a:lnTo>
                  <a:cubicBezTo>
                    <a:pt x="10030" y="18460"/>
                    <a:pt x="10459" y="18694"/>
                    <a:pt x="10928" y="18889"/>
                  </a:cubicBezTo>
                  <a:cubicBezTo>
                    <a:pt x="10949" y="18900"/>
                    <a:pt x="10970" y="18905"/>
                    <a:pt x="10988" y="18905"/>
                  </a:cubicBezTo>
                  <a:cubicBezTo>
                    <a:pt x="11102" y="18905"/>
                    <a:pt x="11145" y="18722"/>
                    <a:pt x="11045" y="18655"/>
                  </a:cubicBezTo>
                  <a:cubicBezTo>
                    <a:pt x="10498" y="18264"/>
                    <a:pt x="9913" y="17913"/>
                    <a:pt x="9328" y="17640"/>
                  </a:cubicBezTo>
                  <a:lnTo>
                    <a:pt x="8469" y="15767"/>
                  </a:lnTo>
                  <a:lnTo>
                    <a:pt x="8469" y="15767"/>
                  </a:lnTo>
                  <a:cubicBezTo>
                    <a:pt x="8703" y="15923"/>
                    <a:pt x="8976" y="16040"/>
                    <a:pt x="9289" y="16118"/>
                  </a:cubicBezTo>
                  <a:cubicBezTo>
                    <a:pt x="9310" y="16129"/>
                    <a:pt x="9331" y="16134"/>
                    <a:pt x="9351" y="16134"/>
                  </a:cubicBezTo>
                  <a:cubicBezTo>
                    <a:pt x="9472" y="16134"/>
                    <a:pt x="9540" y="15951"/>
                    <a:pt x="9406" y="15884"/>
                  </a:cubicBezTo>
                  <a:cubicBezTo>
                    <a:pt x="9015" y="15650"/>
                    <a:pt x="8586" y="15455"/>
                    <a:pt x="8196" y="15220"/>
                  </a:cubicBezTo>
                  <a:lnTo>
                    <a:pt x="7415" y="13464"/>
                  </a:lnTo>
                  <a:lnTo>
                    <a:pt x="7415" y="13464"/>
                  </a:lnTo>
                  <a:cubicBezTo>
                    <a:pt x="8001" y="13893"/>
                    <a:pt x="8664" y="14245"/>
                    <a:pt x="9367" y="14479"/>
                  </a:cubicBezTo>
                  <a:cubicBezTo>
                    <a:pt x="9445" y="14479"/>
                    <a:pt x="9484" y="14362"/>
                    <a:pt x="9445" y="14323"/>
                  </a:cubicBezTo>
                  <a:cubicBezTo>
                    <a:pt x="8664" y="13893"/>
                    <a:pt x="7884" y="13464"/>
                    <a:pt x="7181" y="12996"/>
                  </a:cubicBezTo>
                  <a:lnTo>
                    <a:pt x="6205" y="10888"/>
                  </a:lnTo>
                  <a:close/>
                  <a:moveTo>
                    <a:pt x="34851" y="6049"/>
                  </a:moveTo>
                  <a:cubicBezTo>
                    <a:pt x="34851" y="6088"/>
                    <a:pt x="34812" y="6088"/>
                    <a:pt x="34812" y="6127"/>
                  </a:cubicBezTo>
                  <a:cubicBezTo>
                    <a:pt x="34812" y="6205"/>
                    <a:pt x="34851" y="6322"/>
                    <a:pt x="34890" y="6400"/>
                  </a:cubicBezTo>
                  <a:cubicBezTo>
                    <a:pt x="34890" y="6439"/>
                    <a:pt x="34929" y="6479"/>
                    <a:pt x="34968" y="6479"/>
                  </a:cubicBezTo>
                  <a:cubicBezTo>
                    <a:pt x="35124" y="7649"/>
                    <a:pt x="35280" y="8781"/>
                    <a:pt x="35475" y="9952"/>
                  </a:cubicBezTo>
                  <a:cubicBezTo>
                    <a:pt x="35436" y="9913"/>
                    <a:pt x="35436" y="9874"/>
                    <a:pt x="35397" y="9835"/>
                  </a:cubicBezTo>
                  <a:cubicBezTo>
                    <a:pt x="35363" y="9743"/>
                    <a:pt x="35292" y="9705"/>
                    <a:pt x="35215" y="9705"/>
                  </a:cubicBezTo>
                  <a:cubicBezTo>
                    <a:pt x="35030" y="9705"/>
                    <a:pt x="34814" y="9926"/>
                    <a:pt x="35007" y="10147"/>
                  </a:cubicBezTo>
                  <a:cubicBezTo>
                    <a:pt x="35046" y="10225"/>
                    <a:pt x="35163" y="10303"/>
                    <a:pt x="35241" y="10342"/>
                  </a:cubicBezTo>
                  <a:cubicBezTo>
                    <a:pt x="35257" y="10347"/>
                    <a:pt x="35273" y="10350"/>
                    <a:pt x="35289" y="10350"/>
                  </a:cubicBezTo>
                  <a:cubicBezTo>
                    <a:pt x="35388" y="10350"/>
                    <a:pt x="35475" y="10253"/>
                    <a:pt x="35475" y="10186"/>
                  </a:cubicBezTo>
                  <a:cubicBezTo>
                    <a:pt x="35865" y="12489"/>
                    <a:pt x="36256" y="14830"/>
                    <a:pt x="36607" y="17133"/>
                  </a:cubicBezTo>
                  <a:cubicBezTo>
                    <a:pt x="37270" y="21465"/>
                    <a:pt x="37934" y="25757"/>
                    <a:pt x="38597" y="30089"/>
                  </a:cubicBezTo>
                  <a:cubicBezTo>
                    <a:pt x="37661" y="30597"/>
                    <a:pt x="36685" y="31104"/>
                    <a:pt x="35709" y="31533"/>
                  </a:cubicBezTo>
                  <a:cubicBezTo>
                    <a:pt x="35436" y="31650"/>
                    <a:pt x="34812" y="31885"/>
                    <a:pt x="34343" y="32119"/>
                  </a:cubicBezTo>
                  <a:lnTo>
                    <a:pt x="33758" y="32353"/>
                  </a:lnTo>
                  <a:cubicBezTo>
                    <a:pt x="33641" y="31963"/>
                    <a:pt x="33680" y="31377"/>
                    <a:pt x="33602" y="31065"/>
                  </a:cubicBezTo>
                  <a:cubicBezTo>
                    <a:pt x="33290" y="28958"/>
                    <a:pt x="32977" y="26850"/>
                    <a:pt x="32626" y="24743"/>
                  </a:cubicBezTo>
                  <a:lnTo>
                    <a:pt x="30246" y="9249"/>
                  </a:lnTo>
                  <a:cubicBezTo>
                    <a:pt x="30168" y="8547"/>
                    <a:pt x="30090" y="7805"/>
                    <a:pt x="29933" y="7103"/>
                  </a:cubicBezTo>
                  <a:cubicBezTo>
                    <a:pt x="29933" y="7025"/>
                    <a:pt x="29933" y="6908"/>
                    <a:pt x="29933" y="6830"/>
                  </a:cubicBezTo>
                  <a:cubicBezTo>
                    <a:pt x="29974" y="6831"/>
                    <a:pt x="30015" y="6832"/>
                    <a:pt x="30056" y="6832"/>
                  </a:cubicBezTo>
                  <a:cubicBezTo>
                    <a:pt x="30974" y="6832"/>
                    <a:pt x="32117" y="6434"/>
                    <a:pt x="32938" y="6322"/>
                  </a:cubicBezTo>
                  <a:lnTo>
                    <a:pt x="34460" y="6088"/>
                  </a:lnTo>
                  <a:cubicBezTo>
                    <a:pt x="34539" y="6088"/>
                    <a:pt x="34695" y="6088"/>
                    <a:pt x="34851" y="6049"/>
                  </a:cubicBezTo>
                  <a:close/>
                  <a:moveTo>
                    <a:pt x="29855" y="22206"/>
                  </a:moveTo>
                  <a:cubicBezTo>
                    <a:pt x="30441" y="22518"/>
                    <a:pt x="30987" y="22869"/>
                    <a:pt x="31534" y="23221"/>
                  </a:cubicBezTo>
                  <a:cubicBezTo>
                    <a:pt x="31651" y="23650"/>
                    <a:pt x="31768" y="24040"/>
                    <a:pt x="31885" y="24470"/>
                  </a:cubicBezTo>
                  <a:cubicBezTo>
                    <a:pt x="32275" y="27162"/>
                    <a:pt x="32704" y="29855"/>
                    <a:pt x="33134" y="32548"/>
                  </a:cubicBezTo>
                  <a:cubicBezTo>
                    <a:pt x="32821" y="32626"/>
                    <a:pt x="32548" y="32743"/>
                    <a:pt x="32275" y="32821"/>
                  </a:cubicBezTo>
                  <a:cubicBezTo>
                    <a:pt x="31729" y="30519"/>
                    <a:pt x="31221" y="28177"/>
                    <a:pt x="30675" y="25875"/>
                  </a:cubicBezTo>
                  <a:lnTo>
                    <a:pt x="30675" y="25875"/>
                  </a:lnTo>
                  <a:cubicBezTo>
                    <a:pt x="31026" y="26031"/>
                    <a:pt x="31416" y="26187"/>
                    <a:pt x="31807" y="26304"/>
                  </a:cubicBezTo>
                  <a:cubicBezTo>
                    <a:pt x="31924" y="26304"/>
                    <a:pt x="31963" y="26148"/>
                    <a:pt x="31885" y="26070"/>
                  </a:cubicBezTo>
                  <a:lnTo>
                    <a:pt x="31885" y="26070"/>
                  </a:lnTo>
                  <a:lnTo>
                    <a:pt x="31885" y="26109"/>
                  </a:lnTo>
                  <a:cubicBezTo>
                    <a:pt x="31534" y="25914"/>
                    <a:pt x="31143" y="25718"/>
                    <a:pt x="30753" y="25562"/>
                  </a:cubicBezTo>
                  <a:lnTo>
                    <a:pt x="30636" y="25562"/>
                  </a:lnTo>
                  <a:lnTo>
                    <a:pt x="29855" y="22206"/>
                  </a:lnTo>
                  <a:close/>
                  <a:moveTo>
                    <a:pt x="25719" y="9288"/>
                  </a:moveTo>
                  <a:lnTo>
                    <a:pt x="25719" y="9288"/>
                  </a:lnTo>
                  <a:cubicBezTo>
                    <a:pt x="25680" y="9327"/>
                    <a:pt x="25680" y="9366"/>
                    <a:pt x="25719" y="9444"/>
                  </a:cubicBezTo>
                  <a:cubicBezTo>
                    <a:pt x="25743" y="9568"/>
                    <a:pt x="25862" y="9645"/>
                    <a:pt x="25985" y="9645"/>
                  </a:cubicBezTo>
                  <a:cubicBezTo>
                    <a:pt x="26057" y="9645"/>
                    <a:pt x="26130" y="9619"/>
                    <a:pt x="26187" y="9562"/>
                  </a:cubicBezTo>
                  <a:cubicBezTo>
                    <a:pt x="26187" y="9640"/>
                    <a:pt x="26226" y="9718"/>
                    <a:pt x="26226" y="9796"/>
                  </a:cubicBezTo>
                  <a:cubicBezTo>
                    <a:pt x="26265" y="9796"/>
                    <a:pt x="26265" y="9835"/>
                    <a:pt x="26304" y="9835"/>
                  </a:cubicBezTo>
                  <a:cubicBezTo>
                    <a:pt x="26382" y="10264"/>
                    <a:pt x="26577" y="10732"/>
                    <a:pt x="26655" y="11084"/>
                  </a:cubicBezTo>
                  <a:cubicBezTo>
                    <a:pt x="26889" y="12137"/>
                    <a:pt x="27124" y="13152"/>
                    <a:pt x="27319" y="14167"/>
                  </a:cubicBezTo>
                  <a:lnTo>
                    <a:pt x="29153" y="22128"/>
                  </a:lnTo>
                  <a:cubicBezTo>
                    <a:pt x="29738" y="24821"/>
                    <a:pt x="30363" y="27514"/>
                    <a:pt x="30948" y="30206"/>
                  </a:cubicBezTo>
                  <a:cubicBezTo>
                    <a:pt x="31143" y="31026"/>
                    <a:pt x="31338" y="31846"/>
                    <a:pt x="31494" y="32665"/>
                  </a:cubicBezTo>
                  <a:cubicBezTo>
                    <a:pt x="31494" y="32743"/>
                    <a:pt x="31573" y="32899"/>
                    <a:pt x="31612" y="33055"/>
                  </a:cubicBezTo>
                  <a:cubicBezTo>
                    <a:pt x="30870" y="33289"/>
                    <a:pt x="30090" y="33524"/>
                    <a:pt x="29309" y="33719"/>
                  </a:cubicBezTo>
                  <a:cubicBezTo>
                    <a:pt x="28646" y="33914"/>
                    <a:pt x="27943" y="34070"/>
                    <a:pt x="27202" y="34226"/>
                  </a:cubicBezTo>
                  <a:cubicBezTo>
                    <a:pt x="27319" y="34148"/>
                    <a:pt x="27358" y="34031"/>
                    <a:pt x="27358" y="33875"/>
                  </a:cubicBezTo>
                  <a:cubicBezTo>
                    <a:pt x="27358" y="33797"/>
                    <a:pt x="27280" y="33719"/>
                    <a:pt x="27163" y="33719"/>
                  </a:cubicBezTo>
                  <a:cubicBezTo>
                    <a:pt x="27006" y="33719"/>
                    <a:pt x="26889" y="33797"/>
                    <a:pt x="26811" y="33914"/>
                  </a:cubicBezTo>
                  <a:cubicBezTo>
                    <a:pt x="26694" y="34031"/>
                    <a:pt x="26733" y="34187"/>
                    <a:pt x="26850" y="34304"/>
                  </a:cubicBezTo>
                  <a:lnTo>
                    <a:pt x="26694" y="34343"/>
                  </a:lnTo>
                  <a:cubicBezTo>
                    <a:pt x="26694" y="34304"/>
                    <a:pt x="26694" y="34265"/>
                    <a:pt x="26694" y="34265"/>
                  </a:cubicBezTo>
                  <a:cubicBezTo>
                    <a:pt x="26499" y="33641"/>
                    <a:pt x="26343" y="33016"/>
                    <a:pt x="26265" y="32353"/>
                  </a:cubicBezTo>
                  <a:cubicBezTo>
                    <a:pt x="25758" y="30089"/>
                    <a:pt x="25250" y="27826"/>
                    <a:pt x="24743" y="25523"/>
                  </a:cubicBezTo>
                  <a:cubicBezTo>
                    <a:pt x="23650" y="20801"/>
                    <a:pt x="22597" y="16118"/>
                    <a:pt x="21543" y="11396"/>
                  </a:cubicBezTo>
                  <a:cubicBezTo>
                    <a:pt x="21504" y="11045"/>
                    <a:pt x="21426" y="10654"/>
                    <a:pt x="21348" y="10303"/>
                  </a:cubicBezTo>
                  <a:cubicBezTo>
                    <a:pt x="21738" y="10225"/>
                    <a:pt x="22284" y="10030"/>
                    <a:pt x="22597" y="9952"/>
                  </a:cubicBezTo>
                  <a:cubicBezTo>
                    <a:pt x="23650" y="9796"/>
                    <a:pt x="24665" y="9562"/>
                    <a:pt x="25719" y="9288"/>
                  </a:cubicBezTo>
                  <a:close/>
                  <a:moveTo>
                    <a:pt x="5503" y="10927"/>
                  </a:moveTo>
                  <a:cubicBezTo>
                    <a:pt x="8937" y="18538"/>
                    <a:pt x="12372" y="26109"/>
                    <a:pt x="15806" y="33719"/>
                  </a:cubicBezTo>
                  <a:cubicBezTo>
                    <a:pt x="15884" y="34070"/>
                    <a:pt x="15923" y="34421"/>
                    <a:pt x="16001" y="34772"/>
                  </a:cubicBezTo>
                  <a:cubicBezTo>
                    <a:pt x="14518" y="34499"/>
                    <a:pt x="12684" y="33992"/>
                    <a:pt x="12177" y="32626"/>
                  </a:cubicBezTo>
                  <a:cubicBezTo>
                    <a:pt x="12098" y="32548"/>
                    <a:pt x="12098" y="32431"/>
                    <a:pt x="12059" y="32314"/>
                  </a:cubicBezTo>
                  <a:cubicBezTo>
                    <a:pt x="12059" y="32158"/>
                    <a:pt x="11942" y="32080"/>
                    <a:pt x="11786" y="32041"/>
                  </a:cubicBezTo>
                  <a:lnTo>
                    <a:pt x="11630" y="32041"/>
                  </a:lnTo>
                  <a:cubicBezTo>
                    <a:pt x="11123" y="32197"/>
                    <a:pt x="10342" y="32236"/>
                    <a:pt x="9913" y="32509"/>
                  </a:cubicBezTo>
                  <a:lnTo>
                    <a:pt x="9718" y="32548"/>
                  </a:lnTo>
                  <a:cubicBezTo>
                    <a:pt x="9484" y="32080"/>
                    <a:pt x="9289" y="31572"/>
                    <a:pt x="9093" y="31104"/>
                  </a:cubicBezTo>
                  <a:cubicBezTo>
                    <a:pt x="8040" y="28801"/>
                    <a:pt x="6986" y="26499"/>
                    <a:pt x="5932" y="24196"/>
                  </a:cubicBezTo>
                  <a:lnTo>
                    <a:pt x="5971" y="24196"/>
                  </a:lnTo>
                  <a:lnTo>
                    <a:pt x="898" y="13035"/>
                  </a:lnTo>
                  <a:lnTo>
                    <a:pt x="5503" y="10927"/>
                  </a:lnTo>
                  <a:close/>
                  <a:moveTo>
                    <a:pt x="21426" y="14245"/>
                  </a:moveTo>
                  <a:lnTo>
                    <a:pt x="25992" y="34460"/>
                  </a:lnTo>
                  <a:cubicBezTo>
                    <a:pt x="25367" y="34577"/>
                    <a:pt x="24743" y="34694"/>
                    <a:pt x="24119" y="34772"/>
                  </a:cubicBezTo>
                  <a:cubicBezTo>
                    <a:pt x="23026" y="27982"/>
                    <a:pt x="22284" y="21074"/>
                    <a:pt x="21426" y="14245"/>
                  </a:cubicBezTo>
                  <a:close/>
                  <a:moveTo>
                    <a:pt x="20177" y="18967"/>
                  </a:moveTo>
                  <a:cubicBezTo>
                    <a:pt x="20528" y="19435"/>
                    <a:pt x="20918" y="19864"/>
                    <a:pt x="21309" y="20294"/>
                  </a:cubicBezTo>
                  <a:cubicBezTo>
                    <a:pt x="21348" y="20333"/>
                    <a:pt x="21387" y="20333"/>
                    <a:pt x="21426" y="20333"/>
                  </a:cubicBezTo>
                  <a:cubicBezTo>
                    <a:pt x="21894" y="25211"/>
                    <a:pt x="22636" y="30050"/>
                    <a:pt x="23494" y="34851"/>
                  </a:cubicBezTo>
                  <a:lnTo>
                    <a:pt x="23533" y="34851"/>
                  </a:lnTo>
                  <a:lnTo>
                    <a:pt x="22597" y="34968"/>
                  </a:lnTo>
                  <a:cubicBezTo>
                    <a:pt x="21777" y="29621"/>
                    <a:pt x="20957" y="24313"/>
                    <a:pt x="20177" y="18967"/>
                  </a:cubicBezTo>
                  <a:close/>
                  <a:moveTo>
                    <a:pt x="18265" y="11474"/>
                  </a:moveTo>
                  <a:lnTo>
                    <a:pt x="18265" y="11474"/>
                  </a:lnTo>
                  <a:cubicBezTo>
                    <a:pt x="18148" y="11903"/>
                    <a:pt x="18460" y="12684"/>
                    <a:pt x="18499" y="13113"/>
                  </a:cubicBezTo>
                  <a:lnTo>
                    <a:pt x="18928" y="15767"/>
                  </a:lnTo>
                  <a:lnTo>
                    <a:pt x="19201" y="17679"/>
                  </a:lnTo>
                  <a:cubicBezTo>
                    <a:pt x="19201" y="17757"/>
                    <a:pt x="19201" y="17796"/>
                    <a:pt x="19201" y="17835"/>
                  </a:cubicBezTo>
                  <a:lnTo>
                    <a:pt x="20060" y="23299"/>
                  </a:lnTo>
                  <a:lnTo>
                    <a:pt x="21855" y="35007"/>
                  </a:lnTo>
                  <a:cubicBezTo>
                    <a:pt x="21074" y="35046"/>
                    <a:pt x="20333" y="35085"/>
                    <a:pt x="19552" y="35085"/>
                  </a:cubicBezTo>
                  <a:lnTo>
                    <a:pt x="18460" y="35085"/>
                  </a:lnTo>
                  <a:cubicBezTo>
                    <a:pt x="18108" y="35085"/>
                    <a:pt x="17640" y="35046"/>
                    <a:pt x="17172" y="35007"/>
                  </a:cubicBezTo>
                  <a:lnTo>
                    <a:pt x="16508" y="33524"/>
                  </a:lnTo>
                  <a:cubicBezTo>
                    <a:pt x="16196" y="31650"/>
                    <a:pt x="15923" y="29738"/>
                    <a:pt x="15611" y="27826"/>
                  </a:cubicBezTo>
                  <a:cubicBezTo>
                    <a:pt x="14908" y="23026"/>
                    <a:pt x="14167" y="18264"/>
                    <a:pt x="13425" y="13464"/>
                  </a:cubicBezTo>
                  <a:lnTo>
                    <a:pt x="13464" y="13464"/>
                  </a:lnTo>
                  <a:cubicBezTo>
                    <a:pt x="13425" y="13191"/>
                    <a:pt x="13425" y="12645"/>
                    <a:pt x="13347" y="12293"/>
                  </a:cubicBezTo>
                  <a:cubicBezTo>
                    <a:pt x="13347" y="12293"/>
                    <a:pt x="13347" y="12254"/>
                    <a:pt x="13347" y="12254"/>
                  </a:cubicBezTo>
                  <a:cubicBezTo>
                    <a:pt x="13386" y="12215"/>
                    <a:pt x="13425" y="12176"/>
                    <a:pt x="13464" y="12137"/>
                  </a:cubicBezTo>
                  <a:lnTo>
                    <a:pt x="13464" y="12137"/>
                  </a:lnTo>
                  <a:cubicBezTo>
                    <a:pt x="13503" y="12176"/>
                    <a:pt x="13464" y="12254"/>
                    <a:pt x="13425" y="12293"/>
                  </a:cubicBezTo>
                  <a:lnTo>
                    <a:pt x="13542" y="12293"/>
                  </a:lnTo>
                  <a:cubicBezTo>
                    <a:pt x="13578" y="12383"/>
                    <a:pt x="13679" y="12431"/>
                    <a:pt x="13779" y="12431"/>
                  </a:cubicBezTo>
                  <a:cubicBezTo>
                    <a:pt x="13896" y="12431"/>
                    <a:pt x="14011" y="12363"/>
                    <a:pt x="14011" y="12215"/>
                  </a:cubicBezTo>
                  <a:lnTo>
                    <a:pt x="14011" y="12176"/>
                  </a:lnTo>
                  <a:cubicBezTo>
                    <a:pt x="14128" y="12137"/>
                    <a:pt x="14245" y="12137"/>
                    <a:pt x="14362" y="12098"/>
                  </a:cubicBezTo>
                  <a:lnTo>
                    <a:pt x="17523" y="11630"/>
                  </a:lnTo>
                  <a:cubicBezTo>
                    <a:pt x="17523" y="11669"/>
                    <a:pt x="17562" y="11747"/>
                    <a:pt x="17640" y="11747"/>
                  </a:cubicBezTo>
                  <a:lnTo>
                    <a:pt x="17679" y="11747"/>
                  </a:lnTo>
                  <a:cubicBezTo>
                    <a:pt x="17726" y="11775"/>
                    <a:pt x="17772" y="11787"/>
                    <a:pt x="17816" y="11787"/>
                  </a:cubicBezTo>
                  <a:cubicBezTo>
                    <a:pt x="17954" y="11787"/>
                    <a:pt x="18060" y="11661"/>
                    <a:pt x="18030" y="11513"/>
                  </a:cubicBezTo>
                  <a:lnTo>
                    <a:pt x="18030" y="11513"/>
                  </a:lnTo>
                  <a:cubicBezTo>
                    <a:pt x="18053" y="11524"/>
                    <a:pt x="18076" y="11529"/>
                    <a:pt x="18099" y="11529"/>
                  </a:cubicBezTo>
                  <a:cubicBezTo>
                    <a:pt x="18154" y="11529"/>
                    <a:pt x="18209" y="11501"/>
                    <a:pt x="18265" y="11474"/>
                  </a:cubicBezTo>
                  <a:close/>
                  <a:moveTo>
                    <a:pt x="48822" y="23065"/>
                  </a:moveTo>
                  <a:cubicBezTo>
                    <a:pt x="48861" y="23104"/>
                    <a:pt x="48939" y="23143"/>
                    <a:pt x="48978" y="23143"/>
                  </a:cubicBezTo>
                  <a:cubicBezTo>
                    <a:pt x="49017" y="23572"/>
                    <a:pt x="49251" y="24196"/>
                    <a:pt x="49290" y="24470"/>
                  </a:cubicBezTo>
                  <a:cubicBezTo>
                    <a:pt x="49447" y="25484"/>
                    <a:pt x="49603" y="26499"/>
                    <a:pt x="49720" y="27514"/>
                  </a:cubicBezTo>
                  <a:cubicBezTo>
                    <a:pt x="50149" y="30128"/>
                    <a:pt x="50539" y="32782"/>
                    <a:pt x="50930" y="35397"/>
                  </a:cubicBezTo>
                  <a:cubicBezTo>
                    <a:pt x="46129" y="39846"/>
                    <a:pt x="39144" y="41680"/>
                    <a:pt x="32938" y="43319"/>
                  </a:cubicBezTo>
                  <a:cubicBezTo>
                    <a:pt x="29699" y="44178"/>
                    <a:pt x="26460" y="44997"/>
                    <a:pt x="23182" y="45544"/>
                  </a:cubicBezTo>
                  <a:cubicBezTo>
                    <a:pt x="21270" y="45856"/>
                    <a:pt x="19396" y="46051"/>
                    <a:pt x="17484" y="46207"/>
                  </a:cubicBezTo>
                  <a:cubicBezTo>
                    <a:pt x="16310" y="46279"/>
                    <a:pt x="15107" y="46410"/>
                    <a:pt x="13920" y="46410"/>
                  </a:cubicBezTo>
                  <a:cubicBezTo>
                    <a:pt x="13173" y="46410"/>
                    <a:pt x="12432" y="46358"/>
                    <a:pt x="11708" y="46207"/>
                  </a:cubicBezTo>
                  <a:cubicBezTo>
                    <a:pt x="10342" y="42539"/>
                    <a:pt x="8937" y="38909"/>
                    <a:pt x="7571" y="35241"/>
                  </a:cubicBezTo>
                  <a:cubicBezTo>
                    <a:pt x="7571" y="35124"/>
                    <a:pt x="7532" y="34968"/>
                    <a:pt x="7454" y="34890"/>
                  </a:cubicBezTo>
                  <a:lnTo>
                    <a:pt x="7337" y="34616"/>
                  </a:lnTo>
                  <a:lnTo>
                    <a:pt x="7103" y="33992"/>
                  </a:lnTo>
                  <a:cubicBezTo>
                    <a:pt x="7376" y="33914"/>
                    <a:pt x="7610" y="33836"/>
                    <a:pt x="7845" y="33758"/>
                  </a:cubicBezTo>
                  <a:lnTo>
                    <a:pt x="9640" y="33289"/>
                  </a:lnTo>
                  <a:lnTo>
                    <a:pt x="10264" y="33133"/>
                  </a:lnTo>
                  <a:lnTo>
                    <a:pt x="11474" y="32782"/>
                  </a:lnTo>
                  <a:cubicBezTo>
                    <a:pt x="11825" y="33836"/>
                    <a:pt x="12801" y="34460"/>
                    <a:pt x="13855" y="34890"/>
                  </a:cubicBezTo>
                  <a:lnTo>
                    <a:pt x="13972" y="34929"/>
                  </a:lnTo>
                  <a:lnTo>
                    <a:pt x="14089" y="34968"/>
                  </a:lnTo>
                  <a:cubicBezTo>
                    <a:pt x="14752" y="35202"/>
                    <a:pt x="15455" y="35397"/>
                    <a:pt x="16157" y="35514"/>
                  </a:cubicBezTo>
                  <a:lnTo>
                    <a:pt x="16391" y="35553"/>
                  </a:lnTo>
                  <a:lnTo>
                    <a:pt x="16469" y="35553"/>
                  </a:lnTo>
                  <a:cubicBezTo>
                    <a:pt x="17612" y="35727"/>
                    <a:pt x="18775" y="35806"/>
                    <a:pt x="19948" y="35806"/>
                  </a:cubicBezTo>
                  <a:cubicBezTo>
                    <a:pt x="24023" y="35806"/>
                    <a:pt x="28205" y="34853"/>
                    <a:pt x="31963" y="33641"/>
                  </a:cubicBezTo>
                  <a:cubicBezTo>
                    <a:pt x="35748" y="32431"/>
                    <a:pt x="40471" y="30636"/>
                    <a:pt x="43124" y="27436"/>
                  </a:cubicBezTo>
                  <a:cubicBezTo>
                    <a:pt x="43437" y="27045"/>
                    <a:pt x="43710" y="26655"/>
                    <a:pt x="43944" y="26226"/>
                  </a:cubicBezTo>
                  <a:cubicBezTo>
                    <a:pt x="44334" y="25601"/>
                    <a:pt x="44490" y="24899"/>
                    <a:pt x="44412" y="24157"/>
                  </a:cubicBezTo>
                  <a:lnTo>
                    <a:pt x="44841" y="24040"/>
                  </a:lnTo>
                  <a:lnTo>
                    <a:pt x="45661" y="23845"/>
                  </a:lnTo>
                  <a:lnTo>
                    <a:pt x="47729" y="23299"/>
                  </a:lnTo>
                  <a:cubicBezTo>
                    <a:pt x="48003" y="23221"/>
                    <a:pt x="48432" y="23182"/>
                    <a:pt x="48822" y="23065"/>
                  </a:cubicBezTo>
                  <a:close/>
                  <a:moveTo>
                    <a:pt x="51047" y="36060"/>
                  </a:moveTo>
                  <a:cubicBezTo>
                    <a:pt x="51593" y="39651"/>
                    <a:pt x="52139" y="43241"/>
                    <a:pt x="52686" y="46832"/>
                  </a:cubicBezTo>
                  <a:cubicBezTo>
                    <a:pt x="53037" y="49095"/>
                    <a:pt x="53388" y="51398"/>
                    <a:pt x="53739" y="53661"/>
                  </a:cubicBezTo>
                  <a:cubicBezTo>
                    <a:pt x="49017" y="57603"/>
                    <a:pt x="42617" y="59983"/>
                    <a:pt x="36763" y="61622"/>
                  </a:cubicBezTo>
                  <a:cubicBezTo>
                    <a:pt x="33836" y="62442"/>
                    <a:pt x="30909" y="63066"/>
                    <a:pt x="27943" y="63457"/>
                  </a:cubicBezTo>
                  <a:cubicBezTo>
                    <a:pt x="26187" y="63691"/>
                    <a:pt x="24431" y="63886"/>
                    <a:pt x="22675" y="63964"/>
                  </a:cubicBezTo>
                  <a:cubicBezTo>
                    <a:pt x="21972" y="64003"/>
                    <a:pt x="21221" y="64071"/>
                    <a:pt x="20474" y="64071"/>
                  </a:cubicBezTo>
                  <a:cubicBezTo>
                    <a:pt x="19728" y="64071"/>
                    <a:pt x="18987" y="64003"/>
                    <a:pt x="18304" y="63769"/>
                  </a:cubicBezTo>
                  <a:lnTo>
                    <a:pt x="11864" y="46597"/>
                  </a:lnTo>
                  <a:lnTo>
                    <a:pt x="11864" y="46597"/>
                  </a:lnTo>
                  <a:cubicBezTo>
                    <a:pt x="12925" y="46886"/>
                    <a:pt x="14065" y="46993"/>
                    <a:pt x="15230" y="46993"/>
                  </a:cubicBezTo>
                  <a:cubicBezTo>
                    <a:pt x="17535" y="46993"/>
                    <a:pt x="19937" y="46570"/>
                    <a:pt x="22011" y="46285"/>
                  </a:cubicBezTo>
                  <a:cubicBezTo>
                    <a:pt x="25758" y="45739"/>
                    <a:pt x="29465" y="44919"/>
                    <a:pt x="33134" y="43905"/>
                  </a:cubicBezTo>
                  <a:cubicBezTo>
                    <a:pt x="39222" y="42305"/>
                    <a:pt x="46285" y="40431"/>
                    <a:pt x="51047" y="36060"/>
                  </a:cubicBezTo>
                  <a:close/>
                  <a:moveTo>
                    <a:pt x="53857" y="54364"/>
                  </a:moveTo>
                  <a:cubicBezTo>
                    <a:pt x="54247" y="57056"/>
                    <a:pt x="54676" y="59749"/>
                    <a:pt x="55066" y="62442"/>
                  </a:cubicBezTo>
                  <a:cubicBezTo>
                    <a:pt x="55457" y="64901"/>
                    <a:pt x="54598" y="67008"/>
                    <a:pt x="51983" y="67789"/>
                  </a:cubicBezTo>
                  <a:lnTo>
                    <a:pt x="52022" y="67789"/>
                  </a:lnTo>
                  <a:cubicBezTo>
                    <a:pt x="49993" y="68374"/>
                    <a:pt x="47886" y="68881"/>
                    <a:pt x="45817" y="69389"/>
                  </a:cubicBezTo>
                  <a:lnTo>
                    <a:pt x="27670" y="74150"/>
                  </a:lnTo>
                  <a:cubicBezTo>
                    <a:pt x="26830" y="74373"/>
                    <a:pt x="25985" y="74530"/>
                    <a:pt x="25188" y="74530"/>
                  </a:cubicBezTo>
                  <a:cubicBezTo>
                    <a:pt x="23615" y="74530"/>
                    <a:pt x="22228" y="73920"/>
                    <a:pt x="21426" y="72003"/>
                  </a:cubicBezTo>
                  <a:cubicBezTo>
                    <a:pt x="20879" y="70638"/>
                    <a:pt x="20372" y="69233"/>
                    <a:pt x="19865" y="67828"/>
                  </a:cubicBezTo>
                  <a:lnTo>
                    <a:pt x="18538" y="64276"/>
                  </a:lnTo>
                  <a:lnTo>
                    <a:pt x="18538" y="64276"/>
                  </a:lnTo>
                  <a:cubicBezTo>
                    <a:pt x="19367" y="64548"/>
                    <a:pt x="20290" y="64641"/>
                    <a:pt x="21238" y="64641"/>
                  </a:cubicBezTo>
                  <a:cubicBezTo>
                    <a:pt x="22879" y="64641"/>
                    <a:pt x="24596" y="64361"/>
                    <a:pt x="26031" y="64237"/>
                  </a:cubicBezTo>
                  <a:cubicBezTo>
                    <a:pt x="29504" y="63886"/>
                    <a:pt x="32899" y="63262"/>
                    <a:pt x="36256" y="62364"/>
                  </a:cubicBezTo>
                  <a:cubicBezTo>
                    <a:pt x="42305" y="60725"/>
                    <a:pt x="48939" y="58344"/>
                    <a:pt x="53857" y="54364"/>
                  </a:cubicBezTo>
                  <a:close/>
                  <a:moveTo>
                    <a:pt x="41914" y="0"/>
                  </a:moveTo>
                  <a:lnTo>
                    <a:pt x="36217" y="898"/>
                  </a:lnTo>
                  <a:cubicBezTo>
                    <a:pt x="35983" y="937"/>
                    <a:pt x="35904" y="1132"/>
                    <a:pt x="35943" y="1327"/>
                  </a:cubicBezTo>
                  <a:cubicBezTo>
                    <a:pt x="36178" y="2849"/>
                    <a:pt x="36451" y="4410"/>
                    <a:pt x="36646" y="5932"/>
                  </a:cubicBezTo>
                  <a:cubicBezTo>
                    <a:pt x="36295" y="5698"/>
                    <a:pt x="35904" y="5503"/>
                    <a:pt x="35475" y="5425"/>
                  </a:cubicBezTo>
                  <a:cubicBezTo>
                    <a:pt x="35411" y="5328"/>
                    <a:pt x="35294" y="5259"/>
                    <a:pt x="35167" y="5259"/>
                  </a:cubicBezTo>
                  <a:cubicBezTo>
                    <a:pt x="35140" y="5259"/>
                    <a:pt x="35113" y="5262"/>
                    <a:pt x="35085" y="5269"/>
                  </a:cubicBezTo>
                  <a:lnTo>
                    <a:pt x="29387" y="6127"/>
                  </a:lnTo>
                  <a:cubicBezTo>
                    <a:pt x="29192" y="6205"/>
                    <a:pt x="29075" y="6400"/>
                    <a:pt x="29114" y="6596"/>
                  </a:cubicBezTo>
                  <a:cubicBezTo>
                    <a:pt x="29855" y="11357"/>
                    <a:pt x="30597" y="16157"/>
                    <a:pt x="31338" y="20957"/>
                  </a:cubicBezTo>
                  <a:cubicBezTo>
                    <a:pt x="30792" y="18655"/>
                    <a:pt x="30285" y="16352"/>
                    <a:pt x="29699" y="14050"/>
                  </a:cubicBezTo>
                  <a:cubicBezTo>
                    <a:pt x="29153" y="11747"/>
                    <a:pt x="29036" y="9523"/>
                    <a:pt x="26733" y="8547"/>
                  </a:cubicBezTo>
                  <a:cubicBezTo>
                    <a:pt x="26674" y="8428"/>
                    <a:pt x="26568" y="8377"/>
                    <a:pt x="26453" y="8377"/>
                  </a:cubicBezTo>
                  <a:cubicBezTo>
                    <a:pt x="26417" y="8377"/>
                    <a:pt x="26380" y="8382"/>
                    <a:pt x="26343" y="8391"/>
                  </a:cubicBezTo>
                  <a:lnTo>
                    <a:pt x="20723" y="9640"/>
                  </a:lnTo>
                  <a:cubicBezTo>
                    <a:pt x="20528" y="9679"/>
                    <a:pt x="20411" y="9874"/>
                    <a:pt x="20489" y="10069"/>
                  </a:cubicBezTo>
                  <a:cubicBezTo>
                    <a:pt x="20723" y="11201"/>
                    <a:pt x="20957" y="12332"/>
                    <a:pt x="21231" y="13425"/>
                  </a:cubicBezTo>
                  <a:cubicBezTo>
                    <a:pt x="20645" y="12410"/>
                    <a:pt x="19904" y="11513"/>
                    <a:pt x="18967" y="10771"/>
                  </a:cubicBezTo>
                  <a:cubicBezTo>
                    <a:pt x="18928" y="10752"/>
                    <a:pt x="18879" y="10742"/>
                    <a:pt x="18830" y="10742"/>
                  </a:cubicBezTo>
                  <a:cubicBezTo>
                    <a:pt x="18782" y="10742"/>
                    <a:pt x="18733" y="10752"/>
                    <a:pt x="18694" y="10771"/>
                  </a:cubicBezTo>
                  <a:cubicBezTo>
                    <a:pt x="18642" y="10771"/>
                    <a:pt x="18590" y="10754"/>
                    <a:pt x="18538" y="10754"/>
                  </a:cubicBezTo>
                  <a:cubicBezTo>
                    <a:pt x="18512" y="10754"/>
                    <a:pt x="18486" y="10758"/>
                    <a:pt x="18460" y="10771"/>
                  </a:cubicBezTo>
                  <a:lnTo>
                    <a:pt x="12762" y="11630"/>
                  </a:lnTo>
                  <a:cubicBezTo>
                    <a:pt x="12567" y="11669"/>
                    <a:pt x="12450" y="11864"/>
                    <a:pt x="12489" y="12059"/>
                  </a:cubicBezTo>
                  <a:cubicBezTo>
                    <a:pt x="13035" y="15494"/>
                    <a:pt x="13542" y="18967"/>
                    <a:pt x="14089" y="22401"/>
                  </a:cubicBezTo>
                  <a:cubicBezTo>
                    <a:pt x="13113" y="20021"/>
                    <a:pt x="12059" y="17718"/>
                    <a:pt x="11006" y="15415"/>
                  </a:cubicBezTo>
                  <a:cubicBezTo>
                    <a:pt x="10420" y="14167"/>
                    <a:pt x="9952" y="12489"/>
                    <a:pt x="8976" y="11513"/>
                  </a:cubicBezTo>
                  <a:cubicBezTo>
                    <a:pt x="8157" y="10693"/>
                    <a:pt x="6986" y="10576"/>
                    <a:pt x="5932" y="10186"/>
                  </a:cubicBezTo>
                  <a:cubicBezTo>
                    <a:pt x="5913" y="10166"/>
                    <a:pt x="5884" y="10157"/>
                    <a:pt x="5854" y="10157"/>
                  </a:cubicBezTo>
                  <a:cubicBezTo>
                    <a:pt x="5825" y="10157"/>
                    <a:pt x="5796" y="10166"/>
                    <a:pt x="5776" y="10186"/>
                  </a:cubicBezTo>
                  <a:cubicBezTo>
                    <a:pt x="5718" y="10166"/>
                    <a:pt x="5669" y="10157"/>
                    <a:pt x="5625" y="10157"/>
                  </a:cubicBezTo>
                  <a:cubicBezTo>
                    <a:pt x="5581" y="10157"/>
                    <a:pt x="5542" y="10166"/>
                    <a:pt x="5503" y="10186"/>
                  </a:cubicBezTo>
                  <a:lnTo>
                    <a:pt x="234" y="12606"/>
                  </a:lnTo>
                  <a:cubicBezTo>
                    <a:pt x="78" y="12684"/>
                    <a:pt x="0" y="12918"/>
                    <a:pt x="117" y="13074"/>
                  </a:cubicBezTo>
                  <a:cubicBezTo>
                    <a:pt x="3083" y="19630"/>
                    <a:pt x="6049" y="26187"/>
                    <a:pt x="9054" y="32743"/>
                  </a:cubicBezTo>
                  <a:lnTo>
                    <a:pt x="6518" y="33407"/>
                  </a:lnTo>
                  <a:cubicBezTo>
                    <a:pt x="6323" y="33446"/>
                    <a:pt x="6205" y="33641"/>
                    <a:pt x="6284" y="33836"/>
                  </a:cubicBezTo>
                  <a:cubicBezTo>
                    <a:pt x="9171" y="41524"/>
                    <a:pt x="12059" y="49212"/>
                    <a:pt x="14947" y="56939"/>
                  </a:cubicBezTo>
                  <a:lnTo>
                    <a:pt x="19904" y="70013"/>
                  </a:lnTo>
                  <a:cubicBezTo>
                    <a:pt x="20177" y="70794"/>
                    <a:pt x="20450" y="71574"/>
                    <a:pt x="20762" y="72355"/>
                  </a:cubicBezTo>
                  <a:cubicBezTo>
                    <a:pt x="21485" y="74228"/>
                    <a:pt x="23315" y="75409"/>
                    <a:pt x="25274" y="75409"/>
                  </a:cubicBezTo>
                  <a:cubicBezTo>
                    <a:pt x="25641" y="75409"/>
                    <a:pt x="26012" y="75368"/>
                    <a:pt x="26382" y="75282"/>
                  </a:cubicBezTo>
                  <a:cubicBezTo>
                    <a:pt x="30051" y="74501"/>
                    <a:pt x="33680" y="73369"/>
                    <a:pt x="37348" y="72394"/>
                  </a:cubicBezTo>
                  <a:lnTo>
                    <a:pt x="51398" y="68686"/>
                  </a:lnTo>
                  <a:cubicBezTo>
                    <a:pt x="52881" y="68296"/>
                    <a:pt x="54325" y="67828"/>
                    <a:pt x="55183" y="66423"/>
                  </a:cubicBezTo>
                  <a:cubicBezTo>
                    <a:pt x="56042" y="65135"/>
                    <a:pt x="56003" y="63730"/>
                    <a:pt x="55769" y="62286"/>
                  </a:cubicBezTo>
                  <a:lnTo>
                    <a:pt x="54013" y="50890"/>
                  </a:lnTo>
                  <a:cubicBezTo>
                    <a:pt x="52569" y="41407"/>
                    <a:pt x="51125" y="31924"/>
                    <a:pt x="49681" y="22479"/>
                  </a:cubicBezTo>
                  <a:cubicBezTo>
                    <a:pt x="49647" y="22309"/>
                    <a:pt x="49494" y="22199"/>
                    <a:pt x="49327" y="22199"/>
                  </a:cubicBezTo>
                  <a:cubicBezTo>
                    <a:pt x="49302" y="22199"/>
                    <a:pt x="49277" y="22201"/>
                    <a:pt x="49251" y="22206"/>
                  </a:cubicBezTo>
                  <a:lnTo>
                    <a:pt x="48042" y="22518"/>
                  </a:lnTo>
                  <a:cubicBezTo>
                    <a:pt x="47378" y="18069"/>
                    <a:pt x="46676" y="13659"/>
                    <a:pt x="45973" y="9210"/>
                  </a:cubicBezTo>
                  <a:cubicBezTo>
                    <a:pt x="45622" y="7103"/>
                    <a:pt x="45505" y="4800"/>
                    <a:pt x="44920" y="2732"/>
                  </a:cubicBezTo>
                  <a:cubicBezTo>
                    <a:pt x="44529" y="1327"/>
                    <a:pt x="43476" y="664"/>
                    <a:pt x="42227" y="78"/>
                  </a:cubicBezTo>
                  <a:cubicBezTo>
                    <a:pt x="42149" y="39"/>
                    <a:pt x="42032" y="0"/>
                    <a:pt x="4191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2351;p51">
              <a:extLst>
                <a:ext uri="{FF2B5EF4-FFF2-40B4-BE49-F238E27FC236}">
                  <a16:creationId xmlns:a16="http://schemas.microsoft.com/office/drawing/2014/main" id="{E02BDBFE-C440-0789-FE54-A86361228C63}"/>
                </a:ext>
              </a:extLst>
            </p:cNvPr>
            <p:cNvSpPr/>
            <p:nvPr/>
          </p:nvSpPr>
          <p:spPr>
            <a:xfrm>
              <a:off x="3299725" y="3449225"/>
              <a:ext cx="1000" cy="10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0" y="39"/>
                  </a:moveTo>
                  <a:lnTo>
                    <a:pt x="0" y="39"/>
                  </a:lnTo>
                  <a:lnTo>
                    <a:pt x="3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" name="Google Shape;2352;p51">
            <a:extLst>
              <a:ext uri="{FF2B5EF4-FFF2-40B4-BE49-F238E27FC236}">
                <a16:creationId xmlns:a16="http://schemas.microsoft.com/office/drawing/2014/main" id="{4B1E33FB-EAED-E4CD-52AE-D39FFC6C4731}"/>
              </a:ext>
            </a:extLst>
          </p:cNvPr>
          <p:cNvGrpSpPr/>
          <p:nvPr/>
        </p:nvGrpSpPr>
        <p:grpSpPr>
          <a:xfrm rot="-3318530">
            <a:off x="7106914" y="1634853"/>
            <a:ext cx="1906563" cy="1161082"/>
            <a:chOff x="744475" y="951275"/>
            <a:chExt cx="1833275" cy="1116450"/>
          </a:xfrm>
          <a:solidFill>
            <a:schemeClr val="tx2">
              <a:lumMod val="25000"/>
            </a:schemeClr>
          </a:solidFill>
        </p:grpSpPr>
        <p:sp>
          <p:nvSpPr>
            <p:cNvPr id="53" name="Google Shape;2353;p51">
              <a:extLst>
                <a:ext uri="{FF2B5EF4-FFF2-40B4-BE49-F238E27FC236}">
                  <a16:creationId xmlns:a16="http://schemas.microsoft.com/office/drawing/2014/main" id="{DEBD3187-CABD-22FE-C4BD-420A5DB3E7A7}"/>
                </a:ext>
              </a:extLst>
            </p:cNvPr>
            <p:cNvSpPr/>
            <p:nvPr/>
          </p:nvSpPr>
          <p:spPr>
            <a:xfrm>
              <a:off x="2077825" y="1145600"/>
              <a:ext cx="438150" cy="188675"/>
            </a:xfrm>
            <a:custGeom>
              <a:avLst/>
              <a:gdLst/>
              <a:ahLst/>
              <a:cxnLst/>
              <a:rect l="l" t="t" r="r" b="b"/>
              <a:pathLst>
                <a:path w="17526" h="7547" extrusionOk="0">
                  <a:moveTo>
                    <a:pt x="17232" y="1"/>
                  </a:moveTo>
                  <a:cubicBezTo>
                    <a:pt x="17217" y="1"/>
                    <a:pt x="17202" y="2"/>
                    <a:pt x="17187" y="5"/>
                  </a:cubicBezTo>
                  <a:cubicBezTo>
                    <a:pt x="14338" y="1136"/>
                    <a:pt x="11489" y="2268"/>
                    <a:pt x="8679" y="3478"/>
                  </a:cubicBezTo>
                  <a:cubicBezTo>
                    <a:pt x="5830" y="4649"/>
                    <a:pt x="2864" y="5624"/>
                    <a:pt x="250" y="7107"/>
                  </a:cubicBezTo>
                  <a:cubicBezTo>
                    <a:pt x="1" y="7214"/>
                    <a:pt x="108" y="7547"/>
                    <a:pt x="335" y="7547"/>
                  </a:cubicBezTo>
                  <a:cubicBezTo>
                    <a:pt x="358" y="7547"/>
                    <a:pt x="381" y="7544"/>
                    <a:pt x="406" y="7537"/>
                  </a:cubicBezTo>
                  <a:cubicBezTo>
                    <a:pt x="3294" y="6678"/>
                    <a:pt x="6104" y="5195"/>
                    <a:pt x="8913" y="4024"/>
                  </a:cubicBezTo>
                  <a:cubicBezTo>
                    <a:pt x="11723" y="2854"/>
                    <a:pt x="14533" y="1605"/>
                    <a:pt x="17343" y="356"/>
                  </a:cubicBezTo>
                  <a:cubicBezTo>
                    <a:pt x="17525" y="246"/>
                    <a:pt x="17435" y="1"/>
                    <a:pt x="1723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2354;p51">
              <a:extLst>
                <a:ext uri="{FF2B5EF4-FFF2-40B4-BE49-F238E27FC236}">
                  <a16:creationId xmlns:a16="http://schemas.microsoft.com/office/drawing/2014/main" id="{A2BF27A2-DFDD-B6A1-6330-55D8FE88E5A8}"/>
                </a:ext>
              </a:extLst>
            </p:cNvPr>
            <p:cNvSpPr/>
            <p:nvPr/>
          </p:nvSpPr>
          <p:spPr>
            <a:xfrm>
              <a:off x="2005025" y="1517875"/>
              <a:ext cx="68900" cy="78650"/>
            </a:xfrm>
            <a:custGeom>
              <a:avLst/>
              <a:gdLst/>
              <a:ahLst/>
              <a:cxnLst/>
              <a:rect l="l" t="t" r="r" b="b"/>
              <a:pathLst>
                <a:path w="2756" h="3146" extrusionOk="0">
                  <a:moveTo>
                    <a:pt x="2233" y="1"/>
                  </a:moveTo>
                  <a:cubicBezTo>
                    <a:pt x="2168" y="1"/>
                    <a:pt x="2099" y="19"/>
                    <a:pt x="2030" y="61"/>
                  </a:cubicBezTo>
                  <a:cubicBezTo>
                    <a:pt x="1483" y="451"/>
                    <a:pt x="1054" y="919"/>
                    <a:pt x="703" y="1466"/>
                  </a:cubicBezTo>
                  <a:cubicBezTo>
                    <a:pt x="391" y="1895"/>
                    <a:pt x="0" y="2480"/>
                    <a:pt x="235" y="3027"/>
                  </a:cubicBezTo>
                  <a:cubicBezTo>
                    <a:pt x="260" y="3102"/>
                    <a:pt x="350" y="3145"/>
                    <a:pt x="442" y="3145"/>
                  </a:cubicBezTo>
                  <a:cubicBezTo>
                    <a:pt x="493" y="3145"/>
                    <a:pt x="544" y="3132"/>
                    <a:pt x="586" y="3105"/>
                  </a:cubicBezTo>
                  <a:cubicBezTo>
                    <a:pt x="976" y="2831"/>
                    <a:pt x="1132" y="2285"/>
                    <a:pt x="1366" y="1895"/>
                  </a:cubicBezTo>
                  <a:cubicBezTo>
                    <a:pt x="1679" y="1427"/>
                    <a:pt x="2069" y="997"/>
                    <a:pt x="2498" y="685"/>
                  </a:cubicBezTo>
                  <a:cubicBezTo>
                    <a:pt x="2755" y="396"/>
                    <a:pt x="2536" y="1"/>
                    <a:pt x="223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2355;p51">
              <a:extLst>
                <a:ext uri="{FF2B5EF4-FFF2-40B4-BE49-F238E27FC236}">
                  <a16:creationId xmlns:a16="http://schemas.microsoft.com/office/drawing/2014/main" id="{AE979481-C20A-B421-CEA7-19D0BB5CDE3C}"/>
                </a:ext>
              </a:extLst>
            </p:cNvPr>
            <p:cNvSpPr/>
            <p:nvPr/>
          </p:nvSpPr>
          <p:spPr>
            <a:xfrm>
              <a:off x="1993325" y="1496075"/>
              <a:ext cx="49725" cy="69300"/>
            </a:xfrm>
            <a:custGeom>
              <a:avLst/>
              <a:gdLst/>
              <a:ahLst/>
              <a:cxnLst/>
              <a:rect l="l" t="t" r="r" b="b"/>
              <a:pathLst>
                <a:path w="1989" h="2772" extrusionOk="0">
                  <a:moveTo>
                    <a:pt x="1707" y="1"/>
                  </a:moveTo>
                  <a:cubicBezTo>
                    <a:pt x="1655" y="1"/>
                    <a:pt x="1603" y="22"/>
                    <a:pt x="1561" y="74"/>
                  </a:cubicBezTo>
                  <a:cubicBezTo>
                    <a:pt x="1210" y="464"/>
                    <a:pt x="898" y="894"/>
                    <a:pt x="586" y="1323"/>
                  </a:cubicBezTo>
                  <a:cubicBezTo>
                    <a:pt x="273" y="1674"/>
                    <a:pt x="78" y="2103"/>
                    <a:pt x="0" y="2572"/>
                  </a:cubicBezTo>
                  <a:cubicBezTo>
                    <a:pt x="0" y="2695"/>
                    <a:pt x="78" y="2772"/>
                    <a:pt x="165" y="2772"/>
                  </a:cubicBezTo>
                  <a:cubicBezTo>
                    <a:pt x="216" y="2772"/>
                    <a:pt x="269" y="2746"/>
                    <a:pt x="312" y="2689"/>
                  </a:cubicBezTo>
                  <a:cubicBezTo>
                    <a:pt x="586" y="2338"/>
                    <a:pt x="820" y="1947"/>
                    <a:pt x="976" y="1557"/>
                  </a:cubicBezTo>
                  <a:cubicBezTo>
                    <a:pt x="1210" y="1089"/>
                    <a:pt x="1522" y="659"/>
                    <a:pt x="1873" y="308"/>
                  </a:cubicBezTo>
                  <a:cubicBezTo>
                    <a:pt x="1988" y="165"/>
                    <a:pt x="1850" y="1"/>
                    <a:pt x="170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2356;p51">
              <a:extLst>
                <a:ext uri="{FF2B5EF4-FFF2-40B4-BE49-F238E27FC236}">
                  <a16:creationId xmlns:a16="http://schemas.microsoft.com/office/drawing/2014/main" id="{1B5F9FAA-2537-FD71-EA21-15EC71CF25E7}"/>
                </a:ext>
              </a:extLst>
            </p:cNvPr>
            <p:cNvSpPr/>
            <p:nvPr/>
          </p:nvSpPr>
          <p:spPr>
            <a:xfrm>
              <a:off x="1773375" y="1039150"/>
              <a:ext cx="77525" cy="22675"/>
            </a:xfrm>
            <a:custGeom>
              <a:avLst/>
              <a:gdLst/>
              <a:ahLst/>
              <a:cxnLst/>
              <a:rect l="l" t="t" r="r" b="b"/>
              <a:pathLst>
                <a:path w="3101" h="907" extrusionOk="0">
                  <a:moveTo>
                    <a:pt x="305" y="1"/>
                  </a:moveTo>
                  <a:cubicBezTo>
                    <a:pt x="47" y="1"/>
                    <a:pt x="0" y="441"/>
                    <a:pt x="290" y="477"/>
                  </a:cubicBezTo>
                  <a:cubicBezTo>
                    <a:pt x="798" y="594"/>
                    <a:pt x="1227" y="711"/>
                    <a:pt x="1695" y="789"/>
                  </a:cubicBezTo>
                  <a:cubicBezTo>
                    <a:pt x="1910" y="867"/>
                    <a:pt x="2125" y="906"/>
                    <a:pt x="2334" y="906"/>
                  </a:cubicBezTo>
                  <a:cubicBezTo>
                    <a:pt x="2544" y="906"/>
                    <a:pt x="2749" y="867"/>
                    <a:pt x="2944" y="789"/>
                  </a:cubicBezTo>
                  <a:cubicBezTo>
                    <a:pt x="3061" y="711"/>
                    <a:pt x="3100" y="555"/>
                    <a:pt x="2983" y="438"/>
                  </a:cubicBezTo>
                  <a:cubicBezTo>
                    <a:pt x="2691" y="275"/>
                    <a:pt x="2344" y="194"/>
                    <a:pt x="1988" y="194"/>
                  </a:cubicBezTo>
                  <a:cubicBezTo>
                    <a:pt x="1917" y="194"/>
                    <a:pt x="1845" y="197"/>
                    <a:pt x="1773" y="204"/>
                  </a:cubicBezTo>
                  <a:cubicBezTo>
                    <a:pt x="1305" y="165"/>
                    <a:pt x="837" y="87"/>
                    <a:pt x="369" y="9"/>
                  </a:cubicBezTo>
                  <a:cubicBezTo>
                    <a:pt x="346" y="3"/>
                    <a:pt x="325" y="1"/>
                    <a:pt x="30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2357;p51">
              <a:extLst>
                <a:ext uri="{FF2B5EF4-FFF2-40B4-BE49-F238E27FC236}">
                  <a16:creationId xmlns:a16="http://schemas.microsoft.com/office/drawing/2014/main" id="{7C2E0271-DFA0-0776-FB4A-57B3B661A162}"/>
                </a:ext>
              </a:extLst>
            </p:cNvPr>
            <p:cNvSpPr/>
            <p:nvPr/>
          </p:nvSpPr>
          <p:spPr>
            <a:xfrm>
              <a:off x="1769900" y="1009100"/>
              <a:ext cx="97575" cy="19625"/>
            </a:xfrm>
            <a:custGeom>
              <a:avLst/>
              <a:gdLst/>
              <a:ahLst/>
              <a:cxnLst/>
              <a:rect l="l" t="t" r="r" b="b"/>
              <a:pathLst>
                <a:path w="3903" h="785" extrusionOk="0">
                  <a:moveTo>
                    <a:pt x="273" y="1"/>
                  </a:moveTo>
                  <a:cubicBezTo>
                    <a:pt x="39" y="40"/>
                    <a:pt x="0" y="313"/>
                    <a:pt x="195" y="430"/>
                  </a:cubicBezTo>
                  <a:cubicBezTo>
                    <a:pt x="781" y="547"/>
                    <a:pt x="1366" y="625"/>
                    <a:pt x="1951" y="703"/>
                  </a:cubicBezTo>
                  <a:cubicBezTo>
                    <a:pt x="2289" y="752"/>
                    <a:pt x="2627" y="785"/>
                    <a:pt x="2965" y="785"/>
                  </a:cubicBezTo>
                  <a:cubicBezTo>
                    <a:pt x="3173" y="785"/>
                    <a:pt x="3382" y="772"/>
                    <a:pt x="3591" y="742"/>
                  </a:cubicBezTo>
                  <a:cubicBezTo>
                    <a:pt x="3786" y="703"/>
                    <a:pt x="3903" y="352"/>
                    <a:pt x="3630" y="274"/>
                  </a:cubicBezTo>
                  <a:cubicBezTo>
                    <a:pt x="3212" y="178"/>
                    <a:pt x="2768" y="108"/>
                    <a:pt x="2320" y="108"/>
                  </a:cubicBezTo>
                  <a:cubicBezTo>
                    <a:pt x="2223" y="108"/>
                    <a:pt x="2126" y="111"/>
                    <a:pt x="2030" y="118"/>
                  </a:cubicBezTo>
                  <a:lnTo>
                    <a:pt x="27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2358;p51">
              <a:extLst>
                <a:ext uri="{FF2B5EF4-FFF2-40B4-BE49-F238E27FC236}">
                  <a16:creationId xmlns:a16="http://schemas.microsoft.com/office/drawing/2014/main" id="{62F03FAA-3639-E81A-7F87-801A2D8532BA}"/>
                </a:ext>
              </a:extLst>
            </p:cNvPr>
            <p:cNvSpPr/>
            <p:nvPr/>
          </p:nvSpPr>
          <p:spPr>
            <a:xfrm>
              <a:off x="1581475" y="1100575"/>
              <a:ext cx="186500" cy="120100"/>
            </a:xfrm>
            <a:custGeom>
              <a:avLst/>
              <a:gdLst/>
              <a:ahLst/>
              <a:cxnLst/>
              <a:rect l="l" t="t" r="r" b="b"/>
              <a:pathLst>
                <a:path w="7460" h="4804" extrusionOk="0">
                  <a:moveTo>
                    <a:pt x="5608" y="0"/>
                  </a:moveTo>
                  <a:cubicBezTo>
                    <a:pt x="4951" y="0"/>
                    <a:pt x="4246" y="524"/>
                    <a:pt x="3713" y="791"/>
                  </a:cubicBezTo>
                  <a:cubicBezTo>
                    <a:pt x="2542" y="1415"/>
                    <a:pt x="1410" y="2118"/>
                    <a:pt x="239" y="2742"/>
                  </a:cubicBezTo>
                  <a:cubicBezTo>
                    <a:pt x="1" y="2913"/>
                    <a:pt x="90" y="3232"/>
                    <a:pt x="324" y="3232"/>
                  </a:cubicBezTo>
                  <a:cubicBezTo>
                    <a:pt x="358" y="3232"/>
                    <a:pt x="395" y="3225"/>
                    <a:pt x="434" y="3211"/>
                  </a:cubicBezTo>
                  <a:lnTo>
                    <a:pt x="2776" y="2157"/>
                  </a:lnTo>
                  <a:cubicBezTo>
                    <a:pt x="3127" y="2001"/>
                    <a:pt x="3478" y="1845"/>
                    <a:pt x="3830" y="1649"/>
                  </a:cubicBezTo>
                  <a:cubicBezTo>
                    <a:pt x="4220" y="1415"/>
                    <a:pt x="4649" y="1181"/>
                    <a:pt x="5118" y="1025"/>
                  </a:cubicBezTo>
                  <a:cubicBezTo>
                    <a:pt x="5132" y="1025"/>
                    <a:pt x="5147" y="1024"/>
                    <a:pt x="5161" y="1024"/>
                  </a:cubicBezTo>
                  <a:cubicBezTo>
                    <a:pt x="6167" y="1024"/>
                    <a:pt x="6018" y="2361"/>
                    <a:pt x="6210" y="3015"/>
                  </a:cubicBezTo>
                  <a:cubicBezTo>
                    <a:pt x="6327" y="3640"/>
                    <a:pt x="6640" y="4225"/>
                    <a:pt x="7030" y="4733"/>
                  </a:cubicBezTo>
                  <a:cubicBezTo>
                    <a:pt x="7079" y="4782"/>
                    <a:pt x="7139" y="4804"/>
                    <a:pt x="7199" y="4804"/>
                  </a:cubicBezTo>
                  <a:cubicBezTo>
                    <a:pt x="7331" y="4804"/>
                    <a:pt x="7459" y="4698"/>
                    <a:pt x="7459" y="4537"/>
                  </a:cubicBezTo>
                  <a:cubicBezTo>
                    <a:pt x="7303" y="3484"/>
                    <a:pt x="6952" y="2430"/>
                    <a:pt x="6796" y="1337"/>
                  </a:cubicBezTo>
                  <a:cubicBezTo>
                    <a:pt x="6718" y="830"/>
                    <a:pt x="6522" y="245"/>
                    <a:pt x="5937" y="49"/>
                  </a:cubicBezTo>
                  <a:cubicBezTo>
                    <a:pt x="5830" y="15"/>
                    <a:pt x="5719" y="0"/>
                    <a:pt x="560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2359;p51">
              <a:extLst>
                <a:ext uri="{FF2B5EF4-FFF2-40B4-BE49-F238E27FC236}">
                  <a16:creationId xmlns:a16="http://schemas.microsoft.com/office/drawing/2014/main" id="{CE0FC1E7-3932-B4AC-236B-AB0FF092BA9E}"/>
                </a:ext>
              </a:extLst>
            </p:cNvPr>
            <p:cNvSpPr/>
            <p:nvPr/>
          </p:nvSpPr>
          <p:spPr>
            <a:xfrm>
              <a:off x="877175" y="1585525"/>
              <a:ext cx="84350" cy="86225"/>
            </a:xfrm>
            <a:custGeom>
              <a:avLst/>
              <a:gdLst/>
              <a:ahLst/>
              <a:cxnLst/>
              <a:rect l="l" t="t" r="r" b="b"/>
              <a:pathLst>
                <a:path w="3374" h="3449" extrusionOk="0">
                  <a:moveTo>
                    <a:pt x="3075" y="0"/>
                  </a:moveTo>
                  <a:cubicBezTo>
                    <a:pt x="3054" y="0"/>
                    <a:pt x="3030" y="3"/>
                    <a:pt x="3005" y="8"/>
                  </a:cubicBezTo>
                  <a:cubicBezTo>
                    <a:pt x="2225" y="165"/>
                    <a:pt x="1483" y="594"/>
                    <a:pt x="976" y="1218"/>
                  </a:cubicBezTo>
                  <a:cubicBezTo>
                    <a:pt x="508" y="1726"/>
                    <a:pt x="0" y="2623"/>
                    <a:pt x="351" y="3326"/>
                  </a:cubicBezTo>
                  <a:cubicBezTo>
                    <a:pt x="393" y="3409"/>
                    <a:pt x="469" y="3448"/>
                    <a:pt x="542" y="3448"/>
                  </a:cubicBezTo>
                  <a:cubicBezTo>
                    <a:pt x="605" y="3448"/>
                    <a:pt x="666" y="3419"/>
                    <a:pt x="703" y="3365"/>
                  </a:cubicBezTo>
                  <a:cubicBezTo>
                    <a:pt x="1015" y="2896"/>
                    <a:pt x="1054" y="2272"/>
                    <a:pt x="1366" y="1765"/>
                  </a:cubicBezTo>
                  <a:cubicBezTo>
                    <a:pt x="1756" y="1140"/>
                    <a:pt x="2381" y="672"/>
                    <a:pt x="3083" y="516"/>
                  </a:cubicBezTo>
                  <a:cubicBezTo>
                    <a:pt x="3373" y="443"/>
                    <a:pt x="3360" y="0"/>
                    <a:pt x="30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2360;p51">
              <a:extLst>
                <a:ext uri="{FF2B5EF4-FFF2-40B4-BE49-F238E27FC236}">
                  <a16:creationId xmlns:a16="http://schemas.microsoft.com/office/drawing/2014/main" id="{FCB4A7CC-3E2D-F045-770E-F968703FB1A5}"/>
                </a:ext>
              </a:extLst>
            </p:cNvPr>
            <p:cNvSpPr/>
            <p:nvPr/>
          </p:nvSpPr>
          <p:spPr>
            <a:xfrm>
              <a:off x="817650" y="1484500"/>
              <a:ext cx="223825" cy="248500"/>
            </a:xfrm>
            <a:custGeom>
              <a:avLst/>
              <a:gdLst/>
              <a:ahLst/>
              <a:cxnLst/>
              <a:rect l="l" t="t" r="r" b="b"/>
              <a:pathLst>
                <a:path w="8953" h="9940" extrusionOk="0">
                  <a:moveTo>
                    <a:pt x="8561" y="1"/>
                  </a:moveTo>
                  <a:cubicBezTo>
                    <a:pt x="8505" y="1"/>
                    <a:pt x="8447" y="21"/>
                    <a:pt x="8391" y="69"/>
                  </a:cubicBezTo>
                  <a:cubicBezTo>
                    <a:pt x="7103" y="1044"/>
                    <a:pt x="5815" y="1942"/>
                    <a:pt x="4411" y="2762"/>
                  </a:cubicBezTo>
                  <a:cubicBezTo>
                    <a:pt x="3435" y="3347"/>
                    <a:pt x="2030" y="3776"/>
                    <a:pt x="1249" y="4635"/>
                  </a:cubicBezTo>
                  <a:cubicBezTo>
                    <a:pt x="1" y="5962"/>
                    <a:pt x="664" y="8303"/>
                    <a:pt x="1249" y="9786"/>
                  </a:cubicBezTo>
                  <a:cubicBezTo>
                    <a:pt x="1284" y="9890"/>
                    <a:pt x="1372" y="9940"/>
                    <a:pt x="1463" y="9940"/>
                  </a:cubicBezTo>
                  <a:cubicBezTo>
                    <a:pt x="1577" y="9940"/>
                    <a:pt x="1696" y="9860"/>
                    <a:pt x="1718" y="9708"/>
                  </a:cubicBezTo>
                  <a:cubicBezTo>
                    <a:pt x="1757" y="8811"/>
                    <a:pt x="1484" y="7952"/>
                    <a:pt x="1523" y="7054"/>
                  </a:cubicBezTo>
                  <a:cubicBezTo>
                    <a:pt x="1562" y="5415"/>
                    <a:pt x="2381" y="4791"/>
                    <a:pt x="3630" y="4049"/>
                  </a:cubicBezTo>
                  <a:cubicBezTo>
                    <a:pt x="5425" y="3035"/>
                    <a:pt x="7142" y="1825"/>
                    <a:pt x="8703" y="498"/>
                  </a:cubicBezTo>
                  <a:cubicBezTo>
                    <a:pt x="8952" y="311"/>
                    <a:pt x="8780" y="1"/>
                    <a:pt x="856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2361;p51">
              <a:extLst>
                <a:ext uri="{FF2B5EF4-FFF2-40B4-BE49-F238E27FC236}">
                  <a16:creationId xmlns:a16="http://schemas.microsoft.com/office/drawing/2014/main" id="{92625C61-18D8-8210-03D0-315BF425C29C}"/>
                </a:ext>
              </a:extLst>
            </p:cNvPr>
            <p:cNvSpPr/>
            <p:nvPr/>
          </p:nvSpPr>
          <p:spPr>
            <a:xfrm>
              <a:off x="2091750" y="1514425"/>
              <a:ext cx="73925" cy="91350"/>
            </a:xfrm>
            <a:custGeom>
              <a:avLst/>
              <a:gdLst/>
              <a:ahLst/>
              <a:cxnLst/>
              <a:rect l="l" t="t" r="r" b="b"/>
              <a:pathLst>
                <a:path w="2957" h="3654" extrusionOk="0">
                  <a:moveTo>
                    <a:pt x="258" y="1"/>
                  </a:moveTo>
                  <a:cubicBezTo>
                    <a:pt x="132" y="1"/>
                    <a:pt x="0" y="139"/>
                    <a:pt x="83" y="277"/>
                  </a:cubicBezTo>
                  <a:cubicBezTo>
                    <a:pt x="395" y="940"/>
                    <a:pt x="746" y="1604"/>
                    <a:pt x="1215" y="2228"/>
                  </a:cubicBezTo>
                  <a:cubicBezTo>
                    <a:pt x="1527" y="2813"/>
                    <a:pt x="2034" y="3282"/>
                    <a:pt x="2620" y="3633"/>
                  </a:cubicBezTo>
                  <a:cubicBezTo>
                    <a:pt x="2655" y="3647"/>
                    <a:pt x="2689" y="3653"/>
                    <a:pt x="2720" y="3653"/>
                  </a:cubicBezTo>
                  <a:cubicBezTo>
                    <a:pt x="2863" y="3653"/>
                    <a:pt x="2957" y="3520"/>
                    <a:pt x="2893" y="3360"/>
                  </a:cubicBezTo>
                  <a:cubicBezTo>
                    <a:pt x="2659" y="2774"/>
                    <a:pt x="2073" y="2345"/>
                    <a:pt x="1683" y="1838"/>
                  </a:cubicBezTo>
                  <a:cubicBezTo>
                    <a:pt x="1215" y="1291"/>
                    <a:pt x="785" y="706"/>
                    <a:pt x="395" y="82"/>
                  </a:cubicBezTo>
                  <a:cubicBezTo>
                    <a:pt x="361" y="24"/>
                    <a:pt x="310" y="1"/>
                    <a:pt x="25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2362;p51">
              <a:extLst>
                <a:ext uri="{FF2B5EF4-FFF2-40B4-BE49-F238E27FC236}">
                  <a16:creationId xmlns:a16="http://schemas.microsoft.com/office/drawing/2014/main" id="{3B7FAF23-A041-C28C-1FDC-C723C7732468}"/>
                </a:ext>
              </a:extLst>
            </p:cNvPr>
            <p:cNvSpPr/>
            <p:nvPr/>
          </p:nvSpPr>
          <p:spPr>
            <a:xfrm>
              <a:off x="1899550" y="1043800"/>
              <a:ext cx="168350" cy="430800"/>
            </a:xfrm>
            <a:custGeom>
              <a:avLst/>
              <a:gdLst/>
              <a:ahLst/>
              <a:cxnLst/>
              <a:rect l="l" t="t" r="r" b="b"/>
              <a:pathLst>
                <a:path w="6734" h="17232" extrusionOk="0">
                  <a:moveTo>
                    <a:pt x="237" y="1"/>
                  </a:moveTo>
                  <a:cubicBezTo>
                    <a:pt x="114" y="1"/>
                    <a:pt x="0" y="83"/>
                    <a:pt x="44" y="213"/>
                  </a:cubicBezTo>
                  <a:cubicBezTo>
                    <a:pt x="1566" y="5911"/>
                    <a:pt x="2893" y="12233"/>
                    <a:pt x="6327" y="17150"/>
                  </a:cubicBezTo>
                  <a:cubicBezTo>
                    <a:pt x="6361" y="17208"/>
                    <a:pt x="6412" y="17231"/>
                    <a:pt x="6465" y="17231"/>
                  </a:cubicBezTo>
                  <a:cubicBezTo>
                    <a:pt x="6593" y="17231"/>
                    <a:pt x="6733" y="17093"/>
                    <a:pt x="6678" y="16955"/>
                  </a:cubicBezTo>
                  <a:cubicBezTo>
                    <a:pt x="5702" y="14145"/>
                    <a:pt x="4259" y="11492"/>
                    <a:pt x="3127" y="8721"/>
                  </a:cubicBezTo>
                  <a:cubicBezTo>
                    <a:pt x="2073" y="5950"/>
                    <a:pt x="1175" y="3062"/>
                    <a:pt x="473" y="174"/>
                  </a:cubicBezTo>
                  <a:cubicBezTo>
                    <a:pt x="438" y="53"/>
                    <a:pt x="335" y="1"/>
                    <a:pt x="23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2363;p51">
              <a:extLst>
                <a:ext uri="{FF2B5EF4-FFF2-40B4-BE49-F238E27FC236}">
                  <a16:creationId xmlns:a16="http://schemas.microsoft.com/office/drawing/2014/main" id="{BF4B0246-2A23-E5D5-1FAF-D9F912EC9120}"/>
                </a:ext>
              </a:extLst>
            </p:cNvPr>
            <p:cNvSpPr/>
            <p:nvPr/>
          </p:nvSpPr>
          <p:spPr>
            <a:xfrm>
              <a:off x="744475" y="951275"/>
              <a:ext cx="1833275" cy="1116450"/>
            </a:xfrm>
            <a:custGeom>
              <a:avLst/>
              <a:gdLst/>
              <a:ahLst/>
              <a:cxnLst/>
              <a:rect l="l" t="t" r="r" b="b"/>
              <a:pathLst>
                <a:path w="73331" h="44658" extrusionOk="0">
                  <a:moveTo>
                    <a:pt x="71184" y="5709"/>
                  </a:moveTo>
                  <a:cubicBezTo>
                    <a:pt x="71536" y="5826"/>
                    <a:pt x="72238" y="7465"/>
                    <a:pt x="72238" y="8129"/>
                  </a:cubicBezTo>
                  <a:cubicBezTo>
                    <a:pt x="72043" y="7973"/>
                    <a:pt x="71887" y="7778"/>
                    <a:pt x="71770" y="7582"/>
                  </a:cubicBezTo>
                  <a:cubicBezTo>
                    <a:pt x="71614" y="7348"/>
                    <a:pt x="71536" y="7114"/>
                    <a:pt x="71497" y="6997"/>
                  </a:cubicBezTo>
                  <a:cubicBezTo>
                    <a:pt x="71458" y="6880"/>
                    <a:pt x="71302" y="6373"/>
                    <a:pt x="71184" y="6021"/>
                  </a:cubicBezTo>
                  <a:cubicBezTo>
                    <a:pt x="71184" y="5904"/>
                    <a:pt x="71184" y="5826"/>
                    <a:pt x="71184" y="5709"/>
                  </a:cubicBezTo>
                  <a:close/>
                  <a:moveTo>
                    <a:pt x="70365" y="5826"/>
                  </a:moveTo>
                  <a:cubicBezTo>
                    <a:pt x="70365" y="5904"/>
                    <a:pt x="70404" y="5982"/>
                    <a:pt x="70404" y="6099"/>
                  </a:cubicBezTo>
                  <a:cubicBezTo>
                    <a:pt x="70404" y="6217"/>
                    <a:pt x="70443" y="6295"/>
                    <a:pt x="70482" y="6412"/>
                  </a:cubicBezTo>
                  <a:cubicBezTo>
                    <a:pt x="70521" y="6646"/>
                    <a:pt x="70599" y="6841"/>
                    <a:pt x="70677" y="6997"/>
                  </a:cubicBezTo>
                  <a:cubicBezTo>
                    <a:pt x="70872" y="7582"/>
                    <a:pt x="71145" y="8129"/>
                    <a:pt x="71536" y="8597"/>
                  </a:cubicBezTo>
                  <a:cubicBezTo>
                    <a:pt x="66247" y="10814"/>
                    <a:pt x="53830" y="16168"/>
                    <a:pt x="53470" y="16168"/>
                  </a:cubicBezTo>
                  <a:cubicBezTo>
                    <a:pt x="53469" y="16168"/>
                    <a:pt x="53468" y="16168"/>
                    <a:pt x="53467" y="16168"/>
                  </a:cubicBezTo>
                  <a:cubicBezTo>
                    <a:pt x="52920" y="16090"/>
                    <a:pt x="52101" y="13749"/>
                    <a:pt x="52452" y="13319"/>
                  </a:cubicBezTo>
                  <a:cubicBezTo>
                    <a:pt x="52803" y="13124"/>
                    <a:pt x="53193" y="12968"/>
                    <a:pt x="53584" y="12890"/>
                  </a:cubicBezTo>
                  <a:lnTo>
                    <a:pt x="63145" y="8870"/>
                  </a:lnTo>
                  <a:lnTo>
                    <a:pt x="70365" y="5826"/>
                  </a:lnTo>
                  <a:close/>
                  <a:moveTo>
                    <a:pt x="40727" y="853"/>
                  </a:moveTo>
                  <a:cubicBezTo>
                    <a:pt x="40826" y="853"/>
                    <a:pt x="40978" y="883"/>
                    <a:pt x="41212" y="909"/>
                  </a:cubicBezTo>
                  <a:cubicBezTo>
                    <a:pt x="42110" y="987"/>
                    <a:pt x="43008" y="1182"/>
                    <a:pt x="43905" y="1338"/>
                  </a:cubicBezTo>
                  <a:cubicBezTo>
                    <a:pt x="45700" y="1611"/>
                    <a:pt x="46754" y="1494"/>
                    <a:pt x="47925" y="2977"/>
                  </a:cubicBezTo>
                  <a:cubicBezTo>
                    <a:pt x="50032" y="5748"/>
                    <a:pt x="51554" y="9104"/>
                    <a:pt x="52959" y="12266"/>
                  </a:cubicBezTo>
                  <a:lnTo>
                    <a:pt x="52686" y="12383"/>
                  </a:lnTo>
                  <a:cubicBezTo>
                    <a:pt x="51632" y="12812"/>
                    <a:pt x="51398" y="13241"/>
                    <a:pt x="51749" y="14490"/>
                  </a:cubicBezTo>
                  <a:cubicBezTo>
                    <a:pt x="52040" y="15470"/>
                    <a:pt x="52567" y="16856"/>
                    <a:pt x="53675" y="16856"/>
                  </a:cubicBezTo>
                  <a:cubicBezTo>
                    <a:pt x="53759" y="16856"/>
                    <a:pt x="53845" y="16848"/>
                    <a:pt x="53935" y="16832"/>
                  </a:cubicBezTo>
                  <a:cubicBezTo>
                    <a:pt x="54208" y="16793"/>
                    <a:pt x="54520" y="16715"/>
                    <a:pt x="54793" y="16598"/>
                  </a:cubicBezTo>
                  <a:cubicBezTo>
                    <a:pt x="56042" y="19642"/>
                    <a:pt x="57018" y="22764"/>
                    <a:pt x="57720" y="26003"/>
                  </a:cubicBezTo>
                  <a:cubicBezTo>
                    <a:pt x="57877" y="26783"/>
                    <a:pt x="58111" y="27798"/>
                    <a:pt x="57798" y="28540"/>
                  </a:cubicBezTo>
                  <a:cubicBezTo>
                    <a:pt x="57525" y="28969"/>
                    <a:pt x="57213" y="29398"/>
                    <a:pt x="56862" y="29788"/>
                  </a:cubicBezTo>
                  <a:lnTo>
                    <a:pt x="55262" y="32052"/>
                  </a:lnTo>
                  <a:cubicBezTo>
                    <a:pt x="55145" y="32169"/>
                    <a:pt x="54481" y="33418"/>
                    <a:pt x="54286" y="33457"/>
                  </a:cubicBezTo>
                  <a:cubicBezTo>
                    <a:pt x="54265" y="33461"/>
                    <a:pt x="54244" y="33462"/>
                    <a:pt x="54222" y="33462"/>
                  </a:cubicBezTo>
                  <a:cubicBezTo>
                    <a:pt x="53796" y="33462"/>
                    <a:pt x="53204" y="32748"/>
                    <a:pt x="52647" y="31857"/>
                  </a:cubicBezTo>
                  <a:cubicBezTo>
                    <a:pt x="52608" y="31779"/>
                    <a:pt x="52608" y="31740"/>
                    <a:pt x="52569" y="31662"/>
                  </a:cubicBezTo>
                  <a:cubicBezTo>
                    <a:pt x="52257" y="31154"/>
                    <a:pt x="51905" y="30608"/>
                    <a:pt x="51593" y="30062"/>
                  </a:cubicBezTo>
                  <a:cubicBezTo>
                    <a:pt x="51203" y="29281"/>
                    <a:pt x="50891" y="28657"/>
                    <a:pt x="50774" y="28461"/>
                  </a:cubicBezTo>
                  <a:cubicBezTo>
                    <a:pt x="49915" y="26939"/>
                    <a:pt x="49096" y="25339"/>
                    <a:pt x="48354" y="23739"/>
                  </a:cubicBezTo>
                  <a:cubicBezTo>
                    <a:pt x="47417" y="21788"/>
                    <a:pt x="46559" y="19798"/>
                    <a:pt x="45739" y="17807"/>
                  </a:cubicBezTo>
                  <a:cubicBezTo>
                    <a:pt x="45076" y="16285"/>
                    <a:pt x="44451" y="14724"/>
                    <a:pt x="43827" y="13202"/>
                  </a:cubicBezTo>
                  <a:cubicBezTo>
                    <a:pt x="43281" y="11680"/>
                    <a:pt x="42773" y="10197"/>
                    <a:pt x="42266" y="8675"/>
                  </a:cubicBezTo>
                  <a:cubicBezTo>
                    <a:pt x="42071" y="8129"/>
                    <a:pt x="41837" y="7504"/>
                    <a:pt x="41642" y="6880"/>
                  </a:cubicBezTo>
                  <a:cubicBezTo>
                    <a:pt x="41251" y="5670"/>
                    <a:pt x="40939" y="4421"/>
                    <a:pt x="40666" y="3212"/>
                  </a:cubicBezTo>
                  <a:cubicBezTo>
                    <a:pt x="40627" y="3173"/>
                    <a:pt x="40627" y="3094"/>
                    <a:pt x="40588" y="3055"/>
                  </a:cubicBezTo>
                  <a:cubicBezTo>
                    <a:pt x="40510" y="2548"/>
                    <a:pt x="40471" y="2002"/>
                    <a:pt x="40510" y="1494"/>
                  </a:cubicBezTo>
                  <a:cubicBezTo>
                    <a:pt x="40536" y="974"/>
                    <a:pt x="40527" y="853"/>
                    <a:pt x="40727" y="853"/>
                  </a:cubicBezTo>
                  <a:close/>
                  <a:moveTo>
                    <a:pt x="40002" y="3992"/>
                  </a:moveTo>
                  <a:cubicBezTo>
                    <a:pt x="40432" y="5631"/>
                    <a:pt x="40900" y="7270"/>
                    <a:pt x="41446" y="8870"/>
                  </a:cubicBezTo>
                  <a:cubicBezTo>
                    <a:pt x="43164" y="14373"/>
                    <a:pt x="45349" y="19759"/>
                    <a:pt x="47964" y="24910"/>
                  </a:cubicBezTo>
                  <a:cubicBezTo>
                    <a:pt x="48783" y="26588"/>
                    <a:pt x="49642" y="28305"/>
                    <a:pt x="50579" y="29905"/>
                  </a:cubicBezTo>
                  <a:cubicBezTo>
                    <a:pt x="50891" y="30491"/>
                    <a:pt x="51164" y="31076"/>
                    <a:pt x="51515" y="31623"/>
                  </a:cubicBezTo>
                  <a:lnTo>
                    <a:pt x="50969" y="31779"/>
                  </a:lnTo>
                  <a:cubicBezTo>
                    <a:pt x="49798" y="32091"/>
                    <a:pt x="48627" y="32442"/>
                    <a:pt x="47456" y="32754"/>
                  </a:cubicBezTo>
                  <a:cubicBezTo>
                    <a:pt x="46013" y="33184"/>
                    <a:pt x="44530" y="33613"/>
                    <a:pt x="43086" y="34042"/>
                  </a:cubicBezTo>
                  <a:cubicBezTo>
                    <a:pt x="41720" y="32793"/>
                    <a:pt x="40822" y="30998"/>
                    <a:pt x="40002" y="29398"/>
                  </a:cubicBezTo>
                  <a:cubicBezTo>
                    <a:pt x="38715" y="26939"/>
                    <a:pt x="37622" y="24481"/>
                    <a:pt x="36607" y="21944"/>
                  </a:cubicBezTo>
                  <a:cubicBezTo>
                    <a:pt x="34851" y="17534"/>
                    <a:pt x="33017" y="12890"/>
                    <a:pt x="32080" y="8168"/>
                  </a:cubicBezTo>
                  <a:cubicBezTo>
                    <a:pt x="33368" y="7504"/>
                    <a:pt x="34656" y="6841"/>
                    <a:pt x="35944" y="6178"/>
                  </a:cubicBezTo>
                  <a:cubicBezTo>
                    <a:pt x="37115" y="5553"/>
                    <a:pt x="38246" y="4968"/>
                    <a:pt x="39378" y="4304"/>
                  </a:cubicBezTo>
                  <a:cubicBezTo>
                    <a:pt x="39573" y="4226"/>
                    <a:pt x="39807" y="4109"/>
                    <a:pt x="40002" y="3992"/>
                  </a:cubicBezTo>
                  <a:close/>
                  <a:moveTo>
                    <a:pt x="31534" y="8480"/>
                  </a:moveTo>
                  <a:cubicBezTo>
                    <a:pt x="32236" y="13358"/>
                    <a:pt x="34188" y="18198"/>
                    <a:pt x="36022" y="22725"/>
                  </a:cubicBezTo>
                  <a:cubicBezTo>
                    <a:pt x="37036" y="25378"/>
                    <a:pt x="38207" y="27954"/>
                    <a:pt x="39495" y="30452"/>
                  </a:cubicBezTo>
                  <a:cubicBezTo>
                    <a:pt x="40198" y="31779"/>
                    <a:pt x="40978" y="33262"/>
                    <a:pt x="42032" y="34354"/>
                  </a:cubicBezTo>
                  <a:lnTo>
                    <a:pt x="39924" y="34940"/>
                  </a:lnTo>
                  <a:cubicBezTo>
                    <a:pt x="34344" y="36501"/>
                    <a:pt x="28802" y="38296"/>
                    <a:pt x="23299" y="39974"/>
                  </a:cubicBezTo>
                  <a:cubicBezTo>
                    <a:pt x="17836" y="34159"/>
                    <a:pt x="15065" y="26471"/>
                    <a:pt x="13660" y="18705"/>
                  </a:cubicBezTo>
                  <a:cubicBezTo>
                    <a:pt x="14518" y="18198"/>
                    <a:pt x="15377" y="17690"/>
                    <a:pt x="16236" y="17183"/>
                  </a:cubicBezTo>
                  <a:cubicBezTo>
                    <a:pt x="20489" y="14763"/>
                    <a:pt x="24782" y="12344"/>
                    <a:pt x="29036" y="9885"/>
                  </a:cubicBezTo>
                  <a:cubicBezTo>
                    <a:pt x="29856" y="9378"/>
                    <a:pt x="30675" y="8948"/>
                    <a:pt x="31534" y="8480"/>
                  </a:cubicBezTo>
                  <a:close/>
                  <a:moveTo>
                    <a:pt x="12801" y="19212"/>
                  </a:moveTo>
                  <a:cubicBezTo>
                    <a:pt x="12723" y="20734"/>
                    <a:pt x="13309" y="22373"/>
                    <a:pt x="13699" y="23817"/>
                  </a:cubicBezTo>
                  <a:cubicBezTo>
                    <a:pt x="14284" y="26081"/>
                    <a:pt x="15026" y="28266"/>
                    <a:pt x="15923" y="30452"/>
                  </a:cubicBezTo>
                  <a:cubicBezTo>
                    <a:pt x="17328" y="33847"/>
                    <a:pt x="19162" y="37945"/>
                    <a:pt x="22168" y="40325"/>
                  </a:cubicBezTo>
                  <a:cubicBezTo>
                    <a:pt x="18577" y="41418"/>
                    <a:pt x="14987" y="42511"/>
                    <a:pt x="11357" y="43448"/>
                  </a:cubicBezTo>
                  <a:lnTo>
                    <a:pt x="11396" y="43448"/>
                  </a:lnTo>
                  <a:cubicBezTo>
                    <a:pt x="10866" y="43586"/>
                    <a:pt x="10445" y="43751"/>
                    <a:pt x="10021" y="43751"/>
                  </a:cubicBezTo>
                  <a:cubicBezTo>
                    <a:pt x="9726" y="43751"/>
                    <a:pt x="9430" y="43671"/>
                    <a:pt x="9094" y="43448"/>
                  </a:cubicBezTo>
                  <a:cubicBezTo>
                    <a:pt x="8508" y="43057"/>
                    <a:pt x="8001" y="42199"/>
                    <a:pt x="7572" y="41574"/>
                  </a:cubicBezTo>
                  <a:cubicBezTo>
                    <a:pt x="6245" y="39584"/>
                    <a:pt x="5152" y="37477"/>
                    <a:pt x="4254" y="35252"/>
                  </a:cubicBezTo>
                  <a:cubicBezTo>
                    <a:pt x="3396" y="33223"/>
                    <a:pt x="2693" y="31154"/>
                    <a:pt x="2186" y="29008"/>
                  </a:cubicBezTo>
                  <a:cubicBezTo>
                    <a:pt x="1991" y="28227"/>
                    <a:pt x="1874" y="27447"/>
                    <a:pt x="1796" y="26666"/>
                  </a:cubicBezTo>
                  <a:cubicBezTo>
                    <a:pt x="1757" y="25222"/>
                    <a:pt x="2420" y="25066"/>
                    <a:pt x="3708" y="24442"/>
                  </a:cubicBezTo>
                  <a:cubicBezTo>
                    <a:pt x="6830" y="22881"/>
                    <a:pt x="9796" y="21007"/>
                    <a:pt x="12801" y="19212"/>
                  </a:cubicBezTo>
                  <a:close/>
                  <a:moveTo>
                    <a:pt x="40496" y="0"/>
                  </a:moveTo>
                  <a:cubicBezTo>
                    <a:pt x="40305" y="0"/>
                    <a:pt x="40132" y="34"/>
                    <a:pt x="40002" y="128"/>
                  </a:cubicBezTo>
                  <a:cubicBezTo>
                    <a:pt x="39339" y="636"/>
                    <a:pt x="39534" y="2002"/>
                    <a:pt x="39807" y="3173"/>
                  </a:cubicBezTo>
                  <a:cubicBezTo>
                    <a:pt x="39612" y="3602"/>
                    <a:pt x="38129" y="4148"/>
                    <a:pt x="37739" y="4343"/>
                  </a:cubicBezTo>
                  <a:cubicBezTo>
                    <a:pt x="36451" y="5046"/>
                    <a:pt x="35163" y="5709"/>
                    <a:pt x="33914" y="6334"/>
                  </a:cubicBezTo>
                  <a:cubicBezTo>
                    <a:pt x="31456" y="7582"/>
                    <a:pt x="29075" y="8948"/>
                    <a:pt x="26695" y="10314"/>
                  </a:cubicBezTo>
                  <a:cubicBezTo>
                    <a:pt x="22011" y="13046"/>
                    <a:pt x="17250" y="15700"/>
                    <a:pt x="12528" y="18393"/>
                  </a:cubicBezTo>
                  <a:cubicBezTo>
                    <a:pt x="10577" y="19485"/>
                    <a:pt x="8742" y="20695"/>
                    <a:pt x="6791" y="21788"/>
                  </a:cubicBezTo>
                  <a:cubicBezTo>
                    <a:pt x="5581" y="22529"/>
                    <a:pt x="4333" y="23232"/>
                    <a:pt x="3045" y="23856"/>
                  </a:cubicBezTo>
                  <a:cubicBezTo>
                    <a:pt x="2498" y="24091"/>
                    <a:pt x="1757" y="24247"/>
                    <a:pt x="1367" y="24715"/>
                  </a:cubicBezTo>
                  <a:cubicBezTo>
                    <a:pt x="1" y="26432"/>
                    <a:pt x="1679" y="30452"/>
                    <a:pt x="2264" y="32169"/>
                  </a:cubicBezTo>
                  <a:cubicBezTo>
                    <a:pt x="3513" y="35994"/>
                    <a:pt x="5230" y="40247"/>
                    <a:pt x="7923" y="43330"/>
                  </a:cubicBezTo>
                  <a:cubicBezTo>
                    <a:pt x="8352" y="43838"/>
                    <a:pt x="8938" y="44540"/>
                    <a:pt x="9679" y="44657"/>
                  </a:cubicBezTo>
                  <a:cubicBezTo>
                    <a:pt x="10108" y="44657"/>
                    <a:pt x="10538" y="44540"/>
                    <a:pt x="10928" y="44384"/>
                  </a:cubicBezTo>
                  <a:cubicBezTo>
                    <a:pt x="12411" y="43955"/>
                    <a:pt x="13855" y="43526"/>
                    <a:pt x="15338" y="43096"/>
                  </a:cubicBezTo>
                  <a:cubicBezTo>
                    <a:pt x="20333" y="41574"/>
                    <a:pt x="25329" y="40052"/>
                    <a:pt x="30324" y="38530"/>
                  </a:cubicBezTo>
                  <a:cubicBezTo>
                    <a:pt x="34461" y="37320"/>
                    <a:pt x="38598" y="36150"/>
                    <a:pt x="42773" y="34940"/>
                  </a:cubicBezTo>
                  <a:cubicBezTo>
                    <a:pt x="42826" y="34961"/>
                    <a:pt x="42878" y="34970"/>
                    <a:pt x="42929" y="34970"/>
                  </a:cubicBezTo>
                  <a:cubicBezTo>
                    <a:pt x="43067" y="34970"/>
                    <a:pt x="43195" y="34898"/>
                    <a:pt x="43281" y="34784"/>
                  </a:cubicBezTo>
                  <a:cubicBezTo>
                    <a:pt x="43710" y="34667"/>
                    <a:pt x="44139" y="34550"/>
                    <a:pt x="44569" y="34432"/>
                  </a:cubicBezTo>
                  <a:cubicBezTo>
                    <a:pt x="45895" y="34042"/>
                    <a:pt x="47222" y="33613"/>
                    <a:pt x="48510" y="33223"/>
                  </a:cubicBezTo>
                  <a:cubicBezTo>
                    <a:pt x="49133" y="33039"/>
                    <a:pt x="50858" y="32237"/>
                    <a:pt x="51744" y="32237"/>
                  </a:cubicBezTo>
                  <a:cubicBezTo>
                    <a:pt x="51802" y="32237"/>
                    <a:pt x="51856" y="32240"/>
                    <a:pt x="51905" y="32247"/>
                  </a:cubicBezTo>
                  <a:cubicBezTo>
                    <a:pt x="52335" y="32989"/>
                    <a:pt x="52959" y="33652"/>
                    <a:pt x="53740" y="34081"/>
                  </a:cubicBezTo>
                  <a:cubicBezTo>
                    <a:pt x="53899" y="34161"/>
                    <a:pt x="54050" y="34197"/>
                    <a:pt x="54193" y="34197"/>
                  </a:cubicBezTo>
                  <a:cubicBezTo>
                    <a:pt x="55099" y="34197"/>
                    <a:pt x="55687" y="32765"/>
                    <a:pt x="56159" y="32091"/>
                  </a:cubicBezTo>
                  <a:cubicBezTo>
                    <a:pt x="57096" y="30803"/>
                    <a:pt x="58696" y="29359"/>
                    <a:pt x="58696" y="27681"/>
                  </a:cubicBezTo>
                  <a:cubicBezTo>
                    <a:pt x="58696" y="23934"/>
                    <a:pt x="56862" y="19798"/>
                    <a:pt x="55496" y="16285"/>
                  </a:cubicBezTo>
                  <a:cubicBezTo>
                    <a:pt x="56120" y="15973"/>
                    <a:pt x="56745" y="15661"/>
                    <a:pt x="57330" y="15427"/>
                  </a:cubicBezTo>
                  <a:lnTo>
                    <a:pt x="62989" y="13046"/>
                  </a:lnTo>
                  <a:lnTo>
                    <a:pt x="72550" y="9026"/>
                  </a:lnTo>
                  <a:lnTo>
                    <a:pt x="72589" y="8987"/>
                  </a:lnTo>
                  <a:lnTo>
                    <a:pt x="72628" y="8987"/>
                  </a:lnTo>
                  <a:cubicBezTo>
                    <a:pt x="73331" y="8441"/>
                    <a:pt x="72745" y="7036"/>
                    <a:pt x="72472" y="6412"/>
                  </a:cubicBezTo>
                  <a:cubicBezTo>
                    <a:pt x="72264" y="5925"/>
                    <a:pt x="71714" y="4756"/>
                    <a:pt x="71017" y="4756"/>
                  </a:cubicBezTo>
                  <a:cubicBezTo>
                    <a:pt x="70932" y="4756"/>
                    <a:pt x="70844" y="4773"/>
                    <a:pt x="70755" y="4812"/>
                  </a:cubicBezTo>
                  <a:cubicBezTo>
                    <a:pt x="65057" y="7192"/>
                    <a:pt x="59320" y="9534"/>
                    <a:pt x="53623" y="11992"/>
                  </a:cubicBezTo>
                  <a:cubicBezTo>
                    <a:pt x="52179" y="8675"/>
                    <a:pt x="50618" y="5202"/>
                    <a:pt x="48393" y="2392"/>
                  </a:cubicBezTo>
                  <a:cubicBezTo>
                    <a:pt x="47339" y="1065"/>
                    <a:pt x="46715" y="987"/>
                    <a:pt x="45193" y="753"/>
                  </a:cubicBezTo>
                  <a:lnTo>
                    <a:pt x="41798" y="207"/>
                  </a:lnTo>
                  <a:cubicBezTo>
                    <a:pt x="41471" y="179"/>
                    <a:pt x="40936" y="0"/>
                    <a:pt x="4049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6" name="Google Shape;2364;p51">
            <a:extLst>
              <a:ext uri="{FF2B5EF4-FFF2-40B4-BE49-F238E27FC236}">
                <a16:creationId xmlns:a16="http://schemas.microsoft.com/office/drawing/2014/main" id="{739C0491-7347-1C25-54DC-21FD700DE18C}"/>
              </a:ext>
            </a:extLst>
          </p:cNvPr>
          <p:cNvGrpSpPr/>
          <p:nvPr/>
        </p:nvGrpSpPr>
        <p:grpSpPr>
          <a:xfrm rot="-4560077">
            <a:off x="7066806" y="1127434"/>
            <a:ext cx="928674" cy="745149"/>
            <a:chOff x="7694900" y="1959325"/>
            <a:chExt cx="928675" cy="745150"/>
          </a:xfrm>
          <a:solidFill>
            <a:schemeClr val="tx2">
              <a:lumMod val="25000"/>
            </a:schemeClr>
          </a:solidFill>
        </p:grpSpPr>
        <p:cxnSp>
          <p:nvCxnSpPr>
            <p:cNvPr id="1217" name="Google Shape;2365;p51">
              <a:extLst>
                <a:ext uri="{FF2B5EF4-FFF2-40B4-BE49-F238E27FC236}">
                  <a16:creationId xmlns:a16="http://schemas.microsoft.com/office/drawing/2014/main" id="{45B86B15-0C07-42AB-095A-735EBDF87FB8}"/>
                </a:ext>
              </a:extLst>
            </p:cNvPr>
            <p:cNvCxnSpPr/>
            <p:nvPr/>
          </p:nvCxnSpPr>
          <p:spPr>
            <a:xfrm rot="10800000" flipH="1">
              <a:off x="8174500" y="2010650"/>
              <a:ext cx="255000" cy="377400"/>
            </a:xfrm>
            <a:prstGeom prst="straightConnector1">
              <a:avLst/>
            </a:prstGeom>
            <a:grpFill/>
            <a:ln w="19050" cap="flat" cmpd="sng">
              <a:solidFill>
                <a:schemeClr val="tx2">
                  <a:lumMod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18" name="Google Shape;2366;p51">
              <a:extLst>
                <a:ext uri="{FF2B5EF4-FFF2-40B4-BE49-F238E27FC236}">
                  <a16:creationId xmlns:a16="http://schemas.microsoft.com/office/drawing/2014/main" id="{34C6BDFF-BE2A-0090-E7D5-8E279D7FA695}"/>
                </a:ext>
              </a:extLst>
            </p:cNvPr>
            <p:cNvCxnSpPr/>
            <p:nvPr/>
          </p:nvCxnSpPr>
          <p:spPr>
            <a:xfrm rot="10800000">
              <a:off x="7990800" y="1959325"/>
              <a:ext cx="10200" cy="357300"/>
            </a:xfrm>
            <a:prstGeom prst="straightConnector1">
              <a:avLst/>
            </a:prstGeom>
            <a:grpFill/>
            <a:ln w="19050" cap="flat" cmpd="sng">
              <a:solidFill>
                <a:schemeClr val="tx2">
                  <a:lumMod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19" name="Google Shape;2367;p51">
              <a:extLst>
                <a:ext uri="{FF2B5EF4-FFF2-40B4-BE49-F238E27FC236}">
                  <a16:creationId xmlns:a16="http://schemas.microsoft.com/office/drawing/2014/main" id="{D2E76FEB-4701-7A9D-4697-4A5EE2BC8138}"/>
                </a:ext>
              </a:extLst>
            </p:cNvPr>
            <p:cNvCxnSpPr/>
            <p:nvPr/>
          </p:nvCxnSpPr>
          <p:spPr>
            <a:xfrm rot="10800000" flipH="1">
              <a:off x="8266350" y="2418725"/>
              <a:ext cx="316500" cy="91800"/>
            </a:xfrm>
            <a:prstGeom prst="straightConnector1">
              <a:avLst/>
            </a:prstGeom>
            <a:grpFill/>
            <a:ln w="19050" cap="flat" cmpd="sng">
              <a:solidFill>
                <a:schemeClr val="tx2">
                  <a:lumMod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20" name="Google Shape;2368;p51">
              <a:extLst>
                <a:ext uri="{FF2B5EF4-FFF2-40B4-BE49-F238E27FC236}">
                  <a16:creationId xmlns:a16="http://schemas.microsoft.com/office/drawing/2014/main" id="{FCEC0296-CA41-1113-5F68-BEBA0E08F4B0}"/>
                </a:ext>
              </a:extLst>
            </p:cNvPr>
            <p:cNvCxnSpPr/>
            <p:nvPr/>
          </p:nvCxnSpPr>
          <p:spPr>
            <a:xfrm rot="10800000">
              <a:off x="7694900" y="2010600"/>
              <a:ext cx="91800" cy="255000"/>
            </a:xfrm>
            <a:prstGeom prst="straightConnector1">
              <a:avLst/>
            </a:prstGeom>
            <a:grpFill/>
            <a:ln w="19050" cap="flat" cmpd="sng">
              <a:solidFill>
                <a:schemeClr val="tx2">
                  <a:lumMod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21" name="Google Shape;2369;p51">
              <a:extLst>
                <a:ext uri="{FF2B5EF4-FFF2-40B4-BE49-F238E27FC236}">
                  <a16:creationId xmlns:a16="http://schemas.microsoft.com/office/drawing/2014/main" id="{EFF9D0E7-426F-6D99-298F-7E58AE28182A}"/>
                </a:ext>
              </a:extLst>
            </p:cNvPr>
            <p:cNvCxnSpPr/>
            <p:nvPr/>
          </p:nvCxnSpPr>
          <p:spPr>
            <a:xfrm>
              <a:off x="8347875" y="2642675"/>
              <a:ext cx="275700" cy="61800"/>
            </a:xfrm>
            <a:prstGeom prst="straightConnector1">
              <a:avLst/>
            </a:prstGeom>
            <a:grpFill/>
            <a:ln w="19050" cap="flat" cmpd="sng">
              <a:solidFill>
                <a:schemeClr val="tx2">
                  <a:lumMod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222" name="Google Shape;2370;p51">
            <a:extLst>
              <a:ext uri="{FF2B5EF4-FFF2-40B4-BE49-F238E27FC236}">
                <a16:creationId xmlns:a16="http://schemas.microsoft.com/office/drawing/2014/main" id="{450539E5-1D9B-F92B-D5BE-7585557ABA76}"/>
              </a:ext>
            </a:extLst>
          </p:cNvPr>
          <p:cNvGrpSpPr/>
          <p:nvPr/>
        </p:nvGrpSpPr>
        <p:grpSpPr>
          <a:xfrm rot="5660521">
            <a:off x="7134092" y="3574981"/>
            <a:ext cx="928554" cy="745053"/>
            <a:chOff x="7694900" y="1959325"/>
            <a:chExt cx="928675" cy="745150"/>
          </a:xfrm>
          <a:solidFill>
            <a:schemeClr val="tx2">
              <a:lumMod val="25000"/>
            </a:schemeClr>
          </a:solidFill>
        </p:grpSpPr>
        <p:cxnSp>
          <p:nvCxnSpPr>
            <p:cNvPr id="1223" name="Google Shape;2371;p51">
              <a:extLst>
                <a:ext uri="{FF2B5EF4-FFF2-40B4-BE49-F238E27FC236}">
                  <a16:creationId xmlns:a16="http://schemas.microsoft.com/office/drawing/2014/main" id="{00F47247-C627-D751-C325-9B1F8BD27EBE}"/>
                </a:ext>
              </a:extLst>
            </p:cNvPr>
            <p:cNvCxnSpPr/>
            <p:nvPr/>
          </p:nvCxnSpPr>
          <p:spPr>
            <a:xfrm rot="10800000" flipH="1">
              <a:off x="8174500" y="2010650"/>
              <a:ext cx="255000" cy="377400"/>
            </a:xfrm>
            <a:prstGeom prst="straightConnector1">
              <a:avLst/>
            </a:prstGeom>
            <a:grpFill/>
            <a:ln w="19050" cap="flat" cmpd="sng">
              <a:solidFill>
                <a:schemeClr val="tx2">
                  <a:lumMod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24" name="Google Shape;2372;p51">
              <a:extLst>
                <a:ext uri="{FF2B5EF4-FFF2-40B4-BE49-F238E27FC236}">
                  <a16:creationId xmlns:a16="http://schemas.microsoft.com/office/drawing/2014/main" id="{38701171-BA1B-C94A-B4BB-B534DFC456A9}"/>
                </a:ext>
              </a:extLst>
            </p:cNvPr>
            <p:cNvCxnSpPr/>
            <p:nvPr/>
          </p:nvCxnSpPr>
          <p:spPr>
            <a:xfrm rot="10800000">
              <a:off x="7990800" y="1959325"/>
              <a:ext cx="10200" cy="357300"/>
            </a:xfrm>
            <a:prstGeom prst="straightConnector1">
              <a:avLst/>
            </a:prstGeom>
            <a:grpFill/>
            <a:ln w="19050" cap="flat" cmpd="sng">
              <a:solidFill>
                <a:schemeClr val="tx2">
                  <a:lumMod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25" name="Google Shape;2373;p51">
              <a:extLst>
                <a:ext uri="{FF2B5EF4-FFF2-40B4-BE49-F238E27FC236}">
                  <a16:creationId xmlns:a16="http://schemas.microsoft.com/office/drawing/2014/main" id="{91552431-F8AC-CDA8-9718-290CB6B9C6FE}"/>
                </a:ext>
              </a:extLst>
            </p:cNvPr>
            <p:cNvCxnSpPr/>
            <p:nvPr/>
          </p:nvCxnSpPr>
          <p:spPr>
            <a:xfrm rot="10800000" flipH="1">
              <a:off x="8266350" y="2418725"/>
              <a:ext cx="316500" cy="91800"/>
            </a:xfrm>
            <a:prstGeom prst="straightConnector1">
              <a:avLst/>
            </a:prstGeom>
            <a:grpFill/>
            <a:ln w="19050" cap="flat" cmpd="sng">
              <a:solidFill>
                <a:schemeClr val="tx2">
                  <a:lumMod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26" name="Google Shape;2374;p51">
              <a:extLst>
                <a:ext uri="{FF2B5EF4-FFF2-40B4-BE49-F238E27FC236}">
                  <a16:creationId xmlns:a16="http://schemas.microsoft.com/office/drawing/2014/main" id="{6D9D955A-4451-4780-1673-7D42509D9CA2}"/>
                </a:ext>
              </a:extLst>
            </p:cNvPr>
            <p:cNvCxnSpPr/>
            <p:nvPr/>
          </p:nvCxnSpPr>
          <p:spPr>
            <a:xfrm rot="10800000">
              <a:off x="7694900" y="2010600"/>
              <a:ext cx="91800" cy="255000"/>
            </a:xfrm>
            <a:prstGeom prst="straightConnector1">
              <a:avLst/>
            </a:prstGeom>
            <a:grpFill/>
            <a:ln w="19050" cap="flat" cmpd="sng">
              <a:solidFill>
                <a:schemeClr val="tx2">
                  <a:lumMod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27" name="Google Shape;2375;p51">
              <a:extLst>
                <a:ext uri="{FF2B5EF4-FFF2-40B4-BE49-F238E27FC236}">
                  <a16:creationId xmlns:a16="http://schemas.microsoft.com/office/drawing/2014/main" id="{FB7578F0-C143-53AE-526C-52794CB8C44E}"/>
                </a:ext>
              </a:extLst>
            </p:cNvPr>
            <p:cNvCxnSpPr/>
            <p:nvPr/>
          </p:nvCxnSpPr>
          <p:spPr>
            <a:xfrm>
              <a:off x="8347875" y="2642675"/>
              <a:ext cx="275700" cy="61800"/>
            </a:xfrm>
            <a:prstGeom prst="straightConnector1">
              <a:avLst/>
            </a:prstGeom>
            <a:grpFill/>
            <a:ln w="19050" cap="flat" cmpd="sng">
              <a:solidFill>
                <a:schemeClr val="tx2">
                  <a:lumMod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228" name="Google Shape;2382;p51">
            <a:extLst>
              <a:ext uri="{FF2B5EF4-FFF2-40B4-BE49-F238E27FC236}">
                <a16:creationId xmlns:a16="http://schemas.microsoft.com/office/drawing/2014/main" id="{A18ECDF5-5A05-3125-C5F8-368D231FF025}"/>
              </a:ext>
            </a:extLst>
          </p:cNvPr>
          <p:cNvGrpSpPr/>
          <p:nvPr/>
        </p:nvGrpSpPr>
        <p:grpSpPr>
          <a:xfrm>
            <a:off x="6710368" y="1162145"/>
            <a:ext cx="238224" cy="370822"/>
            <a:chOff x="4728538" y="1222988"/>
            <a:chExt cx="238224" cy="370822"/>
          </a:xfrm>
          <a:solidFill>
            <a:schemeClr val="tx2">
              <a:lumMod val="25000"/>
            </a:schemeClr>
          </a:solidFill>
        </p:grpSpPr>
        <p:sp>
          <p:nvSpPr>
            <p:cNvPr id="1229" name="Google Shape;2383;p51">
              <a:extLst>
                <a:ext uri="{FF2B5EF4-FFF2-40B4-BE49-F238E27FC236}">
                  <a16:creationId xmlns:a16="http://schemas.microsoft.com/office/drawing/2014/main" id="{CA209076-B70C-0A93-606E-F292076DB502}"/>
                </a:ext>
              </a:extLst>
            </p:cNvPr>
            <p:cNvSpPr/>
            <p:nvPr/>
          </p:nvSpPr>
          <p:spPr>
            <a:xfrm rot="-1960143">
              <a:off x="4913282" y="1379518"/>
              <a:ext cx="31332" cy="29927"/>
            </a:xfrm>
            <a:custGeom>
              <a:avLst/>
              <a:gdLst/>
              <a:ahLst/>
              <a:cxnLst/>
              <a:rect l="l" t="t" r="r" b="b"/>
              <a:pathLst>
                <a:path w="825" h="788" extrusionOk="0">
                  <a:moveTo>
                    <a:pt x="395" y="0"/>
                  </a:moveTo>
                  <a:cubicBezTo>
                    <a:pt x="180" y="0"/>
                    <a:pt x="1" y="179"/>
                    <a:pt x="1" y="394"/>
                  </a:cubicBezTo>
                  <a:cubicBezTo>
                    <a:pt x="1" y="609"/>
                    <a:pt x="180" y="788"/>
                    <a:pt x="395" y="788"/>
                  </a:cubicBezTo>
                  <a:cubicBezTo>
                    <a:pt x="645" y="788"/>
                    <a:pt x="824" y="609"/>
                    <a:pt x="824" y="394"/>
                  </a:cubicBezTo>
                  <a:cubicBezTo>
                    <a:pt x="824" y="179"/>
                    <a:pt x="645" y="0"/>
                    <a:pt x="39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2384;p51">
              <a:extLst>
                <a:ext uri="{FF2B5EF4-FFF2-40B4-BE49-F238E27FC236}">
                  <a16:creationId xmlns:a16="http://schemas.microsoft.com/office/drawing/2014/main" id="{8DF5B307-B3F2-EA18-AEEC-FDD08C4278B7}"/>
                </a:ext>
              </a:extLst>
            </p:cNvPr>
            <p:cNvSpPr/>
            <p:nvPr/>
          </p:nvSpPr>
          <p:spPr>
            <a:xfrm rot="-1960143">
              <a:off x="4895488" y="1234407"/>
              <a:ext cx="59853" cy="59853"/>
            </a:xfrm>
            <a:custGeom>
              <a:avLst/>
              <a:gdLst/>
              <a:ahLst/>
              <a:cxnLst/>
              <a:rect l="l" t="t" r="r" b="b"/>
              <a:pathLst>
                <a:path w="1576" h="1576" extrusionOk="0">
                  <a:moveTo>
                    <a:pt x="788" y="0"/>
                  </a:moveTo>
                  <a:cubicBezTo>
                    <a:pt x="359" y="0"/>
                    <a:pt x="1" y="358"/>
                    <a:pt x="1" y="788"/>
                  </a:cubicBezTo>
                  <a:cubicBezTo>
                    <a:pt x="1" y="1253"/>
                    <a:pt x="359" y="1575"/>
                    <a:pt x="788" y="1575"/>
                  </a:cubicBezTo>
                  <a:cubicBezTo>
                    <a:pt x="1254" y="1575"/>
                    <a:pt x="1576" y="1253"/>
                    <a:pt x="1576" y="788"/>
                  </a:cubicBezTo>
                  <a:cubicBezTo>
                    <a:pt x="1576" y="358"/>
                    <a:pt x="1254" y="0"/>
                    <a:pt x="78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2385;p51">
              <a:extLst>
                <a:ext uri="{FF2B5EF4-FFF2-40B4-BE49-F238E27FC236}">
                  <a16:creationId xmlns:a16="http://schemas.microsoft.com/office/drawing/2014/main" id="{CC2F2D8A-0486-25F2-E3D9-2D827287AB81}"/>
                </a:ext>
              </a:extLst>
            </p:cNvPr>
            <p:cNvSpPr/>
            <p:nvPr/>
          </p:nvSpPr>
          <p:spPr>
            <a:xfrm rot="-1960143">
              <a:off x="4735697" y="1548081"/>
              <a:ext cx="39459" cy="38092"/>
            </a:xfrm>
            <a:custGeom>
              <a:avLst/>
              <a:gdLst/>
              <a:ahLst/>
              <a:cxnLst/>
              <a:rect l="l" t="t" r="r" b="b"/>
              <a:pathLst>
                <a:path w="1039" h="1003" extrusionOk="0">
                  <a:moveTo>
                    <a:pt x="502" y="0"/>
                  </a:moveTo>
                  <a:cubicBezTo>
                    <a:pt x="251" y="0"/>
                    <a:pt x="1" y="215"/>
                    <a:pt x="1" y="501"/>
                  </a:cubicBezTo>
                  <a:cubicBezTo>
                    <a:pt x="1" y="788"/>
                    <a:pt x="251" y="1002"/>
                    <a:pt x="502" y="1002"/>
                  </a:cubicBezTo>
                  <a:cubicBezTo>
                    <a:pt x="788" y="1002"/>
                    <a:pt x="1039" y="788"/>
                    <a:pt x="1039" y="501"/>
                  </a:cubicBezTo>
                  <a:cubicBezTo>
                    <a:pt x="1039" y="215"/>
                    <a:pt x="788" y="0"/>
                    <a:pt x="50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32" name="Google Shape;2401;p51">
            <a:extLst>
              <a:ext uri="{FF2B5EF4-FFF2-40B4-BE49-F238E27FC236}">
                <a16:creationId xmlns:a16="http://schemas.microsoft.com/office/drawing/2014/main" id="{E7B7D6BD-687E-F016-DD70-6CE0E5929083}"/>
              </a:ext>
            </a:extLst>
          </p:cNvPr>
          <p:cNvGrpSpPr/>
          <p:nvPr/>
        </p:nvGrpSpPr>
        <p:grpSpPr>
          <a:xfrm>
            <a:off x="8591467" y="2691536"/>
            <a:ext cx="417521" cy="481485"/>
            <a:chOff x="5110362" y="1552354"/>
            <a:chExt cx="417521" cy="481485"/>
          </a:xfrm>
          <a:solidFill>
            <a:schemeClr val="tx2">
              <a:lumMod val="25000"/>
            </a:schemeClr>
          </a:solidFill>
        </p:grpSpPr>
        <p:sp>
          <p:nvSpPr>
            <p:cNvPr id="1233" name="Google Shape;2402;p51">
              <a:extLst>
                <a:ext uri="{FF2B5EF4-FFF2-40B4-BE49-F238E27FC236}">
                  <a16:creationId xmlns:a16="http://schemas.microsoft.com/office/drawing/2014/main" id="{CD96566E-CBFB-D22F-E92A-CC5436853D46}"/>
                </a:ext>
              </a:extLst>
            </p:cNvPr>
            <p:cNvSpPr/>
            <p:nvPr/>
          </p:nvSpPr>
          <p:spPr>
            <a:xfrm rot="-1960143">
              <a:off x="5117369" y="1940350"/>
              <a:ext cx="36725" cy="36725"/>
            </a:xfrm>
            <a:custGeom>
              <a:avLst/>
              <a:gdLst/>
              <a:ahLst/>
              <a:cxnLst/>
              <a:rect l="l" t="t" r="r" b="b"/>
              <a:pathLst>
                <a:path w="967" h="967" extrusionOk="0">
                  <a:moveTo>
                    <a:pt x="465" y="0"/>
                  </a:moveTo>
                  <a:cubicBezTo>
                    <a:pt x="215" y="0"/>
                    <a:pt x="0" y="215"/>
                    <a:pt x="0" y="501"/>
                  </a:cubicBezTo>
                  <a:cubicBezTo>
                    <a:pt x="0" y="752"/>
                    <a:pt x="215" y="967"/>
                    <a:pt x="465" y="967"/>
                  </a:cubicBezTo>
                  <a:cubicBezTo>
                    <a:pt x="752" y="967"/>
                    <a:pt x="967" y="752"/>
                    <a:pt x="967" y="501"/>
                  </a:cubicBezTo>
                  <a:cubicBezTo>
                    <a:pt x="967" y="215"/>
                    <a:pt x="752" y="0"/>
                    <a:pt x="4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2403;p51">
              <a:extLst>
                <a:ext uri="{FF2B5EF4-FFF2-40B4-BE49-F238E27FC236}">
                  <a16:creationId xmlns:a16="http://schemas.microsoft.com/office/drawing/2014/main" id="{18787E13-79D9-191E-A9D7-355F17B63F11}"/>
                </a:ext>
              </a:extLst>
            </p:cNvPr>
            <p:cNvSpPr/>
            <p:nvPr/>
          </p:nvSpPr>
          <p:spPr>
            <a:xfrm rot="-1960143">
              <a:off x="5228515" y="1996018"/>
              <a:ext cx="36725" cy="30306"/>
            </a:xfrm>
            <a:custGeom>
              <a:avLst/>
              <a:gdLst/>
              <a:ahLst/>
              <a:cxnLst/>
              <a:rect l="l" t="t" r="r" b="b"/>
              <a:pathLst>
                <a:path w="967" h="798" extrusionOk="0">
                  <a:moveTo>
                    <a:pt x="537" y="1"/>
                  </a:moveTo>
                  <a:cubicBezTo>
                    <a:pt x="179" y="1"/>
                    <a:pt x="0" y="430"/>
                    <a:pt x="251" y="681"/>
                  </a:cubicBezTo>
                  <a:cubicBezTo>
                    <a:pt x="331" y="762"/>
                    <a:pt x="434" y="798"/>
                    <a:pt x="537" y="798"/>
                  </a:cubicBezTo>
                  <a:cubicBezTo>
                    <a:pt x="753" y="798"/>
                    <a:pt x="967" y="637"/>
                    <a:pt x="967" y="395"/>
                  </a:cubicBezTo>
                  <a:cubicBezTo>
                    <a:pt x="967" y="180"/>
                    <a:pt x="752" y="1"/>
                    <a:pt x="53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2404;p51">
              <a:extLst>
                <a:ext uri="{FF2B5EF4-FFF2-40B4-BE49-F238E27FC236}">
                  <a16:creationId xmlns:a16="http://schemas.microsoft.com/office/drawing/2014/main" id="{8F113779-5FE8-8646-8662-5D4CD07F8A66}"/>
                </a:ext>
              </a:extLst>
            </p:cNvPr>
            <p:cNvSpPr/>
            <p:nvPr/>
          </p:nvSpPr>
          <p:spPr>
            <a:xfrm rot="-1960143">
              <a:off x="5466322" y="1684105"/>
              <a:ext cx="51688" cy="51726"/>
            </a:xfrm>
            <a:custGeom>
              <a:avLst/>
              <a:gdLst/>
              <a:ahLst/>
              <a:cxnLst/>
              <a:rect l="l" t="t" r="r" b="b"/>
              <a:pathLst>
                <a:path w="1361" h="1362" extrusionOk="0">
                  <a:moveTo>
                    <a:pt x="681" y="1"/>
                  </a:moveTo>
                  <a:cubicBezTo>
                    <a:pt x="323" y="1"/>
                    <a:pt x="1" y="323"/>
                    <a:pt x="1" y="681"/>
                  </a:cubicBezTo>
                  <a:cubicBezTo>
                    <a:pt x="1" y="1075"/>
                    <a:pt x="323" y="1361"/>
                    <a:pt x="681" y="1361"/>
                  </a:cubicBezTo>
                  <a:cubicBezTo>
                    <a:pt x="1075" y="1361"/>
                    <a:pt x="1361" y="1075"/>
                    <a:pt x="1361" y="681"/>
                  </a:cubicBezTo>
                  <a:cubicBezTo>
                    <a:pt x="1361" y="323"/>
                    <a:pt x="1075" y="1"/>
                    <a:pt x="68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2405;p51">
              <a:extLst>
                <a:ext uri="{FF2B5EF4-FFF2-40B4-BE49-F238E27FC236}">
                  <a16:creationId xmlns:a16="http://schemas.microsoft.com/office/drawing/2014/main" id="{1146DECB-C245-4811-682F-E1F3F06ACC54}"/>
                </a:ext>
              </a:extLst>
            </p:cNvPr>
            <p:cNvSpPr/>
            <p:nvPr/>
          </p:nvSpPr>
          <p:spPr>
            <a:xfrm rot="-1960143">
              <a:off x="5372448" y="1563513"/>
              <a:ext cx="58486" cy="58486"/>
            </a:xfrm>
            <a:custGeom>
              <a:avLst/>
              <a:gdLst/>
              <a:ahLst/>
              <a:cxnLst/>
              <a:rect l="l" t="t" r="r" b="b"/>
              <a:pathLst>
                <a:path w="1540" h="1540" extrusionOk="0">
                  <a:moveTo>
                    <a:pt x="788" y="1"/>
                  </a:moveTo>
                  <a:cubicBezTo>
                    <a:pt x="358" y="1"/>
                    <a:pt x="0" y="359"/>
                    <a:pt x="0" y="788"/>
                  </a:cubicBezTo>
                  <a:cubicBezTo>
                    <a:pt x="0" y="1182"/>
                    <a:pt x="358" y="1540"/>
                    <a:pt x="788" y="1540"/>
                  </a:cubicBezTo>
                  <a:cubicBezTo>
                    <a:pt x="1217" y="1540"/>
                    <a:pt x="1539" y="1182"/>
                    <a:pt x="1539" y="788"/>
                  </a:cubicBezTo>
                  <a:cubicBezTo>
                    <a:pt x="1539" y="359"/>
                    <a:pt x="1217" y="1"/>
                    <a:pt x="78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37" name="Google Shape;2420;p51">
            <a:extLst>
              <a:ext uri="{FF2B5EF4-FFF2-40B4-BE49-F238E27FC236}">
                <a16:creationId xmlns:a16="http://schemas.microsoft.com/office/drawing/2014/main" id="{2AB8962B-C06D-3E6F-3D35-27C78784382C}"/>
              </a:ext>
            </a:extLst>
          </p:cNvPr>
          <p:cNvGrpSpPr/>
          <p:nvPr/>
        </p:nvGrpSpPr>
        <p:grpSpPr>
          <a:xfrm>
            <a:off x="8399211" y="3899666"/>
            <a:ext cx="192250" cy="401583"/>
            <a:chOff x="4132056" y="1252046"/>
            <a:chExt cx="192250" cy="401583"/>
          </a:xfrm>
          <a:solidFill>
            <a:schemeClr val="tx2">
              <a:lumMod val="25000"/>
            </a:schemeClr>
          </a:solidFill>
        </p:grpSpPr>
        <p:sp>
          <p:nvSpPr>
            <p:cNvPr id="1238" name="Google Shape;2421;p51">
              <a:extLst>
                <a:ext uri="{FF2B5EF4-FFF2-40B4-BE49-F238E27FC236}">
                  <a16:creationId xmlns:a16="http://schemas.microsoft.com/office/drawing/2014/main" id="{95A6E94E-C6F4-4874-0002-726308A33981}"/>
                </a:ext>
              </a:extLst>
            </p:cNvPr>
            <p:cNvSpPr/>
            <p:nvPr/>
          </p:nvSpPr>
          <p:spPr>
            <a:xfrm rot="-1960143">
              <a:off x="4138780" y="1605716"/>
              <a:ext cx="46257" cy="38472"/>
            </a:xfrm>
            <a:custGeom>
              <a:avLst/>
              <a:gdLst/>
              <a:ahLst/>
              <a:cxnLst/>
              <a:rect l="l" t="t" r="r" b="b"/>
              <a:pathLst>
                <a:path w="1218" h="1013" extrusionOk="0">
                  <a:moveTo>
                    <a:pt x="716" y="0"/>
                  </a:moveTo>
                  <a:cubicBezTo>
                    <a:pt x="251" y="0"/>
                    <a:pt x="0" y="537"/>
                    <a:pt x="323" y="859"/>
                  </a:cubicBezTo>
                  <a:cubicBezTo>
                    <a:pt x="428" y="965"/>
                    <a:pt x="561" y="1013"/>
                    <a:pt x="692" y="1013"/>
                  </a:cubicBezTo>
                  <a:cubicBezTo>
                    <a:pt x="959" y="1013"/>
                    <a:pt x="1217" y="814"/>
                    <a:pt x="1217" y="501"/>
                  </a:cubicBezTo>
                  <a:cubicBezTo>
                    <a:pt x="1217" y="215"/>
                    <a:pt x="967" y="0"/>
                    <a:pt x="7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2422;p51">
              <a:extLst>
                <a:ext uri="{FF2B5EF4-FFF2-40B4-BE49-F238E27FC236}">
                  <a16:creationId xmlns:a16="http://schemas.microsoft.com/office/drawing/2014/main" id="{1DC11AA7-B69B-C351-E5CE-F2E73C953D24}"/>
                </a:ext>
              </a:extLst>
            </p:cNvPr>
            <p:cNvSpPr/>
            <p:nvPr/>
          </p:nvSpPr>
          <p:spPr>
            <a:xfrm rot="-1960143">
              <a:off x="4213098" y="1271565"/>
              <a:ext cx="96540" cy="82640"/>
            </a:xfrm>
            <a:custGeom>
              <a:avLst/>
              <a:gdLst/>
              <a:ahLst/>
              <a:cxnLst/>
              <a:rect l="l" t="t" r="r" b="b"/>
              <a:pathLst>
                <a:path w="2542" h="2176" extrusionOk="0">
                  <a:moveTo>
                    <a:pt x="1468" y="0"/>
                  </a:moveTo>
                  <a:cubicBezTo>
                    <a:pt x="501" y="0"/>
                    <a:pt x="0" y="1181"/>
                    <a:pt x="680" y="1861"/>
                  </a:cubicBezTo>
                  <a:cubicBezTo>
                    <a:pt x="910" y="2079"/>
                    <a:pt x="1183" y="2176"/>
                    <a:pt x="1449" y="2176"/>
                  </a:cubicBezTo>
                  <a:cubicBezTo>
                    <a:pt x="2013" y="2176"/>
                    <a:pt x="2542" y="1742"/>
                    <a:pt x="2542" y="1110"/>
                  </a:cubicBezTo>
                  <a:cubicBezTo>
                    <a:pt x="2542" y="501"/>
                    <a:pt x="2076" y="0"/>
                    <a:pt x="146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40" name="Google Shape;2304;p51">
            <a:extLst>
              <a:ext uri="{FF2B5EF4-FFF2-40B4-BE49-F238E27FC236}">
                <a16:creationId xmlns:a16="http://schemas.microsoft.com/office/drawing/2014/main" id="{41EED228-420F-D21B-A06B-A5CD1E86FE89}"/>
              </a:ext>
            </a:extLst>
          </p:cNvPr>
          <p:cNvGrpSpPr/>
          <p:nvPr/>
        </p:nvGrpSpPr>
        <p:grpSpPr>
          <a:xfrm>
            <a:off x="792359" y="1399217"/>
            <a:ext cx="2736230" cy="129838"/>
            <a:chOff x="1910200" y="1810425"/>
            <a:chExt cx="2938391" cy="139431"/>
          </a:xfrm>
          <a:solidFill>
            <a:srgbClr val="BAD5E4"/>
          </a:solidFill>
        </p:grpSpPr>
        <p:sp>
          <p:nvSpPr>
            <p:cNvPr id="1241" name="Google Shape;2305;p51">
              <a:extLst>
                <a:ext uri="{FF2B5EF4-FFF2-40B4-BE49-F238E27FC236}">
                  <a16:creationId xmlns:a16="http://schemas.microsoft.com/office/drawing/2014/main" id="{F581D5F8-684D-31D9-BA3D-B1C90E84F103}"/>
                </a:ext>
              </a:extLst>
            </p:cNvPr>
            <p:cNvSpPr/>
            <p:nvPr/>
          </p:nvSpPr>
          <p:spPr>
            <a:xfrm>
              <a:off x="2002517" y="1849103"/>
              <a:ext cx="2194761" cy="100753"/>
            </a:xfrm>
            <a:custGeom>
              <a:avLst/>
              <a:gdLst/>
              <a:ahLst/>
              <a:cxnLst/>
              <a:rect l="l" t="t" r="r" b="b"/>
              <a:pathLst>
                <a:path w="13789" h="633" extrusionOk="0">
                  <a:moveTo>
                    <a:pt x="9063" y="0"/>
                  </a:moveTo>
                  <a:cubicBezTo>
                    <a:pt x="6058" y="0"/>
                    <a:pt x="3053" y="178"/>
                    <a:pt x="88" y="534"/>
                  </a:cubicBezTo>
                  <a:cubicBezTo>
                    <a:pt x="12" y="534"/>
                    <a:pt x="1" y="632"/>
                    <a:pt x="55" y="632"/>
                  </a:cubicBezTo>
                  <a:cubicBezTo>
                    <a:pt x="64" y="632"/>
                    <a:pt x="75" y="629"/>
                    <a:pt x="88" y="623"/>
                  </a:cubicBezTo>
                  <a:cubicBezTo>
                    <a:pt x="3297" y="464"/>
                    <a:pt x="6506" y="328"/>
                    <a:pt x="9715" y="328"/>
                  </a:cubicBezTo>
                  <a:cubicBezTo>
                    <a:pt x="10999" y="328"/>
                    <a:pt x="12282" y="350"/>
                    <a:pt x="13566" y="401"/>
                  </a:cubicBezTo>
                  <a:cubicBezTo>
                    <a:pt x="13788" y="401"/>
                    <a:pt x="13788" y="134"/>
                    <a:pt x="13566" y="134"/>
                  </a:cubicBezTo>
                  <a:cubicBezTo>
                    <a:pt x="12068" y="45"/>
                    <a:pt x="10566" y="0"/>
                    <a:pt x="906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2306;p51">
              <a:extLst>
                <a:ext uri="{FF2B5EF4-FFF2-40B4-BE49-F238E27FC236}">
                  <a16:creationId xmlns:a16="http://schemas.microsoft.com/office/drawing/2014/main" id="{1622DD85-763B-6DFA-C18B-E975CB63EA4C}"/>
                </a:ext>
              </a:extLst>
            </p:cNvPr>
            <p:cNvSpPr/>
            <p:nvPr/>
          </p:nvSpPr>
          <p:spPr>
            <a:xfrm>
              <a:off x="1910200" y="1810425"/>
              <a:ext cx="2938391" cy="102504"/>
            </a:xfrm>
            <a:custGeom>
              <a:avLst/>
              <a:gdLst/>
              <a:ahLst/>
              <a:cxnLst/>
              <a:rect l="l" t="t" r="r" b="b"/>
              <a:pathLst>
                <a:path w="18461" h="644" extrusionOk="0">
                  <a:moveTo>
                    <a:pt x="10062" y="0"/>
                  </a:moveTo>
                  <a:cubicBezTo>
                    <a:pt x="6714" y="0"/>
                    <a:pt x="3373" y="168"/>
                    <a:pt x="45" y="510"/>
                  </a:cubicBezTo>
                  <a:cubicBezTo>
                    <a:pt x="1" y="510"/>
                    <a:pt x="1" y="555"/>
                    <a:pt x="45" y="555"/>
                  </a:cubicBezTo>
                  <a:cubicBezTo>
                    <a:pt x="2974" y="448"/>
                    <a:pt x="5893" y="382"/>
                    <a:pt x="8811" y="382"/>
                  </a:cubicBezTo>
                  <a:cubicBezTo>
                    <a:pt x="11965" y="382"/>
                    <a:pt x="15118" y="459"/>
                    <a:pt x="18283" y="644"/>
                  </a:cubicBezTo>
                  <a:cubicBezTo>
                    <a:pt x="18461" y="644"/>
                    <a:pt x="18461" y="332"/>
                    <a:pt x="18283" y="332"/>
                  </a:cubicBezTo>
                  <a:cubicBezTo>
                    <a:pt x="15541" y="112"/>
                    <a:pt x="12799" y="0"/>
                    <a:pt x="1006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" name="Google Shape;962;p40">
            <a:extLst>
              <a:ext uri="{FF2B5EF4-FFF2-40B4-BE49-F238E27FC236}">
                <a16:creationId xmlns:a16="http://schemas.microsoft.com/office/drawing/2014/main" id="{3DDBC689-5882-D9D6-DF42-B24BB417633F}"/>
              </a:ext>
            </a:extLst>
          </p:cNvPr>
          <p:cNvSpPr txBox="1">
            <a:spLocks/>
          </p:cNvSpPr>
          <p:nvPr/>
        </p:nvSpPr>
        <p:spPr>
          <a:xfrm>
            <a:off x="2584720" y="1341034"/>
            <a:ext cx="2685501" cy="487199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spcFirstLastPara="1" wrap="square" lIns="0" tIns="91425" rIns="0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200"/>
              <a:buFont typeface="Patrick Hand"/>
              <a:buNone/>
              <a:defRPr sz="5500" b="1" i="0" u="none" strike="noStrike" cap="none">
                <a:solidFill>
                  <a:schemeClr val="accent5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 dirty="0"/>
              <a:t>IUT’S DELIVERY HUB</a:t>
            </a:r>
            <a:endParaRPr lang="en-US" sz="4400" dirty="0"/>
          </a:p>
        </p:txBody>
      </p:sp>
      <p:sp>
        <p:nvSpPr>
          <p:cNvPr id="1243" name="Google Shape;2380;p51">
            <a:extLst>
              <a:ext uri="{FF2B5EF4-FFF2-40B4-BE49-F238E27FC236}">
                <a16:creationId xmlns:a16="http://schemas.microsoft.com/office/drawing/2014/main" id="{1BB52144-A789-D088-FBB5-FC1AD280F183}"/>
              </a:ext>
            </a:extLst>
          </p:cNvPr>
          <p:cNvSpPr/>
          <p:nvPr/>
        </p:nvSpPr>
        <p:spPr>
          <a:xfrm rot="11151006">
            <a:off x="4658958" y="1968215"/>
            <a:ext cx="13368" cy="9115"/>
          </a:xfrm>
          <a:custGeom>
            <a:avLst/>
            <a:gdLst/>
            <a:ahLst/>
            <a:cxnLst/>
            <a:rect l="l" t="t" r="r" b="b"/>
            <a:pathLst>
              <a:path w="352" h="240" extrusionOk="0">
                <a:moveTo>
                  <a:pt x="147" y="1"/>
                </a:moveTo>
                <a:cubicBezTo>
                  <a:pt x="1" y="1"/>
                  <a:pt x="191" y="239"/>
                  <a:pt x="293" y="239"/>
                </a:cubicBezTo>
                <a:cubicBezTo>
                  <a:pt x="327" y="239"/>
                  <a:pt x="351" y="214"/>
                  <a:pt x="351" y="146"/>
                </a:cubicBezTo>
                <a:cubicBezTo>
                  <a:pt x="351" y="74"/>
                  <a:pt x="280" y="3"/>
                  <a:pt x="172" y="3"/>
                </a:cubicBezTo>
                <a:cubicBezTo>
                  <a:pt x="163" y="1"/>
                  <a:pt x="154" y="1"/>
                  <a:pt x="147" y="1"/>
                </a:cubicBezTo>
                <a:close/>
              </a:path>
            </a:pathLst>
          </a:custGeom>
          <a:solidFill>
            <a:schemeClr val="tx2">
              <a:lumMod val="2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4" name="Google Shape;2381;p51">
            <a:extLst>
              <a:ext uri="{FF2B5EF4-FFF2-40B4-BE49-F238E27FC236}">
                <a16:creationId xmlns:a16="http://schemas.microsoft.com/office/drawing/2014/main" id="{D3099D73-3FB7-8351-A809-F54D3298C7FB}"/>
              </a:ext>
            </a:extLst>
          </p:cNvPr>
          <p:cNvSpPr/>
          <p:nvPr/>
        </p:nvSpPr>
        <p:spPr>
          <a:xfrm rot="11151006">
            <a:off x="5534514" y="2796308"/>
            <a:ext cx="12267" cy="12305"/>
          </a:xfrm>
          <a:custGeom>
            <a:avLst/>
            <a:gdLst/>
            <a:ahLst/>
            <a:cxnLst/>
            <a:rect l="l" t="t" r="r" b="b"/>
            <a:pathLst>
              <a:path w="323" h="324" extrusionOk="0">
                <a:moveTo>
                  <a:pt x="144" y="1"/>
                </a:moveTo>
                <a:cubicBezTo>
                  <a:pt x="72" y="1"/>
                  <a:pt x="0" y="73"/>
                  <a:pt x="0" y="144"/>
                </a:cubicBezTo>
                <a:cubicBezTo>
                  <a:pt x="0" y="252"/>
                  <a:pt x="72" y="323"/>
                  <a:pt x="144" y="323"/>
                </a:cubicBezTo>
                <a:cubicBezTo>
                  <a:pt x="251" y="323"/>
                  <a:pt x="323" y="252"/>
                  <a:pt x="323" y="144"/>
                </a:cubicBezTo>
                <a:cubicBezTo>
                  <a:pt x="323" y="73"/>
                  <a:pt x="251" y="1"/>
                  <a:pt x="144" y="1"/>
                </a:cubicBezTo>
                <a:close/>
              </a:path>
            </a:pathLst>
          </a:custGeom>
          <a:solidFill>
            <a:schemeClr val="tx2">
              <a:lumMod val="2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45" name="Google Shape;2386;p51">
            <a:extLst>
              <a:ext uri="{FF2B5EF4-FFF2-40B4-BE49-F238E27FC236}">
                <a16:creationId xmlns:a16="http://schemas.microsoft.com/office/drawing/2014/main" id="{D063E197-A931-27BA-6354-F34096970D94}"/>
              </a:ext>
            </a:extLst>
          </p:cNvPr>
          <p:cNvGrpSpPr/>
          <p:nvPr/>
        </p:nvGrpSpPr>
        <p:grpSpPr>
          <a:xfrm rot="13111149">
            <a:off x="6015102" y="1063452"/>
            <a:ext cx="576709" cy="567999"/>
            <a:chOff x="4151832" y="2079765"/>
            <a:chExt cx="576709" cy="567999"/>
          </a:xfrm>
          <a:solidFill>
            <a:schemeClr val="tx2">
              <a:lumMod val="25000"/>
            </a:schemeClr>
          </a:solidFill>
        </p:grpSpPr>
        <p:sp>
          <p:nvSpPr>
            <p:cNvPr id="1248" name="Google Shape;2387;p51">
              <a:extLst>
                <a:ext uri="{FF2B5EF4-FFF2-40B4-BE49-F238E27FC236}">
                  <a16:creationId xmlns:a16="http://schemas.microsoft.com/office/drawing/2014/main" id="{C21EABC0-0C8C-90B0-020A-AB78278AD84A}"/>
                </a:ext>
              </a:extLst>
            </p:cNvPr>
            <p:cNvSpPr/>
            <p:nvPr/>
          </p:nvSpPr>
          <p:spPr>
            <a:xfrm rot="-1960143">
              <a:off x="4161172" y="2589471"/>
              <a:ext cx="48954" cy="48954"/>
            </a:xfrm>
            <a:custGeom>
              <a:avLst/>
              <a:gdLst/>
              <a:ahLst/>
              <a:cxnLst/>
              <a:rect l="l" t="t" r="r" b="b"/>
              <a:pathLst>
                <a:path w="1289" h="1289" extrusionOk="0">
                  <a:moveTo>
                    <a:pt x="644" y="0"/>
                  </a:moveTo>
                  <a:cubicBezTo>
                    <a:pt x="286" y="0"/>
                    <a:pt x="0" y="287"/>
                    <a:pt x="0" y="645"/>
                  </a:cubicBezTo>
                  <a:cubicBezTo>
                    <a:pt x="0" y="1002"/>
                    <a:pt x="286" y="1289"/>
                    <a:pt x="644" y="1289"/>
                  </a:cubicBezTo>
                  <a:cubicBezTo>
                    <a:pt x="1002" y="1289"/>
                    <a:pt x="1289" y="1002"/>
                    <a:pt x="1289" y="645"/>
                  </a:cubicBezTo>
                  <a:cubicBezTo>
                    <a:pt x="1289" y="287"/>
                    <a:pt x="1002" y="0"/>
                    <a:pt x="64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2388;p51">
              <a:extLst>
                <a:ext uri="{FF2B5EF4-FFF2-40B4-BE49-F238E27FC236}">
                  <a16:creationId xmlns:a16="http://schemas.microsoft.com/office/drawing/2014/main" id="{90B9FEA5-1572-AB3B-FF04-A0B598EB0F17}"/>
                </a:ext>
              </a:extLst>
            </p:cNvPr>
            <p:cNvSpPr/>
            <p:nvPr/>
          </p:nvSpPr>
          <p:spPr>
            <a:xfrm rot="-1960143">
              <a:off x="4320729" y="2086508"/>
              <a:ext cx="35358" cy="35396"/>
            </a:xfrm>
            <a:custGeom>
              <a:avLst/>
              <a:gdLst/>
              <a:ahLst/>
              <a:cxnLst/>
              <a:rect l="l" t="t" r="r" b="b"/>
              <a:pathLst>
                <a:path w="931" h="932" extrusionOk="0">
                  <a:moveTo>
                    <a:pt x="465" y="1"/>
                  </a:moveTo>
                  <a:cubicBezTo>
                    <a:pt x="179" y="1"/>
                    <a:pt x="0" y="215"/>
                    <a:pt x="0" y="466"/>
                  </a:cubicBezTo>
                  <a:cubicBezTo>
                    <a:pt x="0" y="716"/>
                    <a:pt x="179" y="931"/>
                    <a:pt x="465" y="931"/>
                  </a:cubicBezTo>
                  <a:cubicBezTo>
                    <a:pt x="716" y="931"/>
                    <a:pt x="931" y="716"/>
                    <a:pt x="931" y="466"/>
                  </a:cubicBezTo>
                  <a:cubicBezTo>
                    <a:pt x="931" y="215"/>
                    <a:pt x="716" y="1"/>
                    <a:pt x="4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2389;p51">
              <a:extLst>
                <a:ext uri="{FF2B5EF4-FFF2-40B4-BE49-F238E27FC236}">
                  <a16:creationId xmlns:a16="http://schemas.microsoft.com/office/drawing/2014/main" id="{555AA90E-7ABD-BA88-C8A6-46B835496D1A}"/>
                </a:ext>
              </a:extLst>
            </p:cNvPr>
            <p:cNvSpPr/>
            <p:nvPr/>
          </p:nvSpPr>
          <p:spPr>
            <a:xfrm rot="-1960143">
              <a:off x="4636437" y="2198913"/>
              <a:ext cx="80248" cy="67449"/>
            </a:xfrm>
            <a:custGeom>
              <a:avLst/>
              <a:gdLst/>
              <a:ahLst/>
              <a:cxnLst/>
              <a:rect l="l" t="t" r="r" b="b"/>
              <a:pathLst>
                <a:path w="2113" h="1776" extrusionOk="0">
                  <a:moveTo>
                    <a:pt x="1218" y="0"/>
                  </a:moveTo>
                  <a:cubicBezTo>
                    <a:pt x="430" y="0"/>
                    <a:pt x="1" y="967"/>
                    <a:pt x="573" y="1504"/>
                  </a:cubicBezTo>
                  <a:cubicBezTo>
                    <a:pt x="761" y="1692"/>
                    <a:pt x="992" y="1775"/>
                    <a:pt x="1216" y="1775"/>
                  </a:cubicBezTo>
                  <a:cubicBezTo>
                    <a:pt x="1676" y="1775"/>
                    <a:pt x="2113" y="1424"/>
                    <a:pt x="2113" y="895"/>
                  </a:cubicBezTo>
                  <a:cubicBezTo>
                    <a:pt x="2113" y="394"/>
                    <a:pt x="1719" y="0"/>
                    <a:pt x="121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87" name="Google Shape;2396;p51">
            <a:extLst>
              <a:ext uri="{FF2B5EF4-FFF2-40B4-BE49-F238E27FC236}">
                <a16:creationId xmlns:a16="http://schemas.microsoft.com/office/drawing/2014/main" id="{F8FD7456-F426-EA05-2AE9-9B0360123F13}"/>
              </a:ext>
            </a:extLst>
          </p:cNvPr>
          <p:cNvGrpSpPr/>
          <p:nvPr/>
        </p:nvGrpSpPr>
        <p:grpSpPr>
          <a:xfrm rot="13111149">
            <a:off x="5778349" y="2526902"/>
            <a:ext cx="486910" cy="247706"/>
            <a:chOff x="5099579" y="2618827"/>
            <a:chExt cx="486910" cy="247706"/>
          </a:xfrm>
          <a:solidFill>
            <a:schemeClr val="tx2">
              <a:lumMod val="25000"/>
            </a:schemeClr>
          </a:solidFill>
        </p:grpSpPr>
        <p:sp>
          <p:nvSpPr>
            <p:cNvPr id="1288" name="Google Shape;2397;p51">
              <a:extLst>
                <a:ext uri="{FF2B5EF4-FFF2-40B4-BE49-F238E27FC236}">
                  <a16:creationId xmlns:a16="http://schemas.microsoft.com/office/drawing/2014/main" id="{8E39CFDD-3672-FAF5-146C-48AFA3B94807}"/>
                </a:ext>
              </a:extLst>
            </p:cNvPr>
            <p:cNvSpPr/>
            <p:nvPr/>
          </p:nvSpPr>
          <p:spPr>
            <a:xfrm rot="-1960143">
              <a:off x="5206359" y="2625403"/>
              <a:ext cx="33345" cy="30648"/>
            </a:xfrm>
            <a:custGeom>
              <a:avLst/>
              <a:gdLst/>
              <a:ahLst/>
              <a:cxnLst/>
              <a:rect l="l" t="t" r="r" b="b"/>
              <a:pathLst>
                <a:path w="878" h="807" extrusionOk="0">
                  <a:moveTo>
                    <a:pt x="430" y="1"/>
                  </a:moveTo>
                  <a:cubicBezTo>
                    <a:pt x="242" y="1"/>
                    <a:pt x="54" y="117"/>
                    <a:pt x="18" y="350"/>
                  </a:cubicBezTo>
                  <a:cubicBezTo>
                    <a:pt x="0" y="654"/>
                    <a:pt x="224" y="806"/>
                    <a:pt x="443" y="806"/>
                  </a:cubicBezTo>
                  <a:cubicBezTo>
                    <a:pt x="663" y="806"/>
                    <a:pt x="877" y="654"/>
                    <a:pt x="841" y="350"/>
                  </a:cubicBezTo>
                  <a:cubicBezTo>
                    <a:pt x="806" y="117"/>
                    <a:pt x="618" y="1"/>
                    <a:pt x="43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2398;p51">
              <a:extLst>
                <a:ext uri="{FF2B5EF4-FFF2-40B4-BE49-F238E27FC236}">
                  <a16:creationId xmlns:a16="http://schemas.microsoft.com/office/drawing/2014/main" id="{637B3BDD-7727-69C2-F906-D0E1527C41C2}"/>
                </a:ext>
              </a:extLst>
            </p:cNvPr>
            <p:cNvSpPr/>
            <p:nvPr/>
          </p:nvSpPr>
          <p:spPr>
            <a:xfrm rot="-1960143">
              <a:off x="5104406" y="2632150"/>
              <a:ext cx="27230" cy="25863"/>
            </a:xfrm>
            <a:custGeom>
              <a:avLst/>
              <a:gdLst/>
              <a:ahLst/>
              <a:cxnLst/>
              <a:rect l="l" t="t" r="r" b="b"/>
              <a:pathLst>
                <a:path w="717" h="681" extrusionOk="0">
                  <a:moveTo>
                    <a:pt x="359" y="1"/>
                  </a:moveTo>
                  <a:cubicBezTo>
                    <a:pt x="180" y="1"/>
                    <a:pt x="1" y="144"/>
                    <a:pt x="1" y="358"/>
                  </a:cubicBezTo>
                  <a:cubicBezTo>
                    <a:pt x="1" y="537"/>
                    <a:pt x="180" y="681"/>
                    <a:pt x="359" y="681"/>
                  </a:cubicBezTo>
                  <a:cubicBezTo>
                    <a:pt x="537" y="681"/>
                    <a:pt x="716" y="537"/>
                    <a:pt x="716" y="358"/>
                  </a:cubicBezTo>
                  <a:cubicBezTo>
                    <a:pt x="716" y="144"/>
                    <a:pt x="537" y="1"/>
                    <a:pt x="35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2399;p51">
              <a:extLst>
                <a:ext uri="{FF2B5EF4-FFF2-40B4-BE49-F238E27FC236}">
                  <a16:creationId xmlns:a16="http://schemas.microsoft.com/office/drawing/2014/main" id="{D2374407-442A-8E8B-3444-9CB47688DD52}"/>
                </a:ext>
              </a:extLst>
            </p:cNvPr>
            <p:cNvSpPr/>
            <p:nvPr/>
          </p:nvSpPr>
          <p:spPr>
            <a:xfrm rot="-1960143">
              <a:off x="5453163" y="2787190"/>
              <a:ext cx="76146" cy="63841"/>
            </a:xfrm>
            <a:custGeom>
              <a:avLst/>
              <a:gdLst/>
              <a:ahLst/>
              <a:cxnLst/>
              <a:rect l="l" t="t" r="r" b="b"/>
              <a:pathLst>
                <a:path w="2005" h="1681" extrusionOk="0">
                  <a:moveTo>
                    <a:pt x="1145" y="1"/>
                  </a:moveTo>
                  <a:cubicBezTo>
                    <a:pt x="394" y="1"/>
                    <a:pt x="0" y="896"/>
                    <a:pt x="537" y="1433"/>
                  </a:cubicBezTo>
                  <a:cubicBezTo>
                    <a:pt x="709" y="1604"/>
                    <a:pt x="921" y="1681"/>
                    <a:pt x="1130" y="1681"/>
                  </a:cubicBezTo>
                  <a:cubicBezTo>
                    <a:pt x="1574" y="1681"/>
                    <a:pt x="2005" y="1335"/>
                    <a:pt x="2005" y="824"/>
                  </a:cubicBezTo>
                  <a:cubicBezTo>
                    <a:pt x="2005" y="359"/>
                    <a:pt x="1611" y="1"/>
                    <a:pt x="114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2400;p51">
              <a:extLst>
                <a:ext uri="{FF2B5EF4-FFF2-40B4-BE49-F238E27FC236}">
                  <a16:creationId xmlns:a16="http://schemas.microsoft.com/office/drawing/2014/main" id="{AA9E876D-F779-2514-D1E9-CFF8CDDA2F3E}"/>
                </a:ext>
              </a:extLst>
            </p:cNvPr>
            <p:cNvSpPr/>
            <p:nvPr/>
          </p:nvSpPr>
          <p:spPr>
            <a:xfrm rot="-1960143">
              <a:off x="5520055" y="2646709"/>
              <a:ext cx="55790" cy="55790"/>
            </a:xfrm>
            <a:custGeom>
              <a:avLst/>
              <a:gdLst/>
              <a:ahLst/>
              <a:cxnLst/>
              <a:rect l="l" t="t" r="r" b="b"/>
              <a:pathLst>
                <a:path w="1469" h="1469" extrusionOk="0">
                  <a:moveTo>
                    <a:pt x="716" y="1"/>
                  </a:moveTo>
                  <a:cubicBezTo>
                    <a:pt x="323" y="1"/>
                    <a:pt x="0" y="323"/>
                    <a:pt x="0" y="717"/>
                  </a:cubicBezTo>
                  <a:cubicBezTo>
                    <a:pt x="0" y="1146"/>
                    <a:pt x="323" y="1469"/>
                    <a:pt x="716" y="1469"/>
                  </a:cubicBezTo>
                  <a:cubicBezTo>
                    <a:pt x="1146" y="1469"/>
                    <a:pt x="1468" y="1146"/>
                    <a:pt x="1468" y="717"/>
                  </a:cubicBezTo>
                  <a:cubicBezTo>
                    <a:pt x="1468" y="323"/>
                    <a:pt x="1146" y="1"/>
                    <a:pt x="71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92" name="Google Shape;2411;p51">
            <a:extLst>
              <a:ext uri="{FF2B5EF4-FFF2-40B4-BE49-F238E27FC236}">
                <a16:creationId xmlns:a16="http://schemas.microsoft.com/office/drawing/2014/main" id="{EB7A173A-8D69-98F6-AC93-FDAC259753F5}"/>
              </a:ext>
            </a:extLst>
          </p:cNvPr>
          <p:cNvGrpSpPr/>
          <p:nvPr/>
        </p:nvGrpSpPr>
        <p:grpSpPr>
          <a:xfrm rot="13111149">
            <a:off x="5892737" y="3533236"/>
            <a:ext cx="258153" cy="337608"/>
            <a:chOff x="3969305" y="3447586"/>
            <a:chExt cx="258153" cy="337608"/>
          </a:xfrm>
          <a:solidFill>
            <a:schemeClr val="tx2">
              <a:lumMod val="25000"/>
            </a:schemeClr>
          </a:solidFill>
        </p:grpSpPr>
        <p:sp>
          <p:nvSpPr>
            <p:cNvPr id="1293" name="Google Shape;2412;p51">
              <a:extLst>
                <a:ext uri="{FF2B5EF4-FFF2-40B4-BE49-F238E27FC236}">
                  <a16:creationId xmlns:a16="http://schemas.microsoft.com/office/drawing/2014/main" id="{668FC1E8-3B6F-9F47-2476-89D1B65EB63B}"/>
                </a:ext>
              </a:extLst>
            </p:cNvPr>
            <p:cNvSpPr/>
            <p:nvPr/>
          </p:nvSpPr>
          <p:spPr>
            <a:xfrm rot="-1960143">
              <a:off x="3993360" y="3467515"/>
              <a:ext cx="99275" cy="86780"/>
            </a:xfrm>
            <a:custGeom>
              <a:avLst/>
              <a:gdLst/>
              <a:ahLst/>
              <a:cxnLst/>
              <a:rect l="l" t="t" r="r" b="b"/>
              <a:pathLst>
                <a:path w="2614" h="2285" extrusionOk="0">
                  <a:moveTo>
                    <a:pt x="1293" y="1"/>
                  </a:moveTo>
                  <a:cubicBezTo>
                    <a:pt x="1150" y="1"/>
                    <a:pt x="1004" y="25"/>
                    <a:pt x="859" y="76"/>
                  </a:cubicBezTo>
                  <a:cubicBezTo>
                    <a:pt x="286" y="327"/>
                    <a:pt x="0" y="1007"/>
                    <a:pt x="251" y="1580"/>
                  </a:cubicBezTo>
                  <a:cubicBezTo>
                    <a:pt x="436" y="2030"/>
                    <a:pt x="857" y="2284"/>
                    <a:pt x="1296" y="2284"/>
                  </a:cubicBezTo>
                  <a:cubicBezTo>
                    <a:pt x="1449" y="2284"/>
                    <a:pt x="1605" y="2253"/>
                    <a:pt x="1754" y="2188"/>
                  </a:cubicBezTo>
                  <a:cubicBezTo>
                    <a:pt x="2327" y="1973"/>
                    <a:pt x="2613" y="1293"/>
                    <a:pt x="2363" y="721"/>
                  </a:cubicBezTo>
                  <a:cubicBezTo>
                    <a:pt x="2171" y="256"/>
                    <a:pt x="1751" y="1"/>
                    <a:pt x="129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2413;p51">
              <a:extLst>
                <a:ext uri="{FF2B5EF4-FFF2-40B4-BE49-F238E27FC236}">
                  <a16:creationId xmlns:a16="http://schemas.microsoft.com/office/drawing/2014/main" id="{611EE34A-3BB2-160A-D308-6025F456C242}"/>
                </a:ext>
              </a:extLst>
            </p:cNvPr>
            <p:cNvSpPr/>
            <p:nvPr/>
          </p:nvSpPr>
          <p:spPr>
            <a:xfrm rot="-1960143">
              <a:off x="3977606" y="3606278"/>
              <a:ext cx="43561" cy="43523"/>
            </a:xfrm>
            <a:custGeom>
              <a:avLst/>
              <a:gdLst/>
              <a:ahLst/>
              <a:cxnLst/>
              <a:rect l="l" t="t" r="r" b="b"/>
              <a:pathLst>
                <a:path w="1147" h="1146" extrusionOk="0">
                  <a:moveTo>
                    <a:pt x="574" y="0"/>
                  </a:moveTo>
                  <a:cubicBezTo>
                    <a:pt x="252" y="0"/>
                    <a:pt x="1" y="251"/>
                    <a:pt x="1" y="573"/>
                  </a:cubicBezTo>
                  <a:cubicBezTo>
                    <a:pt x="1" y="895"/>
                    <a:pt x="252" y="1146"/>
                    <a:pt x="574" y="1146"/>
                  </a:cubicBezTo>
                  <a:cubicBezTo>
                    <a:pt x="896" y="1146"/>
                    <a:pt x="1146" y="895"/>
                    <a:pt x="1146" y="573"/>
                  </a:cubicBezTo>
                  <a:cubicBezTo>
                    <a:pt x="1146" y="251"/>
                    <a:pt x="896" y="0"/>
                    <a:pt x="5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2414;p51">
              <a:extLst>
                <a:ext uri="{FF2B5EF4-FFF2-40B4-BE49-F238E27FC236}">
                  <a16:creationId xmlns:a16="http://schemas.microsoft.com/office/drawing/2014/main" id="{41587612-9F96-3A37-4463-F1F7C8990664}"/>
                </a:ext>
              </a:extLst>
            </p:cNvPr>
            <p:cNvSpPr/>
            <p:nvPr/>
          </p:nvSpPr>
          <p:spPr>
            <a:xfrm rot="-1960143">
              <a:off x="4022821" y="3708732"/>
              <a:ext cx="72082" cy="61904"/>
            </a:xfrm>
            <a:custGeom>
              <a:avLst/>
              <a:gdLst/>
              <a:ahLst/>
              <a:cxnLst/>
              <a:rect l="l" t="t" r="r" b="b"/>
              <a:pathLst>
                <a:path w="1898" h="1630" extrusionOk="0">
                  <a:moveTo>
                    <a:pt x="1110" y="0"/>
                  </a:moveTo>
                  <a:cubicBezTo>
                    <a:pt x="394" y="0"/>
                    <a:pt x="1" y="859"/>
                    <a:pt x="538" y="1396"/>
                  </a:cubicBezTo>
                  <a:cubicBezTo>
                    <a:pt x="699" y="1558"/>
                    <a:pt x="897" y="1630"/>
                    <a:pt x="1092" y="1630"/>
                  </a:cubicBezTo>
                  <a:cubicBezTo>
                    <a:pt x="1503" y="1630"/>
                    <a:pt x="1898" y="1309"/>
                    <a:pt x="1898" y="824"/>
                  </a:cubicBezTo>
                  <a:cubicBezTo>
                    <a:pt x="1898" y="358"/>
                    <a:pt x="1540" y="0"/>
                    <a:pt x="111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2415;p51">
              <a:extLst>
                <a:ext uri="{FF2B5EF4-FFF2-40B4-BE49-F238E27FC236}">
                  <a16:creationId xmlns:a16="http://schemas.microsoft.com/office/drawing/2014/main" id="{B4EB9079-745E-E397-611B-D6D4000F8EE9}"/>
                </a:ext>
              </a:extLst>
            </p:cNvPr>
            <p:cNvSpPr/>
            <p:nvPr/>
          </p:nvSpPr>
          <p:spPr>
            <a:xfrm rot="-1960143">
              <a:off x="4150970" y="3627744"/>
              <a:ext cx="66651" cy="55980"/>
            </a:xfrm>
            <a:custGeom>
              <a:avLst/>
              <a:gdLst/>
              <a:ahLst/>
              <a:cxnLst/>
              <a:rect l="l" t="t" r="r" b="b"/>
              <a:pathLst>
                <a:path w="1755" h="1474" extrusionOk="0">
                  <a:moveTo>
                    <a:pt x="1003" y="0"/>
                  </a:moveTo>
                  <a:cubicBezTo>
                    <a:pt x="358" y="0"/>
                    <a:pt x="1" y="788"/>
                    <a:pt x="466" y="1253"/>
                  </a:cubicBezTo>
                  <a:cubicBezTo>
                    <a:pt x="618" y="1405"/>
                    <a:pt x="809" y="1473"/>
                    <a:pt x="996" y="1473"/>
                  </a:cubicBezTo>
                  <a:cubicBezTo>
                    <a:pt x="1382" y="1473"/>
                    <a:pt x="1754" y="1186"/>
                    <a:pt x="1754" y="752"/>
                  </a:cubicBezTo>
                  <a:cubicBezTo>
                    <a:pt x="1754" y="323"/>
                    <a:pt x="1397" y="0"/>
                    <a:pt x="100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4" name="Rectangle 3">
            <a:extLst>
              <a:ext uri="{FF2B5EF4-FFF2-40B4-BE49-F238E27FC236}">
                <a16:creationId xmlns:a16="http://schemas.microsoft.com/office/drawing/2014/main" id="{636F1B98-474D-977E-0D34-A8627721CC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2068" y="1997252"/>
            <a:ext cx="4894254" cy="32932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latin typeface="Quicksand" panose="020B0604020202020204" charset="0"/>
              </a:rPr>
              <a:t>FlavorDash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latin typeface="Quicksand" panose="020B0604020202020204" charset="0"/>
              </a:rPr>
              <a:t> is a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8F2A2A"/>
                </a:solidFill>
                <a:effectLst/>
                <a:latin typeface="Quicksand" panose="020B0604020202020204" charset="0"/>
              </a:rPr>
              <a:t>C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latin typeface="Quicksand" panose="020B0604020202020204" charset="0"/>
              </a:rPr>
              <a:t>-based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8F2A2A"/>
                </a:solidFill>
                <a:effectLst/>
                <a:latin typeface="Quicksand" panose="020B0604020202020204" charset="0"/>
              </a:rPr>
              <a:t>food management delivery system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latin typeface="Quicksand" panose="020B0604020202020204" charset="0"/>
              </a:rPr>
              <a:t> that brings our campus's savory essence right to your door. Enjoy a feast of flavors curated specifically for the IUT community, combining convenience and culinary excellence. 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latin typeface="Quicksand" panose="020B0604020202020204" charset="0"/>
              </a:rPr>
            </a:b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latin typeface="Quicksand" panose="020B0604020202020204" charset="0"/>
              </a:rPr>
              <a:t>FlavorDash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latin typeface="Quicksand" panose="020B0604020202020204" charset="0"/>
              </a:rPr>
              <a:t> delivers a taste of IUT's flavors to you. Enjoy meals and delights curated specifically for you.</a:t>
            </a:r>
            <a:b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latin typeface="Quicksand" panose="020B0604020202020204" charset="0"/>
              </a:rPr>
            </a:br>
            <a:b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latin typeface="Quicksand" panose="020B0604020202020204" charset="0"/>
              </a:rPr>
            </a:br>
            <a:b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latin typeface="Quicksand" panose="020B0604020202020204" charset="0"/>
              </a:rPr>
            </a:br>
            <a:endParaRPr kumimoji="0" lang="en-US" altLang="en-US" sz="1600" b="1" i="0" u="none" strike="noStrike" cap="none" normalizeH="0" baseline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latin typeface="Quicksand" panose="020B0604020202020204" charset="0"/>
            </a:endParaRPr>
          </a:p>
        </p:txBody>
      </p:sp>
      <p:sp>
        <p:nvSpPr>
          <p:cNvPr id="6" name="Google Shape;1203;p43">
            <a:extLst>
              <a:ext uri="{FF2B5EF4-FFF2-40B4-BE49-F238E27FC236}">
                <a16:creationId xmlns:a16="http://schemas.microsoft.com/office/drawing/2014/main" id="{70C1340D-72FA-C780-3D9A-1CFD3A4B28BD}"/>
              </a:ext>
            </a:extLst>
          </p:cNvPr>
          <p:cNvSpPr txBox="1">
            <a:spLocks/>
          </p:cNvSpPr>
          <p:nvPr/>
        </p:nvSpPr>
        <p:spPr>
          <a:xfrm>
            <a:off x="8081099" y="62465"/>
            <a:ext cx="982800" cy="183000"/>
          </a:xfrm>
          <a:prstGeom prst="rect">
            <a:avLst/>
          </a:prstGeom>
          <a:solidFill>
            <a:srgbClr val="E1F2FC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Font typeface="Patrick Hand"/>
              <a:buNone/>
              <a:defRPr sz="3200" b="1" i="0" u="none" strike="noStrike" cap="none">
                <a:solidFill>
                  <a:schemeClr val="accent5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sz="1800" dirty="0">
                <a:uFill>
                  <a:noFill/>
                </a:uFill>
              </a:rPr>
              <a:t>04 </a:t>
            </a:r>
            <a:r>
              <a:rPr lang="en-US" sz="1800" dirty="0">
                <a:solidFill>
                  <a:schemeClr val="accent2"/>
                </a:solidFill>
                <a:uFill>
                  <a:noFill/>
                </a:uFill>
                <a:hlinkClick r:id="" action="ppaction://hlinkshowjump?jump=nextslid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&gt;&gt;</a:t>
            </a:r>
            <a:endParaRPr lang="en-US" sz="1800" dirty="0">
              <a:solidFill>
                <a:schemeClr val="accent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1238;p44">
            <a:extLst>
              <a:ext uri="{FF2B5EF4-FFF2-40B4-BE49-F238E27FC236}">
                <a16:creationId xmlns:a16="http://schemas.microsoft.com/office/drawing/2014/main" id="{64586FB2-0217-249F-0891-75A31A2208BA}"/>
              </a:ext>
            </a:extLst>
          </p:cNvPr>
          <p:cNvSpPr/>
          <p:nvPr/>
        </p:nvSpPr>
        <p:spPr>
          <a:xfrm rot="20693808" flipH="1">
            <a:off x="2544634" y="1564019"/>
            <a:ext cx="4603635" cy="2070186"/>
          </a:xfrm>
          <a:custGeom>
            <a:avLst/>
            <a:gdLst/>
            <a:ahLst/>
            <a:cxnLst/>
            <a:rect l="l" t="t" r="r" b="b"/>
            <a:pathLst>
              <a:path w="8381" h="9262" extrusionOk="0">
                <a:moveTo>
                  <a:pt x="4431" y="0"/>
                </a:moveTo>
                <a:cubicBezTo>
                  <a:pt x="4060" y="0"/>
                  <a:pt x="3680" y="67"/>
                  <a:pt x="3302" y="203"/>
                </a:cubicBezTo>
                <a:cubicBezTo>
                  <a:pt x="2213" y="598"/>
                  <a:pt x="1645" y="1452"/>
                  <a:pt x="1256" y="2468"/>
                </a:cubicBezTo>
                <a:cubicBezTo>
                  <a:pt x="1113" y="2843"/>
                  <a:pt x="941" y="3195"/>
                  <a:pt x="705" y="3520"/>
                </a:cubicBezTo>
                <a:cubicBezTo>
                  <a:pt x="151" y="4285"/>
                  <a:pt x="1" y="5128"/>
                  <a:pt x="214" y="6044"/>
                </a:cubicBezTo>
                <a:cubicBezTo>
                  <a:pt x="609" y="7752"/>
                  <a:pt x="2004" y="8960"/>
                  <a:pt x="3857" y="9219"/>
                </a:cubicBezTo>
                <a:cubicBezTo>
                  <a:pt x="4055" y="9247"/>
                  <a:pt x="4251" y="9262"/>
                  <a:pt x="4443" y="9262"/>
                </a:cubicBezTo>
                <a:cubicBezTo>
                  <a:pt x="5009" y="9262"/>
                  <a:pt x="5547" y="9133"/>
                  <a:pt x="6065" y="8831"/>
                </a:cubicBezTo>
                <a:cubicBezTo>
                  <a:pt x="7675" y="7897"/>
                  <a:pt x="8360" y="6466"/>
                  <a:pt x="8363" y="4909"/>
                </a:cubicBezTo>
                <a:cubicBezTo>
                  <a:pt x="8380" y="3919"/>
                  <a:pt x="8253" y="3218"/>
                  <a:pt x="7825" y="2600"/>
                </a:cubicBezTo>
                <a:cubicBezTo>
                  <a:pt x="7507" y="2145"/>
                  <a:pt x="7191" y="1691"/>
                  <a:pt x="6859" y="1245"/>
                </a:cubicBezTo>
                <a:cubicBezTo>
                  <a:pt x="6249" y="430"/>
                  <a:pt x="5372" y="0"/>
                  <a:pt x="4431" y="0"/>
                </a:cubicBezTo>
                <a:close/>
              </a:path>
            </a:pathLst>
          </a:custGeom>
          <a:solidFill>
            <a:schemeClr val="accent5">
              <a:alpha val="9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374" name="Group 1373">
            <a:extLst>
              <a:ext uri="{FF2B5EF4-FFF2-40B4-BE49-F238E27FC236}">
                <a16:creationId xmlns:a16="http://schemas.microsoft.com/office/drawing/2014/main" id="{BB9D3924-E5BE-56C6-AB8B-91AD95CA1A3A}"/>
              </a:ext>
            </a:extLst>
          </p:cNvPr>
          <p:cNvGrpSpPr/>
          <p:nvPr/>
        </p:nvGrpSpPr>
        <p:grpSpPr>
          <a:xfrm>
            <a:off x="534973" y="1000014"/>
            <a:ext cx="1508073" cy="2376419"/>
            <a:chOff x="534973" y="1000015"/>
            <a:chExt cx="1709028" cy="2052246"/>
          </a:xfrm>
        </p:grpSpPr>
        <p:sp>
          <p:nvSpPr>
            <p:cNvPr id="41" name="Google Shape;248;p31">
              <a:extLst>
                <a:ext uri="{FF2B5EF4-FFF2-40B4-BE49-F238E27FC236}">
                  <a16:creationId xmlns:a16="http://schemas.microsoft.com/office/drawing/2014/main" id="{B0FF82F5-B40C-DE02-281E-EB38B4263FF2}"/>
                </a:ext>
              </a:extLst>
            </p:cNvPr>
            <p:cNvSpPr/>
            <p:nvPr/>
          </p:nvSpPr>
          <p:spPr>
            <a:xfrm>
              <a:off x="534973" y="1006446"/>
              <a:ext cx="266175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2" name="Google Shape;249;p31">
              <a:extLst>
                <a:ext uri="{FF2B5EF4-FFF2-40B4-BE49-F238E27FC236}">
                  <a16:creationId xmlns:a16="http://schemas.microsoft.com/office/drawing/2014/main" id="{319EAB0A-424C-B3E7-F6A1-C6A35F044852}"/>
                </a:ext>
              </a:extLst>
            </p:cNvPr>
            <p:cNvSpPr/>
            <p:nvPr/>
          </p:nvSpPr>
          <p:spPr>
            <a:xfrm>
              <a:off x="899716" y="1000015"/>
              <a:ext cx="266175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3" name="Google Shape;250;p31">
              <a:extLst>
                <a:ext uri="{FF2B5EF4-FFF2-40B4-BE49-F238E27FC236}">
                  <a16:creationId xmlns:a16="http://schemas.microsoft.com/office/drawing/2014/main" id="{3D7E8986-6C77-6A26-E241-58C8C2C167B4}"/>
                </a:ext>
              </a:extLst>
            </p:cNvPr>
            <p:cNvSpPr/>
            <p:nvPr/>
          </p:nvSpPr>
          <p:spPr>
            <a:xfrm>
              <a:off x="534973" y="1240615"/>
              <a:ext cx="266175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4" name="Google Shape;251;p31">
              <a:extLst>
                <a:ext uri="{FF2B5EF4-FFF2-40B4-BE49-F238E27FC236}">
                  <a16:creationId xmlns:a16="http://schemas.microsoft.com/office/drawing/2014/main" id="{E8E0D041-B4F8-E1F9-C382-279772B2DA88}"/>
                </a:ext>
              </a:extLst>
            </p:cNvPr>
            <p:cNvSpPr/>
            <p:nvPr/>
          </p:nvSpPr>
          <p:spPr>
            <a:xfrm>
              <a:off x="534973" y="1485649"/>
              <a:ext cx="266175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5" name="Google Shape;252;p31">
              <a:extLst>
                <a:ext uri="{FF2B5EF4-FFF2-40B4-BE49-F238E27FC236}">
                  <a16:creationId xmlns:a16="http://schemas.microsoft.com/office/drawing/2014/main" id="{8871E80B-E8ED-1883-A04B-554AE1CA1504}"/>
                </a:ext>
              </a:extLst>
            </p:cNvPr>
            <p:cNvSpPr/>
            <p:nvPr/>
          </p:nvSpPr>
          <p:spPr>
            <a:xfrm>
              <a:off x="534973" y="1730702"/>
              <a:ext cx="266175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6" name="Google Shape;253;p31">
              <a:extLst>
                <a:ext uri="{FF2B5EF4-FFF2-40B4-BE49-F238E27FC236}">
                  <a16:creationId xmlns:a16="http://schemas.microsoft.com/office/drawing/2014/main" id="{97747EFD-E58A-4735-7081-A30AC778395B}"/>
                </a:ext>
              </a:extLst>
            </p:cNvPr>
            <p:cNvSpPr/>
            <p:nvPr/>
          </p:nvSpPr>
          <p:spPr>
            <a:xfrm>
              <a:off x="861113" y="1730702"/>
              <a:ext cx="340875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7" name="Google Shape;254;p31">
              <a:extLst>
                <a:ext uri="{FF2B5EF4-FFF2-40B4-BE49-F238E27FC236}">
                  <a16:creationId xmlns:a16="http://schemas.microsoft.com/office/drawing/2014/main" id="{4D54356C-EBD0-8F53-3CFD-A0E1933D362F}"/>
                </a:ext>
              </a:extLst>
            </p:cNvPr>
            <p:cNvSpPr/>
            <p:nvPr/>
          </p:nvSpPr>
          <p:spPr>
            <a:xfrm>
              <a:off x="1235960" y="1730709"/>
              <a:ext cx="195525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8" name="Google Shape;255;p31">
              <a:extLst>
                <a:ext uri="{FF2B5EF4-FFF2-40B4-BE49-F238E27FC236}">
                  <a16:creationId xmlns:a16="http://schemas.microsoft.com/office/drawing/2014/main" id="{B496F899-4708-04B6-4AD9-9E795F9CC0F4}"/>
                </a:ext>
              </a:extLst>
            </p:cNvPr>
            <p:cNvSpPr/>
            <p:nvPr/>
          </p:nvSpPr>
          <p:spPr>
            <a:xfrm>
              <a:off x="534973" y="1963634"/>
              <a:ext cx="245700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9" name="Google Shape;256;p31">
              <a:extLst>
                <a:ext uri="{FF2B5EF4-FFF2-40B4-BE49-F238E27FC236}">
                  <a16:creationId xmlns:a16="http://schemas.microsoft.com/office/drawing/2014/main" id="{AE2C017B-7725-1225-B675-761D7683E063}"/>
                </a:ext>
              </a:extLst>
            </p:cNvPr>
            <p:cNvSpPr/>
            <p:nvPr/>
          </p:nvSpPr>
          <p:spPr>
            <a:xfrm>
              <a:off x="534973" y="2220771"/>
              <a:ext cx="245700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0" name="Google Shape;257;p31">
              <a:extLst>
                <a:ext uri="{FF2B5EF4-FFF2-40B4-BE49-F238E27FC236}">
                  <a16:creationId xmlns:a16="http://schemas.microsoft.com/office/drawing/2014/main" id="{1D0473B6-E95A-9031-61CC-55FBD16DF724}"/>
                </a:ext>
              </a:extLst>
            </p:cNvPr>
            <p:cNvSpPr/>
            <p:nvPr/>
          </p:nvSpPr>
          <p:spPr>
            <a:xfrm>
              <a:off x="534973" y="2452465"/>
              <a:ext cx="245700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1" name="Google Shape;258;p31">
              <a:extLst>
                <a:ext uri="{FF2B5EF4-FFF2-40B4-BE49-F238E27FC236}">
                  <a16:creationId xmlns:a16="http://schemas.microsoft.com/office/drawing/2014/main" id="{85066A1B-F9F4-AE30-F3E0-2FE4C21C7343}"/>
                </a:ext>
              </a:extLst>
            </p:cNvPr>
            <p:cNvSpPr/>
            <p:nvPr/>
          </p:nvSpPr>
          <p:spPr>
            <a:xfrm>
              <a:off x="534973" y="2684158"/>
              <a:ext cx="245700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3" name="Google Shape;260;p31">
              <a:extLst>
                <a:ext uri="{FF2B5EF4-FFF2-40B4-BE49-F238E27FC236}">
                  <a16:creationId xmlns:a16="http://schemas.microsoft.com/office/drawing/2014/main" id="{BF0742CA-D395-844A-122B-636D0AAD220C}"/>
                </a:ext>
              </a:extLst>
            </p:cNvPr>
            <p:cNvSpPr/>
            <p:nvPr/>
          </p:nvSpPr>
          <p:spPr>
            <a:xfrm>
              <a:off x="861113" y="1963634"/>
              <a:ext cx="245700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4" name="Google Shape;261;p31">
              <a:extLst>
                <a:ext uri="{FF2B5EF4-FFF2-40B4-BE49-F238E27FC236}">
                  <a16:creationId xmlns:a16="http://schemas.microsoft.com/office/drawing/2014/main" id="{172230C7-1818-1337-DC28-33216EC8A71C}"/>
                </a:ext>
              </a:extLst>
            </p:cNvPr>
            <p:cNvSpPr/>
            <p:nvPr/>
          </p:nvSpPr>
          <p:spPr>
            <a:xfrm>
              <a:off x="831908" y="2220771"/>
              <a:ext cx="245700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5" name="Google Shape;262;p31">
              <a:extLst>
                <a:ext uri="{FF2B5EF4-FFF2-40B4-BE49-F238E27FC236}">
                  <a16:creationId xmlns:a16="http://schemas.microsoft.com/office/drawing/2014/main" id="{060F74DC-D3A8-B5BD-C55B-D0A16BFF8062}"/>
                </a:ext>
              </a:extLst>
            </p:cNvPr>
            <p:cNvSpPr/>
            <p:nvPr/>
          </p:nvSpPr>
          <p:spPr>
            <a:xfrm>
              <a:off x="861113" y="2452465"/>
              <a:ext cx="245700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6" name="Google Shape;263;p31">
              <a:extLst>
                <a:ext uri="{FF2B5EF4-FFF2-40B4-BE49-F238E27FC236}">
                  <a16:creationId xmlns:a16="http://schemas.microsoft.com/office/drawing/2014/main" id="{AFE6013F-BEDB-DD04-E2A4-23C12C180A30}"/>
                </a:ext>
              </a:extLst>
            </p:cNvPr>
            <p:cNvSpPr/>
            <p:nvPr/>
          </p:nvSpPr>
          <p:spPr>
            <a:xfrm>
              <a:off x="861113" y="2696880"/>
              <a:ext cx="245700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7" name="Google Shape;264;p31">
              <a:extLst>
                <a:ext uri="{FF2B5EF4-FFF2-40B4-BE49-F238E27FC236}">
                  <a16:creationId xmlns:a16="http://schemas.microsoft.com/office/drawing/2014/main" id="{D0630170-6776-0423-B1A9-01B563E164A9}"/>
                </a:ext>
              </a:extLst>
            </p:cNvPr>
            <p:cNvSpPr/>
            <p:nvPr/>
          </p:nvSpPr>
          <p:spPr>
            <a:xfrm>
              <a:off x="861113" y="2941296"/>
              <a:ext cx="245700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8" name="Google Shape;265;p31">
              <a:extLst>
                <a:ext uri="{FF2B5EF4-FFF2-40B4-BE49-F238E27FC236}">
                  <a16:creationId xmlns:a16="http://schemas.microsoft.com/office/drawing/2014/main" id="{13DCC4BE-699C-475D-6D99-25B067E7CA6B}"/>
                </a:ext>
              </a:extLst>
            </p:cNvPr>
            <p:cNvSpPr/>
            <p:nvPr/>
          </p:nvSpPr>
          <p:spPr>
            <a:xfrm>
              <a:off x="1163882" y="1963640"/>
              <a:ext cx="349200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9" name="Google Shape;266;p31">
              <a:extLst>
                <a:ext uri="{FF2B5EF4-FFF2-40B4-BE49-F238E27FC236}">
                  <a16:creationId xmlns:a16="http://schemas.microsoft.com/office/drawing/2014/main" id="{D1980E86-786D-4929-2171-1BBF76B88244}"/>
                </a:ext>
              </a:extLst>
            </p:cNvPr>
            <p:cNvSpPr/>
            <p:nvPr/>
          </p:nvSpPr>
          <p:spPr>
            <a:xfrm>
              <a:off x="1163882" y="2220776"/>
              <a:ext cx="488025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0" name="Google Shape;267;p31">
              <a:extLst>
                <a:ext uri="{FF2B5EF4-FFF2-40B4-BE49-F238E27FC236}">
                  <a16:creationId xmlns:a16="http://schemas.microsoft.com/office/drawing/2014/main" id="{C1C57D14-D12B-13E5-AB3A-56DC773EEABC}"/>
                </a:ext>
              </a:extLst>
            </p:cNvPr>
            <p:cNvSpPr/>
            <p:nvPr/>
          </p:nvSpPr>
          <p:spPr>
            <a:xfrm>
              <a:off x="1181069" y="2452469"/>
              <a:ext cx="567900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1" name="Google Shape;268;p31">
              <a:extLst>
                <a:ext uri="{FF2B5EF4-FFF2-40B4-BE49-F238E27FC236}">
                  <a16:creationId xmlns:a16="http://schemas.microsoft.com/office/drawing/2014/main" id="{E0714647-DE11-DE67-3021-A04B7B6765FF}"/>
                </a:ext>
              </a:extLst>
            </p:cNvPr>
            <p:cNvSpPr/>
            <p:nvPr/>
          </p:nvSpPr>
          <p:spPr>
            <a:xfrm>
              <a:off x="1181069" y="2710843"/>
              <a:ext cx="567900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2" name="Google Shape;269;p31">
              <a:extLst>
                <a:ext uri="{FF2B5EF4-FFF2-40B4-BE49-F238E27FC236}">
                  <a16:creationId xmlns:a16="http://schemas.microsoft.com/office/drawing/2014/main" id="{2D232BA9-1453-439C-0BBB-02993D2D9CED}"/>
                </a:ext>
              </a:extLst>
            </p:cNvPr>
            <p:cNvSpPr/>
            <p:nvPr/>
          </p:nvSpPr>
          <p:spPr>
            <a:xfrm>
              <a:off x="1181069" y="2941298"/>
              <a:ext cx="567900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3" name="Google Shape;270;p31">
              <a:extLst>
                <a:ext uri="{FF2B5EF4-FFF2-40B4-BE49-F238E27FC236}">
                  <a16:creationId xmlns:a16="http://schemas.microsoft.com/office/drawing/2014/main" id="{A91E567A-67F2-86E2-6CA1-E2E9833A3656}"/>
                </a:ext>
              </a:extLst>
            </p:cNvPr>
            <p:cNvSpPr/>
            <p:nvPr/>
          </p:nvSpPr>
          <p:spPr>
            <a:xfrm>
              <a:off x="1555231" y="1963640"/>
              <a:ext cx="318150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44" name="Google Shape;271;p31">
              <a:extLst>
                <a:ext uri="{FF2B5EF4-FFF2-40B4-BE49-F238E27FC236}">
                  <a16:creationId xmlns:a16="http://schemas.microsoft.com/office/drawing/2014/main" id="{01C5E5ED-D97E-F7D0-06A5-58ECF42041D2}"/>
                </a:ext>
              </a:extLst>
            </p:cNvPr>
            <p:cNvSpPr/>
            <p:nvPr/>
          </p:nvSpPr>
          <p:spPr>
            <a:xfrm>
              <a:off x="1715346" y="2208054"/>
              <a:ext cx="318150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45" name="Google Shape;272;p31">
              <a:extLst>
                <a:ext uri="{FF2B5EF4-FFF2-40B4-BE49-F238E27FC236}">
                  <a16:creationId xmlns:a16="http://schemas.microsoft.com/office/drawing/2014/main" id="{B5B9E01E-2C8F-4489-E894-2ADB3F99E597}"/>
                </a:ext>
              </a:extLst>
            </p:cNvPr>
            <p:cNvSpPr/>
            <p:nvPr/>
          </p:nvSpPr>
          <p:spPr>
            <a:xfrm>
              <a:off x="1808361" y="2452488"/>
              <a:ext cx="195525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46" name="Google Shape;273;p31">
              <a:extLst>
                <a:ext uri="{FF2B5EF4-FFF2-40B4-BE49-F238E27FC236}">
                  <a16:creationId xmlns:a16="http://schemas.microsoft.com/office/drawing/2014/main" id="{6C7E5463-E9FD-8AEC-B884-2431DA7B08FD}"/>
                </a:ext>
              </a:extLst>
            </p:cNvPr>
            <p:cNvSpPr/>
            <p:nvPr/>
          </p:nvSpPr>
          <p:spPr>
            <a:xfrm>
              <a:off x="1808361" y="2941336"/>
              <a:ext cx="195525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55" name="Google Shape;282;p31">
              <a:extLst>
                <a:ext uri="{FF2B5EF4-FFF2-40B4-BE49-F238E27FC236}">
                  <a16:creationId xmlns:a16="http://schemas.microsoft.com/office/drawing/2014/main" id="{F4C5EE74-2885-13F0-4142-3ABBC1EB3AF4}"/>
                </a:ext>
              </a:extLst>
            </p:cNvPr>
            <p:cNvSpPr/>
            <p:nvPr/>
          </p:nvSpPr>
          <p:spPr>
            <a:xfrm>
              <a:off x="1205962" y="1008949"/>
              <a:ext cx="349200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56" name="Google Shape;283;p31">
              <a:extLst>
                <a:ext uri="{FF2B5EF4-FFF2-40B4-BE49-F238E27FC236}">
                  <a16:creationId xmlns:a16="http://schemas.microsoft.com/office/drawing/2014/main" id="{13AE9284-7A75-2370-01E0-FAEE12CD048A}"/>
                </a:ext>
              </a:extLst>
            </p:cNvPr>
            <p:cNvSpPr/>
            <p:nvPr/>
          </p:nvSpPr>
          <p:spPr>
            <a:xfrm>
              <a:off x="899730" y="1240634"/>
              <a:ext cx="474975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57" name="Google Shape;284;p31">
              <a:extLst>
                <a:ext uri="{FF2B5EF4-FFF2-40B4-BE49-F238E27FC236}">
                  <a16:creationId xmlns:a16="http://schemas.microsoft.com/office/drawing/2014/main" id="{AED3FF8D-9F2C-F7AD-664E-78749C57341B}"/>
                </a:ext>
              </a:extLst>
            </p:cNvPr>
            <p:cNvSpPr/>
            <p:nvPr/>
          </p:nvSpPr>
          <p:spPr>
            <a:xfrm>
              <a:off x="1412333" y="1237529"/>
              <a:ext cx="349200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58" name="Google Shape;285;p31">
              <a:extLst>
                <a:ext uri="{FF2B5EF4-FFF2-40B4-BE49-F238E27FC236}">
                  <a16:creationId xmlns:a16="http://schemas.microsoft.com/office/drawing/2014/main" id="{669A4135-54F7-E4A8-E1CA-AF460693816D}"/>
                </a:ext>
              </a:extLst>
            </p:cNvPr>
            <p:cNvSpPr/>
            <p:nvPr/>
          </p:nvSpPr>
          <p:spPr>
            <a:xfrm>
              <a:off x="899726" y="1485677"/>
              <a:ext cx="302175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59" name="Google Shape;286;p31">
              <a:extLst>
                <a:ext uri="{FF2B5EF4-FFF2-40B4-BE49-F238E27FC236}">
                  <a16:creationId xmlns:a16="http://schemas.microsoft.com/office/drawing/2014/main" id="{1C95ADDB-A713-508F-B515-A5F6ECFF9F0F}"/>
                </a:ext>
              </a:extLst>
            </p:cNvPr>
            <p:cNvSpPr/>
            <p:nvPr/>
          </p:nvSpPr>
          <p:spPr>
            <a:xfrm>
              <a:off x="1475786" y="1729162"/>
              <a:ext cx="222300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60" name="Google Shape;287;p31">
              <a:extLst>
                <a:ext uri="{FF2B5EF4-FFF2-40B4-BE49-F238E27FC236}">
                  <a16:creationId xmlns:a16="http://schemas.microsoft.com/office/drawing/2014/main" id="{143642AE-1CA2-DC2C-566B-232A17CE4448}"/>
                </a:ext>
              </a:extLst>
            </p:cNvPr>
            <p:cNvSpPr/>
            <p:nvPr/>
          </p:nvSpPr>
          <p:spPr>
            <a:xfrm>
              <a:off x="1808363" y="2710843"/>
              <a:ext cx="222300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61" name="Google Shape;288;p31">
              <a:extLst>
                <a:ext uri="{FF2B5EF4-FFF2-40B4-BE49-F238E27FC236}">
                  <a16:creationId xmlns:a16="http://schemas.microsoft.com/office/drawing/2014/main" id="{04BF1F0C-C3C2-5956-7B48-6C611937D8E6}"/>
                </a:ext>
              </a:extLst>
            </p:cNvPr>
            <p:cNvSpPr/>
            <p:nvPr/>
          </p:nvSpPr>
          <p:spPr>
            <a:xfrm>
              <a:off x="1915507" y="1963640"/>
              <a:ext cx="180675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62" name="Google Shape;289;p31">
              <a:extLst>
                <a:ext uri="{FF2B5EF4-FFF2-40B4-BE49-F238E27FC236}">
                  <a16:creationId xmlns:a16="http://schemas.microsoft.com/office/drawing/2014/main" id="{2689237A-18B6-BA37-5994-D38B45815874}"/>
                </a:ext>
              </a:extLst>
            </p:cNvPr>
            <p:cNvSpPr/>
            <p:nvPr/>
          </p:nvSpPr>
          <p:spPr>
            <a:xfrm>
              <a:off x="2063326" y="2452469"/>
              <a:ext cx="180675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375" name="Group 1374">
            <a:extLst>
              <a:ext uri="{FF2B5EF4-FFF2-40B4-BE49-F238E27FC236}">
                <a16:creationId xmlns:a16="http://schemas.microsoft.com/office/drawing/2014/main" id="{2743720E-EFF7-3ABA-FB2C-891618A83AAE}"/>
              </a:ext>
            </a:extLst>
          </p:cNvPr>
          <p:cNvGrpSpPr/>
          <p:nvPr/>
        </p:nvGrpSpPr>
        <p:grpSpPr>
          <a:xfrm>
            <a:off x="6888461" y="3364087"/>
            <a:ext cx="1783429" cy="1219845"/>
            <a:chOff x="545264" y="3257542"/>
            <a:chExt cx="1783429" cy="1219845"/>
          </a:xfrm>
        </p:grpSpPr>
        <p:sp>
          <p:nvSpPr>
            <p:cNvPr id="52" name="Google Shape;259;p31">
              <a:extLst>
                <a:ext uri="{FF2B5EF4-FFF2-40B4-BE49-F238E27FC236}">
                  <a16:creationId xmlns:a16="http://schemas.microsoft.com/office/drawing/2014/main" id="{F7B14D56-96EE-8B0B-809C-A32E6083F46D}"/>
                </a:ext>
              </a:extLst>
            </p:cNvPr>
            <p:cNvSpPr/>
            <p:nvPr/>
          </p:nvSpPr>
          <p:spPr>
            <a:xfrm>
              <a:off x="545264" y="3269889"/>
              <a:ext cx="245700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47" name="Google Shape;274;p31">
              <a:extLst>
                <a:ext uri="{FF2B5EF4-FFF2-40B4-BE49-F238E27FC236}">
                  <a16:creationId xmlns:a16="http://schemas.microsoft.com/office/drawing/2014/main" id="{72DC4740-1933-BD5B-E6B1-D3D9CCC1E2A3}"/>
                </a:ext>
              </a:extLst>
            </p:cNvPr>
            <p:cNvSpPr/>
            <p:nvPr/>
          </p:nvSpPr>
          <p:spPr>
            <a:xfrm>
              <a:off x="545264" y="3449196"/>
              <a:ext cx="245700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48" name="Google Shape;275;p31">
              <a:extLst>
                <a:ext uri="{FF2B5EF4-FFF2-40B4-BE49-F238E27FC236}">
                  <a16:creationId xmlns:a16="http://schemas.microsoft.com/office/drawing/2014/main" id="{77536630-AE57-4086-9C6B-420899C57E95}"/>
                </a:ext>
              </a:extLst>
            </p:cNvPr>
            <p:cNvSpPr/>
            <p:nvPr/>
          </p:nvSpPr>
          <p:spPr>
            <a:xfrm>
              <a:off x="831908" y="3661821"/>
              <a:ext cx="245700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49" name="Google Shape;276;p31">
              <a:extLst>
                <a:ext uri="{FF2B5EF4-FFF2-40B4-BE49-F238E27FC236}">
                  <a16:creationId xmlns:a16="http://schemas.microsoft.com/office/drawing/2014/main" id="{CF0AAA1A-EE12-270C-1383-204192A4B42B}"/>
                </a:ext>
              </a:extLst>
            </p:cNvPr>
            <p:cNvSpPr/>
            <p:nvPr/>
          </p:nvSpPr>
          <p:spPr>
            <a:xfrm>
              <a:off x="1191882" y="3661821"/>
              <a:ext cx="289125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50" name="Google Shape;277;p31">
              <a:extLst>
                <a:ext uri="{FF2B5EF4-FFF2-40B4-BE49-F238E27FC236}">
                  <a16:creationId xmlns:a16="http://schemas.microsoft.com/office/drawing/2014/main" id="{307DDAB7-26FB-9EA2-FA2F-DA5BF01C0339}"/>
                </a:ext>
              </a:extLst>
            </p:cNvPr>
            <p:cNvSpPr/>
            <p:nvPr/>
          </p:nvSpPr>
          <p:spPr>
            <a:xfrm>
              <a:off x="1555231" y="3661821"/>
              <a:ext cx="365175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51" name="Google Shape;278;p31">
              <a:extLst>
                <a:ext uri="{FF2B5EF4-FFF2-40B4-BE49-F238E27FC236}">
                  <a16:creationId xmlns:a16="http://schemas.microsoft.com/office/drawing/2014/main" id="{2F6E028F-EA34-CB88-8D06-BEF9D3C17FA9}"/>
                </a:ext>
              </a:extLst>
            </p:cNvPr>
            <p:cNvSpPr/>
            <p:nvPr/>
          </p:nvSpPr>
          <p:spPr>
            <a:xfrm>
              <a:off x="1969031" y="3661821"/>
              <a:ext cx="133200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52" name="Google Shape;279;p31">
              <a:extLst>
                <a:ext uri="{FF2B5EF4-FFF2-40B4-BE49-F238E27FC236}">
                  <a16:creationId xmlns:a16="http://schemas.microsoft.com/office/drawing/2014/main" id="{429A7703-ABE2-8761-DA36-45D1C65DD1D8}"/>
                </a:ext>
              </a:extLst>
            </p:cNvPr>
            <p:cNvSpPr/>
            <p:nvPr/>
          </p:nvSpPr>
          <p:spPr>
            <a:xfrm>
              <a:off x="831908" y="3818214"/>
              <a:ext cx="245700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53" name="Google Shape;280;p31">
              <a:extLst>
                <a:ext uri="{FF2B5EF4-FFF2-40B4-BE49-F238E27FC236}">
                  <a16:creationId xmlns:a16="http://schemas.microsoft.com/office/drawing/2014/main" id="{2B6C6DA9-A8F7-0FAF-F603-7F016FAD8FA4}"/>
                </a:ext>
              </a:extLst>
            </p:cNvPr>
            <p:cNvSpPr/>
            <p:nvPr/>
          </p:nvSpPr>
          <p:spPr>
            <a:xfrm>
              <a:off x="1191882" y="3818214"/>
              <a:ext cx="460125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54" name="Google Shape;281;p31">
              <a:extLst>
                <a:ext uri="{FF2B5EF4-FFF2-40B4-BE49-F238E27FC236}">
                  <a16:creationId xmlns:a16="http://schemas.microsoft.com/office/drawing/2014/main" id="{A37FE609-08AC-7B15-0404-38C759C937A4}"/>
                </a:ext>
              </a:extLst>
            </p:cNvPr>
            <p:cNvSpPr/>
            <p:nvPr/>
          </p:nvSpPr>
          <p:spPr>
            <a:xfrm>
              <a:off x="1712622" y="3818214"/>
              <a:ext cx="195525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63" name="Google Shape;290;p31">
              <a:extLst>
                <a:ext uri="{FF2B5EF4-FFF2-40B4-BE49-F238E27FC236}">
                  <a16:creationId xmlns:a16="http://schemas.microsoft.com/office/drawing/2014/main" id="{355D897D-47E2-AB9A-D8E1-A98DDA051167}"/>
                </a:ext>
              </a:extLst>
            </p:cNvPr>
            <p:cNvSpPr/>
            <p:nvPr/>
          </p:nvSpPr>
          <p:spPr>
            <a:xfrm>
              <a:off x="1969202" y="3819761"/>
              <a:ext cx="349200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64" name="Google Shape;291;p31">
              <a:extLst>
                <a:ext uri="{FF2B5EF4-FFF2-40B4-BE49-F238E27FC236}">
                  <a16:creationId xmlns:a16="http://schemas.microsoft.com/office/drawing/2014/main" id="{2F064C8D-7637-FB1D-5488-423B65617460}"/>
                </a:ext>
              </a:extLst>
            </p:cNvPr>
            <p:cNvSpPr/>
            <p:nvPr/>
          </p:nvSpPr>
          <p:spPr>
            <a:xfrm>
              <a:off x="861124" y="3430117"/>
              <a:ext cx="474975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65" name="Google Shape;292;p31">
              <a:extLst>
                <a:ext uri="{FF2B5EF4-FFF2-40B4-BE49-F238E27FC236}">
                  <a16:creationId xmlns:a16="http://schemas.microsoft.com/office/drawing/2014/main" id="{60E076E5-4207-1F01-0006-801AED33B53B}"/>
                </a:ext>
              </a:extLst>
            </p:cNvPr>
            <p:cNvSpPr/>
            <p:nvPr/>
          </p:nvSpPr>
          <p:spPr>
            <a:xfrm>
              <a:off x="861124" y="3257542"/>
              <a:ext cx="474975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66" name="Google Shape;275;p31">
              <a:extLst>
                <a:ext uri="{FF2B5EF4-FFF2-40B4-BE49-F238E27FC236}">
                  <a16:creationId xmlns:a16="http://schemas.microsoft.com/office/drawing/2014/main" id="{FE151662-73BC-0F18-DC82-70E59755FECC}"/>
                </a:ext>
              </a:extLst>
            </p:cNvPr>
            <p:cNvSpPr/>
            <p:nvPr/>
          </p:nvSpPr>
          <p:spPr>
            <a:xfrm rot="10800000" flipH="1">
              <a:off x="842199" y="4366462"/>
              <a:ext cx="245700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67" name="Google Shape;276;p31">
              <a:extLst>
                <a:ext uri="{FF2B5EF4-FFF2-40B4-BE49-F238E27FC236}">
                  <a16:creationId xmlns:a16="http://schemas.microsoft.com/office/drawing/2014/main" id="{7BB18772-0F13-28E3-57FD-26D6CB593B15}"/>
                </a:ext>
              </a:extLst>
            </p:cNvPr>
            <p:cNvSpPr/>
            <p:nvPr/>
          </p:nvSpPr>
          <p:spPr>
            <a:xfrm rot="10800000" flipH="1">
              <a:off x="1202173" y="4366462"/>
              <a:ext cx="289125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68" name="Google Shape;277;p31">
              <a:extLst>
                <a:ext uri="{FF2B5EF4-FFF2-40B4-BE49-F238E27FC236}">
                  <a16:creationId xmlns:a16="http://schemas.microsoft.com/office/drawing/2014/main" id="{0DB8F281-6331-1430-E804-D7FCDF58230D}"/>
                </a:ext>
              </a:extLst>
            </p:cNvPr>
            <p:cNvSpPr/>
            <p:nvPr/>
          </p:nvSpPr>
          <p:spPr>
            <a:xfrm rot="10800000" flipH="1">
              <a:off x="1565522" y="4366462"/>
              <a:ext cx="365175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69" name="Google Shape;278;p31">
              <a:extLst>
                <a:ext uri="{FF2B5EF4-FFF2-40B4-BE49-F238E27FC236}">
                  <a16:creationId xmlns:a16="http://schemas.microsoft.com/office/drawing/2014/main" id="{FED81CFE-DDAB-2A69-A6F1-8A27AEB40B9F}"/>
                </a:ext>
              </a:extLst>
            </p:cNvPr>
            <p:cNvSpPr/>
            <p:nvPr/>
          </p:nvSpPr>
          <p:spPr>
            <a:xfrm rot="10800000" flipH="1">
              <a:off x="1979322" y="4366462"/>
              <a:ext cx="133200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70" name="Google Shape;279;p31">
              <a:extLst>
                <a:ext uri="{FF2B5EF4-FFF2-40B4-BE49-F238E27FC236}">
                  <a16:creationId xmlns:a16="http://schemas.microsoft.com/office/drawing/2014/main" id="{7D3BA2ED-BE92-4833-6739-03F7481970E2}"/>
                </a:ext>
              </a:extLst>
            </p:cNvPr>
            <p:cNvSpPr/>
            <p:nvPr/>
          </p:nvSpPr>
          <p:spPr>
            <a:xfrm rot="10800000" flipH="1">
              <a:off x="842199" y="4210068"/>
              <a:ext cx="245700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71" name="Google Shape;280;p31">
              <a:extLst>
                <a:ext uri="{FF2B5EF4-FFF2-40B4-BE49-F238E27FC236}">
                  <a16:creationId xmlns:a16="http://schemas.microsoft.com/office/drawing/2014/main" id="{D2C45FF7-7D3D-A9F5-3FC6-A410D7CDE7EC}"/>
                </a:ext>
              </a:extLst>
            </p:cNvPr>
            <p:cNvSpPr/>
            <p:nvPr/>
          </p:nvSpPr>
          <p:spPr>
            <a:xfrm rot="10800000" flipH="1">
              <a:off x="1202173" y="4210068"/>
              <a:ext cx="460125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72" name="Google Shape;281;p31">
              <a:extLst>
                <a:ext uri="{FF2B5EF4-FFF2-40B4-BE49-F238E27FC236}">
                  <a16:creationId xmlns:a16="http://schemas.microsoft.com/office/drawing/2014/main" id="{F22C8728-F019-6867-CF59-E3EC6A7D2350}"/>
                </a:ext>
              </a:extLst>
            </p:cNvPr>
            <p:cNvSpPr/>
            <p:nvPr/>
          </p:nvSpPr>
          <p:spPr>
            <a:xfrm rot="10800000" flipH="1">
              <a:off x="1722913" y="4210068"/>
              <a:ext cx="195525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73" name="Google Shape;290;p31">
              <a:extLst>
                <a:ext uri="{FF2B5EF4-FFF2-40B4-BE49-F238E27FC236}">
                  <a16:creationId xmlns:a16="http://schemas.microsoft.com/office/drawing/2014/main" id="{8C4DF88A-6E92-1CCB-0368-F4527C6E191D}"/>
                </a:ext>
              </a:extLst>
            </p:cNvPr>
            <p:cNvSpPr/>
            <p:nvPr/>
          </p:nvSpPr>
          <p:spPr>
            <a:xfrm rot="10800000" flipH="1">
              <a:off x="1979493" y="4208522"/>
              <a:ext cx="349200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29" name="Google Shape;1238;p44">
            <a:extLst>
              <a:ext uri="{FF2B5EF4-FFF2-40B4-BE49-F238E27FC236}">
                <a16:creationId xmlns:a16="http://schemas.microsoft.com/office/drawing/2014/main" id="{9C41A1AF-BF3D-090C-DE47-82AA634FECB9}"/>
              </a:ext>
            </a:extLst>
          </p:cNvPr>
          <p:cNvSpPr/>
          <p:nvPr/>
        </p:nvSpPr>
        <p:spPr>
          <a:xfrm rot="82075" flipH="1">
            <a:off x="1972421" y="2007464"/>
            <a:ext cx="1244417" cy="1183767"/>
          </a:xfrm>
          <a:custGeom>
            <a:avLst/>
            <a:gdLst/>
            <a:ahLst/>
            <a:cxnLst/>
            <a:rect l="l" t="t" r="r" b="b"/>
            <a:pathLst>
              <a:path w="8381" h="9262" extrusionOk="0">
                <a:moveTo>
                  <a:pt x="4431" y="0"/>
                </a:moveTo>
                <a:cubicBezTo>
                  <a:pt x="4060" y="0"/>
                  <a:pt x="3680" y="67"/>
                  <a:pt x="3302" y="203"/>
                </a:cubicBezTo>
                <a:cubicBezTo>
                  <a:pt x="2213" y="598"/>
                  <a:pt x="1645" y="1452"/>
                  <a:pt x="1256" y="2468"/>
                </a:cubicBezTo>
                <a:cubicBezTo>
                  <a:pt x="1113" y="2843"/>
                  <a:pt x="941" y="3195"/>
                  <a:pt x="705" y="3520"/>
                </a:cubicBezTo>
                <a:cubicBezTo>
                  <a:pt x="151" y="4285"/>
                  <a:pt x="1" y="5128"/>
                  <a:pt x="214" y="6044"/>
                </a:cubicBezTo>
                <a:cubicBezTo>
                  <a:pt x="609" y="7752"/>
                  <a:pt x="2004" y="8960"/>
                  <a:pt x="3857" y="9219"/>
                </a:cubicBezTo>
                <a:cubicBezTo>
                  <a:pt x="4055" y="9247"/>
                  <a:pt x="4251" y="9262"/>
                  <a:pt x="4443" y="9262"/>
                </a:cubicBezTo>
                <a:cubicBezTo>
                  <a:pt x="5009" y="9262"/>
                  <a:pt x="5547" y="9133"/>
                  <a:pt x="6065" y="8831"/>
                </a:cubicBezTo>
                <a:cubicBezTo>
                  <a:pt x="7675" y="7897"/>
                  <a:pt x="8360" y="6466"/>
                  <a:pt x="8363" y="4909"/>
                </a:cubicBezTo>
                <a:cubicBezTo>
                  <a:pt x="8380" y="3919"/>
                  <a:pt x="8253" y="3218"/>
                  <a:pt x="7825" y="2600"/>
                </a:cubicBezTo>
                <a:cubicBezTo>
                  <a:pt x="7507" y="2145"/>
                  <a:pt x="7191" y="1691"/>
                  <a:pt x="6859" y="1245"/>
                </a:cubicBezTo>
                <a:cubicBezTo>
                  <a:pt x="6249" y="430"/>
                  <a:pt x="5372" y="0"/>
                  <a:pt x="4431" y="0"/>
                </a:cubicBezTo>
                <a:close/>
              </a:path>
            </a:pathLst>
          </a:custGeom>
          <a:solidFill>
            <a:schemeClr val="accent5">
              <a:alpha val="134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16" name="Google Shape;1416;p49"/>
          <p:cNvSpPr txBox="1">
            <a:spLocks noGrp="1"/>
          </p:cNvSpPr>
          <p:nvPr>
            <p:ph type="ctrTitle" idx="4294967295"/>
          </p:nvPr>
        </p:nvSpPr>
        <p:spPr>
          <a:xfrm>
            <a:off x="4657559" y="4738825"/>
            <a:ext cx="982800" cy="1830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uFill>
                  <a:noFill/>
                </a:uFill>
                <a:hlinkClick r:id="" action="ppaction://hlinkshowjump?jump=nextslide"/>
              </a:rPr>
              <a:t>Next </a:t>
            </a:r>
            <a:r>
              <a:rPr lang="en" sz="1800">
                <a:solidFill>
                  <a:schemeClr val="accent2"/>
                </a:solidFill>
                <a:uFill>
                  <a:noFill/>
                </a:uFill>
                <a:hlinkClick r:id="" action="ppaction://hlinkshowjump?jump=nextslid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&gt;&gt;</a:t>
            </a:r>
            <a:endParaRPr sz="1800">
              <a:solidFill>
                <a:schemeClr val="accent2"/>
              </a:solidFill>
            </a:endParaRPr>
          </a:p>
        </p:txBody>
      </p:sp>
      <p:sp>
        <p:nvSpPr>
          <p:cNvPr id="1417" name="Google Shape;1417;p49"/>
          <p:cNvSpPr txBox="1">
            <a:spLocks noGrp="1"/>
          </p:cNvSpPr>
          <p:nvPr>
            <p:ph type="ctrTitle" idx="4294967295"/>
          </p:nvPr>
        </p:nvSpPr>
        <p:spPr>
          <a:xfrm>
            <a:off x="3503641" y="4738825"/>
            <a:ext cx="982800" cy="1830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2"/>
                </a:solidFill>
                <a:uFill>
                  <a:noFill/>
                </a:uFill>
                <a:hlinkClick r:id="" action="ppaction://hlinkshowjump?jump=previousslid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&lt;&lt;</a:t>
            </a:r>
            <a:r>
              <a:rPr lang="en" sz="1800">
                <a:uFill>
                  <a:noFill/>
                </a:uFill>
                <a:hlinkClick r:id="" action="ppaction://hlinkshowjump?jump=previousslide"/>
              </a:rPr>
              <a:t> Previous</a:t>
            </a:r>
            <a:endParaRPr sz="1800"/>
          </a:p>
        </p:txBody>
      </p:sp>
      <p:sp>
        <p:nvSpPr>
          <p:cNvPr id="1456" name="Google Shape;1456;p49"/>
          <p:cNvSpPr/>
          <p:nvPr/>
        </p:nvSpPr>
        <p:spPr>
          <a:xfrm>
            <a:off x="3637271" y="812432"/>
            <a:ext cx="2040575" cy="67046"/>
          </a:xfrm>
          <a:custGeom>
            <a:avLst/>
            <a:gdLst/>
            <a:ahLst/>
            <a:cxnLst/>
            <a:rect l="l" t="t" r="r" b="b"/>
            <a:pathLst>
              <a:path w="81623" h="7078" extrusionOk="0">
                <a:moveTo>
                  <a:pt x="31634" y="0"/>
                </a:moveTo>
                <a:lnTo>
                  <a:pt x="29668" y="18"/>
                </a:lnTo>
                <a:lnTo>
                  <a:pt x="27685" y="36"/>
                </a:lnTo>
                <a:lnTo>
                  <a:pt x="25719" y="90"/>
                </a:lnTo>
                <a:lnTo>
                  <a:pt x="23735" y="161"/>
                </a:lnTo>
                <a:lnTo>
                  <a:pt x="21769" y="250"/>
                </a:lnTo>
                <a:lnTo>
                  <a:pt x="19803" y="340"/>
                </a:lnTo>
                <a:lnTo>
                  <a:pt x="17837" y="483"/>
                </a:lnTo>
                <a:lnTo>
                  <a:pt x="16729" y="554"/>
                </a:lnTo>
                <a:lnTo>
                  <a:pt x="15639" y="661"/>
                </a:lnTo>
                <a:lnTo>
                  <a:pt x="14549" y="769"/>
                </a:lnTo>
                <a:lnTo>
                  <a:pt x="13459" y="876"/>
                </a:lnTo>
                <a:lnTo>
                  <a:pt x="12386" y="1019"/>
                </a:lnTo>
                <a:lnTo>
                  <a:pt x="11296" y="1162"/>
                </a:lnTo>
                <a:lnTo>
                  <a:pt x="10224" y="1341"/>
                </a:lnTo>
                <a:lnTo>
                  <a:pt x="9151" y="1519"/>
                </a:lnTo>
                <a:lnTo>
                  <a:pt x="8079" y="1716"/>
                </a:lnTo>
                <a:lnTo>
                  <a:pt x="7007" y="1930"/>
                </a:lnTo>
                <a:lnTo>
                  <a:pt x="5934" y="2163"/>
                </a:lnTo>
                <a:lnTo>
                  <a:pt x="4880" y="2413"/>
                </a:lnTo>
                <a:lnTo>
                  <a:pt x="3826" y="2681"/>
                </a:lnTo>
                <a:lnTo>
                  <a:pt x="2771" y="2985"/>
                </a:lnTo>
                <a:lnTo>
                  <a:pt x="1717" y="3289"/>
                </a:lnTo>
                <a:lnTo>
                  <a:pt x="662" y="3628"/>
                </a:lnTo>
                <a:lnTo>
                  <a:pt x="573" y="3664"/>
                </a:lnTo>
                <a:lnTo>
                  <a:pt x="501" y="3718"/>
                </a:lnTo>
                <a:lnTo>
                  <a:pt x="412" y="3789"/>
                </a:lnTo>
                <a:lnTo>
                  <a:pt x="340" y="3878"/>
                </a:lnTo>
                <a:lnTo>
                  <a:pt x="287" y="3968"/>
                </a:lnTo>
                <a:lnTo>
                  <a:pt x="233" y="4075"/>
                </a:lnTo>
                <a:lnTo>
                  <a:pt x="144" y="4307"/>
                </a:lnTo>
                <a:lnTo>
                  <a:pt x="72" y="4575"/>
                </a:lnTo>
                <a:lnTo>
                  <a:pt x="37" y="4861"/>
                </a:lnTo>
                <a:lnTo>
                  <a:pt x="1" y="5165"/>
                </a:lnTo>
                <a:lnTo>
                  <a:pt x="19" y="5469"/>
                </a:lnTo>
                <a:lnTo>
                  <a:pt x="37" y="5755"/>
                </a:lnTo>
                <a:lnTo>
                  <a:pt x="90" y="6041"/>
                </a:lnTo>
                <a:lnTo>
                  <a:pt x="162" y="6291"/>
                </a:lnTo>
                <a:lnTo>
                  <a:pt x="233" y="6523"/>
                </a:lnTo>
                <a:lnTo>
                  <a:pt x="340" y="6684"/>
                </a:lnTo>
                <a:lnTo>
                  <a:pt x="394" y="6756"/>
                </a:lnTo>
                <a:lnTo>
                  <a:pt x="466" y="6827"/>
                </a:lnTo>
                <a:lnTo>
                  <a:pt x="519" y="6863"/>
                </a:lnTo>
                <a:lnTo>
                  <a:pt x="591" y="6881"/>
                </a:lnTo>
                <a:lnTo>
                  <a:pt x="680" y="6899"/>
                </a:lnTo>
                <a:lnTo>
                  <a:pt x="752" y="6881"/>
                </a:lnTo>
                <a:lnTo>
                  <a:pt x="1681" y="6631"/>
                </a:lnTo>
                <a:lnTo>
                  <a:pt x="2610" y="6416"/>
                </a:lnTo>
                <a:lnTo>
                  <a:pt x="3540" y="6202"/>
                </a:lnTo>
                <a:lnTo>
                  <a:pt x="4487" y="5987"/>
                </a:lnTo>
                <a:lnTo>
                  <a:pt x="5416" y="5809"/>
                </a:lnTo>
                <a:lnTo>
                  <a:pt x="6363" y="5630"/>
                </a:lnTo>
                <a:lnTo>
                  <a:pt x="7311" y="5469"/>
                </a:lnTo>
                <a:lnTo>
                  <a:pt x="8258" y="5326"/>
                </a:lnTo>
                <a:lnTo>
                  <a:pt x="9205" y="5183"/>
                </a:lnTo>
                <a:lnTo>
                  <a:pt x="10134" y="5058"/>
                </a:lnTo>
                <a:lnTo>
                  <a:pt x="12047" y="4826"/>
                </a:lnTo>
                <a:lnTo>
                  <a:pt x="13941" y="4629"/>
                </a:lnTo>
                <a:lnTo>
                  <a:pt x="15853" y="4486"/>
                </a:lnTo>
                <a:lnTo>
                  <a:pt x="17766" y="4361"/>
                </a:lnTo>
                <a:lnTo>
                  <a:pt x="19660" y="4272"/>
                </a:lnTo>
                <a:lnTo>
                  <a:pt x="21590" y="4200"/>
                </a:lnTo>
                <a:lnTo>
                  <a:pt x="23503" y="4164"/>
                </a:lnTo>
                <a:lnTo>
                  <a:pt x="25415" y="4129"/>
                </a:lnTo>
                <a:lnTo>
                  <a:pt x="27327" y="4111"/>
                </a:lnTo>
                <a:lnTo>
                  <a:pt x="31152" y="4111"/>
                </a:lnTo>
                <a:lnTo>
                  <a:pt x="33136" y="4129"/>
                </a:lnTo>
                <a:lnTo>
                  <a:pt x="35119" y="4146"/>
                </a:lnTo>
                <a:lnTo>
                  <a:pt x="37103" y="4182"/>
                </a:lnTo>
                <a:lnTo>
                  <a:pt x="39087" y="4218"/>
                </a:lnTo>
                <a:lnTo>
                  <a:pt x="41071" y="4272"/>
                </a:lnTo>
                <a:lnTo>
                  <a:pt x="43055" y="4343"/>
                </a:lnTo>
                <a:lnTo>
                  <a:pt x="45038" y="4415"/>
                </a:lnTo>
                <a:lnTo>
                  <a:pt x="47022" y="4504"/>
                </a:lnTo>
                <a:lnTo>
                  <a:pt x="49006" y="4593"/>
                </a:lnTo>
                <a:lnTo>
                  <a:pt x="50972" y="4701"/>
                </a:lnTo>
                <a:lnTo>
                  <a:pt x="52956" y="4826"/>
                </a:lnTo>
                <a:lnTo>
                  <a:pt x="54939" y="4951"/>
                </a:lnTo>
                <a:lnTo>
                  <a:pt x="56905" y="5094"/>
                </a:lnTo>
                <a:lnTo>
                  <a:pt x="58889" y="5255"/>
                </a:lnTo>
                <a:lnTo>
                  <a:pt x="60873" y="5415"/>
                </a:lnTo>
                <a:lnTo>
                  <a:pt x="62839" y="5594"/>
                </a:lnTo>
                <a:lnTo>
                  <a:pt x="67325" y="6005"/>
                </a:lnTo>
                <a:lnTo>
                  <a:pt x="69577" y="6220"/>
                </a:lnTo>
                <a:lnTo>
                  <a:pt x="71811" y="6452"/>
                </a:lnTo>
                <a:lnTo>
                  <a:pt x="72954" y="6577"/>
                </a:lnTo>
                <a:lnTo>
                  <a:pt x="74098" y="6720"/>
                </a:lnTo>
                <a:lnTo>
                  <a:pt x="75260" y="6863"/>
                </a:lnTo>
                <a:lnTo>
                  <a:pt x="76439" y="6970"/>
                </a:lnTo>
                <a:lnTo>
                  <a:pt x="77029" y="7024"/>
                </a:lnTo>
                <a:lnTo>
                  <a:pt x="77601" y="7042"/>
                </a:lnTo>
                <a:lnTo>
                  <a:pt x="78191" y="7078"/>
                </a:lnTo>
                <a:lnTo>
                  <a:pt x="78781" y="7078"/>
                </a:lnTo>
                <a:lnTo>
                  <a:pt x="79353" y="7060"/>
                </a:lnTo>
                <a:lnTo>
                  <a:pt x="79925" y="7024"/>
                </a:lnTo>
                <a:lnTo>
                  <a:pt x="80496" y="6970"/>
                </a:lnTo>
                <a:lnTo>
                  <a:pt x="81050" y="6881"/>
                </a:lnTo>
                <a:lnTo>
                  <a:pt x="81122" y="6863"/>
                </a:lnTo>
                <a:lnTo>
                  <a:pt x="81193" y="6827"/>
                </a:lnTo>
                <a:lnTo>
                  <a:pt x="81247" y="6792"/>
                </a:lnTo>
                <a:lnTo>
                  <a:pt x="81301" y="6738"/>
                </a:lnTo>
                <a:lnTo>
                  <a:pt x="81408" y="6613"/>
                </a:lnTo>
                <a:lnTo>
                  <a:pt x="81479" y="6470"/>
                </a:lnTo>
                <a:lnTo>
                  <a:pt x="81551" y="6291"/>
                </a:lnTo>
                <a:lnTo>
                  <a:pt x="81587" y="6095"/>
                </a:lnTo>
                <a:lnTo>
                  <a:pt x="81622" y="5880"/>
                </a:lnTo>
                <a:lnTo>
                  <a:pt x="81622" y="5666"/>
                </a:lnTo>
                <a:lnTo>
                  <a:pt x="81622" y="5433"/>
                </a:lnTo>
                <a:lnTo>
                  <a:pt x="81604" y="5219"/>
                </a:lnTo>
                <a:lnTo>
                  <a:pt x="81551" y="5004"/>
                </a:lnTo>
                <a:lnTo>
                  <a:pt x="81497" y="4826"/>
                </a:lnTo>
                <a:lnTo>
                  <a:pt x="81444" y="4647"/>
                </a:lnTo>
                <a:lnTo>
                  <a:pt x="81354" y="4504"/>
                </a:lnTo>
                <a:lnTo>
                  <a:pt x="81247" y="4397"/>
                </a:lnTo>
                <a:lnTo>
                  <a:pt x="81140" y="4325"/>
                </a:lnTo>
                <a:lnTo>
                  <a:pt x="80693" y="4129"/>
                </a:lnTo>
                <a:lnTo>
                  <a:pt x="80246" y="3950"/>
                </a:lnTo>
                <a:lnTo>
                  <a:pt x="79782" y="3789"/>
                </a:lnTo>
                <a:lnTo>
                  <a:pt x="79317" y="3646"/>
                </a:lnTo>
                <a:lnTo>
                  <a:pt x="78852" y="3521"/>
                </a:lnTo>
                <a:lnTo>
                  <a:pt x="78388" y="3414"/>
                </a:lnTo>
                <a:lnTo>
                  <a:pt x="77422" y="3199"/>
                </a:lnTo>
                <a:lnTo>
                  <a:pt x="76457" y="3021"/>
                </a:lnTo>
                <a:lnTo>
                  <a:pt x="75492" y="2878"/>
                </a:lnTo>
                <a:lnTo>
                  <a:pt x="73562" y="2609"/>
                </a:lnTo>
                <a:lnTo>
                  <a:pt x="71560" y="2324"/>
                </a:lnTo>
                <a:lnTo>
                  <a:pt x="69559" y="2073"/>
                </a:lnTo>
                <a:lnTo>
                  <a:pt x="67539" y="1841"/>
                </a:lnTo>
                <a:lnTo>
                  <a:pt x="65520" y="1644"/>
                </a:lnTo>
                <a:lnTo>
                  <a:pt x="63518" y="1448"/>
                </a:lnTo>
                <a:lnTo>
                  <a:pt x="61498" y="1269"/>
                </a:lnTo>
                <a:lnTo>
                  <a:pt x="59479" y="1108"/>
                </a:lnTo>
                <a:lnTo>
                  <a:pt x="57477" y="965"/>
                </a:lnTo>
                <a:lnTo>
                  <a:pt x="55458" y="822"/>
                </a:lnTo>
                <a:lnTo>
                  <a:pt x="53438" y="697"/>
                </a:lnTo>
                <a:lnTo>
                  <a:pt x="49399" y="483"/>
                </a:lnTo>
                <a:lnTo>
                  <a:pt x="45467" y="304"/>
                </a:lnTo>
                <a:lnTo>
                  <a:pt x="41518" y="161"/>
                </a:lnTo>
                <a:lnTo>
                  <a:pt x="39534" y="107"/>
                </a:lnTo>
                <a:lnTo>
                  <a:pt x="37568" y="54"/>
                </a:lnTo>
                <a:lnTo>
                  <a:pt x="35584" y="18"/>
                </a:lnTo>
                <a:lnTo>
                  <a:pt x="33618" y="0"/>
                </a:lnTo>
                <a:close/>
              </a:path>
            </a:pathLst>
          </a:custGeom>
          <a:solidFill>
            <a:schemeClr val="accent6">
              <a:alpha val="2191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" name="Google Shape;1250;p60">
            <a:extLst>
              <a:ext uri="{FF2B5EF4-FFF2-40B4-BE49-F238E27FC236}">
                <a16:creationId xmlns:a16="http://schemas.microsoft.com/office/drawing/2014/main" id="{7F1F5902-65CD-74B1-7388-1C6240FCDAD8}"/>
              </a:ext>
            </a:extLst>
          </p:cNvPr>
          <p:cNvGrpSpPr/>
          <p:nvPr/>
        </p:nvGrpSpPr>
        <p:grpSpPr>
          <a:xfrm>
            <a:off x="2295706" y="2331419"/>
            <a:ext cx="584764" cy="535386"/>
            <a:chOff x="1740299" y="1849113"/>
            <a:chExt cx="413335" cy="378434"/>
          </a:xfrm>
          <a:solidFill>
            <a:schemeClr val="accent5"/>
          </a:solidFill>
        </p:grpSpPr>
        <p:sp>
          <p:nvSpPr>
            <p:cNvPr id="20" name="Google Shape;1251;p60">
              <a:extLst>
                <a:ext uri="{FF2B5EF4-FFF2-40B4-BE49-F238E27FC236}">
                  <a16:creationId xmlns:a16="http://schemas.microsoft.com/office/drawing/2014/main" id="{F5522C52-60C4-4E29-B006-0E1D66FA31D2}"/>
                </a:ext>
              </a:extLst>
            </p:cNvPr>
            <p:cNvSpPr/>
            <p:nvPr/>
          </p:nvSpPr>
          <p:spPr>
            <a:xfrm>
              <a:off x="1749884" y="1858697"/>
              <a:ext cx="403750" cy="368850"/>
            </a:xfrm>
            <a:custGeom>
              <a:avLst/>
              <a:gdLst/>
              <a:ahLst/>
              <a:cxnLst/>
              <a:rect l="l" t="t" r="r" b="b"/>
              <a:pathLst>
                <a:path w="16150" h="14754" extrusionOk="0">
                  <a:moveTo>
                    <a:pt x="9585" y="9288"/>
                  </a:moveTo>
                  <a:lnTo>
                    <a:pt x="9717" y="9989"/>
                  </a:lnTo>
                  <a:cubicBezTo>
                    <a:pt x="9723" y="10031"/>
                    <a:pt x="9747" y="10073"/>
                    <a:pt x="9777" y="10109"/>
                  </a:cubicBezTo>
                  <a:lnTo>
                    <a:pt x="10718" y="10972"/>
                  </a:lnTo>
                  <a:cubicBezTo>
                    <a:pt x="10293" y="11290"/>
                    <a:pt x="9813" y="11530"/>
                    <a:pt x="9298" y="11679"/>
                  </a:cubicBezTo>
                  <a:lnTo>
                    <a:pt x="8962" y="10972"/>
                  </a:lnTo>
                  <a:lnTo>
                    <a:pt x="9585" y="9288"/>
                  </a:lnTo>
                  <a:close/>
                  <a:moveTo>
                    <a:pt x="8037" y="432"/>
                  </a:moveTo>
                  <a:cubicBezTo>
                    <a:pt x="9661" y="432"/>
                    <a:pt x="11276" y="999"/>
                    <a:pt x="12571" y="2112"/>
                  </a:cubicBezTo>
                  <a:lnTo>
                    <a:pt x="12343" y="3473"/>
                  </a:lnTo>
                  <a:cubicBezTo>
                    <a:pt x="12331" y="3545"/>
                    <a:pt x="12355" y="3617"/>
                    <a:pt x="12409" y="3665"/>
                  </a:cubicBezTo>
                  <a:lnTo>
                    <a:pt x="12978" y="4192"/>
                  </a:lnTo>
                  <a:lnTo>
                    <a:pt x="12613" y="4948"/>
                  </a:lnTo>
                  <a:cubicBezTo>
                    <a:pt x="12535" y="5092"/>
                    <a:pt x="12636" y="5265"/>
                    <a:pt x="12804" y="5265"/>
                  </a:cubicBezTo>
                  <a:cubicBezTo>
                    <a:pt x="12882" y="5265"/>
                    <a:pt x="12960" y="5218"/>
                    <a:pt x="12996" y="5146"/>
                  </a:cubicBezTo>
                  <a:lnTo>
                    <a:pt x="13434" y="4240"/>
                  </a:lnTo>
                  <a:cubicBezTo>
                    <a:pt x="13476" y="4157"/>
                    <a:pt x="13458" y="4055"/>
                    <a:pt x="13392" y="3989"/>
                  </a:cubicBezTo>
                  <a:lnTo>
                    <a:pt x="12786" y="3431"/>
                  </a:lnTo>
                  <a:lnTo>
                    <a:pt x="12948" y="2460"/>
                  </a:lnTo>
                  <a:cubicBezTo>
                    <a:pt x="15513" y="5019"/>
                    <a:pt x="15682" y="9130"/>
                    <a:pt x="13322" y="11887"/>
                  </a:cubicBezTo>
                  <a:lnTo>
                    <a:pt x="13322" y="11887"/>
                  </a:lnTo>
                  <a:lnTo>
                    <a:pt x="11384" y="11008"/>
                  </a:lnTo>
                  <a:lnTo>
                    <a:pt x="11366" y="10990"/>
                  </a:lnTo>
                  <a:cubicBezTo>
                    <a:pt x="12990" y="9503"/>
                    <a:pt x="13422" y="7112"/>
                    <a:pt x="12427" y="5146"/>
                  </a:cubicBezTo>
                  <a:cubicBezTo>
                    <a:pt x="12387" y="5071"/>
                    <a:pt x="12310" y="5026"/>
                    <a:pt x="12227" y="5026"/>
                  </a:cubicBezTo>
                  <a:cubicBezTo>
                    <a:pt x="12210" y="5026"/>
                    <a:pt x="12193" y="5028"/>
                    <a:pt x="12175" y="5032"/>
                  </a:cubicBezTo>
                  <a:cubicBezTo>
                    <a:pt x="12043" y="5062"/>
                    <a:pt x="11977" y="5212"/>
                    <a:pt x="12037" y="5337"/>
                  </a:cubicBezTo>
                  <a:cubicBezTo>
                    <a:pt x="12954" y="7142"/>
                    <a:pt x="12553" y="9336"/>
                    <a:pt x="11048" y="10696"/>
                  </a:cubicBezTo>
                  <a:lnTo>
                    <a:pt x="10125" y="9839"/>
                  </a:lnTo>
                  <a:lnTo>
                    <a:pt x="9861" y="8442"/>
                  </a:lnTo>
                  <a:cubicBezTo>
                    <a:pt x="9839" y="8327"/>
                    <a:pt x="9744" y="8266"/>
                    <a:pt x="9649" y="8266"/>
                  </a:cubicBezTo>
                  <a:cubicBezTo>
                    <a:pt x="9566" y="8266"/>
                    <a:pt x="9484" y="8312"/>
                    <a:pt x="9447" y="8406"/>
                  </a:cubicBezTo>
                  <a:lnTo>
                    <a:pt x="8524" y="10912"/>
                  </a:lnTo>
                  <a:cubicBezTo>
                    <a:pt x="8500" y="10966"/>
                    <a:pt x="8506" y="11026"/>
                    <a:pt x="8530" y="11080"/>
                  </a:cubicBezTo>
                  <a:lnTo>
                    <a:pt x="8866" y="11787"/>
                  </a:lnTo>
                  <a:cubicBezTo>
                    <a:pt x="8592" y="11838"/>
                    <a:pt x="8316" y="11863"/>
                    <a:pt x="8043" y="11863"/>
                  </a:cubicBezTo>
                  <a:cubicBezTo>
                    <a:pt x="6898" y="11863"/>
                    <a:pt x="5786" y="11426"/>
                    <a:pt x="4940" y="10618"/>
                  </a:cubicBezTo>
                  <a:cubicBezTo>
                    <a:pt x="4874" y="10552"/>
                    <a:pt x="4808" y="10487"/>
                    <a:pt x="4742" y="10415"/>
                  </a:cubicBezTo>
                  <a:lnTo>
                    <a:pt x="4952" y="10325"/>
                  </a:lnTo>
                  <a:cubicBezTo>
                    <a:pt x="5048" y="10283"/>
                    <a:pt x="5102" y="10187"/>
                    <a:pt x="5084" y="10085"/>
                  </a:cubicBezTo>
                  <a:cubicBezTo>
                    <a:pt x="5065" y="9977"/>
                    <a:pt x="4973" y="9906"/>
                    <a:pt x="4870" y="9906"/>
                  </a:cubicBezTo>
                  <a:cubicBezTo>
                    <a:pt x="4842" y="9906"/>
                    <a:pt x="4813" y="9911"/>
                    <a:pt x="4784" y="9923"/>
                  </a:cubicBezTo>
                  <a:lnTo>
                    <a:pt x="4448" y="10067"/>
                  </a:lnTo>
                  <a:cubicBezTo>
                    <a:pt x="3909" y="9354"/>
                    <a:pt x="3597" y="8490"/>
                    <a:pt x="3561" y="7591"/>
                  </a:cubicBezTo>
                  <a:cubicBezTo>
                    <a:pt x="3552" y="7452"/>
                    <a:pt x="3448" y="7384"/>
                    <a:pt x="3344" y="7384"/>
                  </a:cubicBezTo>
                  <a:cubicBezTo>
                    <a:pt x="3233" y="7384"/>
                    <a:pt x="3123" y="7461"/>
                    <a:pt x="3129" y="7609"/>
                  </a:cubicBezTo>
                  <a:cubicBezTo>
                    <a:pt x="3171" y="8556"/>
                    <a:pt x="3489" y="9473"/>
                    <a:pt x="4047" y="10241"/>
                  </a:cubicBezTo>
                  <a:lnTo>
                    <a:pt x="3579" y="10439"/>
                  </a:lnTo>
                  <a:cubicBezTo>
                    <a:pt x="3501" y="10475"/>
                    <a:pt x="3447" y="10552"/>
                    <a:pt x="3447" y="10636"/>
                  </a:cubicBezTo>
                  <a:lnTo>
                    <a:pt x="3447" y="11482"/>
                  </a:lnTo>
                  <a:lnTo>
                    <a:pt x="2824" y="11961"/>
                  </a:lnTo>
                  <a:cubicBezTo>
                    <a:pt x="648" y="9485"/>
                    <a:pt x="510" y="5823"/>
                    <a:pt x="2500" y="3191"/>
                  </a:cubicBezTo>
                  <a:lnTo>
                    <a:pt x="2500" y="3191"/>
                  </a:lnTo>
                  <a:lnTo>
                    <a:pt x="3213" y="3683"/>
                  </a:lnTo>
                  <a:lnTo>
                    <a:pt x="4119" y="4420"/>
                  </a:lnTo>
                  <a:cubicBezTo>
                    <a:pt x="3633" y="5062"/>
                    <a:pt x="3309" y="5817"/>
                    <a:pt x="3183" y="6614"/>
                  </a:cubicBezTo>
                  <a:cubicBezTo>
                    <a:pt x="3160" y="6771"/>
                    <a:pt x="3282" y="6861"/>
                    <a:pt x="3402" y="6861"/>
                  </a:cubicBezTo>
                  <a:cubicBezTo>
                    <a:pt x="3497" y="6861"/>
                    <a:pt x="3590" y="6805"/>
                    <a:pt x="3609" y="6680"/>
                  </a:cubicBezTo>
                  <a:cubicBezTo>
                    <a:pt x="3723" y="5955"/>
                    <a:pt x="4011" y="5277"/>
                    <a:pt x="4448" y="4690"/>
                  </a:cubicBezTo>
                  <a:lnTo>
                    <a:pt x="5054" y="5188"/>
                  </a:lnTo>
                  <a:lnTo>
                    <a:pt x="5773" y="6686"/>
                  </a:lnTo>
                  <a:cubicBezTo>
                    <a:pt x="5791" y="6728"/>
                    <a:pt x="5827" y="6764"/>
                    <a:pt x="5869" y="6782"/>
                  </a:cubicBezTo>
                  <a:lnTo>
                    <a:pt x="7487" y="7567"/>
                  </a:lnTo>
                  <a:cubicBezTo>
                    <a:pt x="7493" y="7573"/>
                    <a:pt x="7505" y="7573"/>
                    <a:pt x="7517" y="7579"/>
                  </a:cubicBezTo>
                  <a:lnTo>
                    <a:pt x="7523" y="7579"/>
                  </a:lnTo>
                  <a:lnTo>
                    <a:pt x="7553" y="7585"/>
                  </a:lnTo>
                  <a:lnTo>
                    <a:pt x="7595" y="7585"/>
                  </a:lnTo>
                  <a:lnTo>
                    <a:pt x="7625" y="7579"/>
                  </a:lnTo>
                  <a:cubicBezTo>
                    <a:pt x="7637" y="7579"/>
                    <a:pt x="7643" y="7573"/>
                    <a:pt x="7655" y="7573"/>
                  </a:cubicBezTo>
                  <a:lnTo>
                    <a:pt x="7661" y="7573"/>
                  </a:lnTo>
                  <a:lnTo>
                    <a:pt x="7691" y="7555"/>
                  </a:lnTo>
                  <a:cubicBezTo>
                    <a:pt x="7697" y="7549"/>
                    <a:pt x="7709" y="7543"/>
                    <a:pt x="7715" y="7537"/>
                  </a:cubicBezTo>
                  <a:lnTo>
                    <a:pt x="7721" y="7531"/>
                  </a:lnTo>
                  <a:cubicBezTo>
                    <a:pt x="7727" y="7525"/>
                    <a:pt x="7739" y="7519"/>
                    <a:pt x="7745" y="7507"/>
                  </a:cubicBezTo>
                  <a:cubicBezTo>
                    <a:pt x="7805" y="7429"/>
                    <a:pt x="7805" y="7322"/>
                    <a:pt x="7745" y="7238"/>
                  </a:cubicBezTo>
                  <a:lnTo>
                    <a:pt x="6954" y="6249"/>
                  </a:lnTo>
                  <a:lnTo>
                    <a:pt x="5935" y="4318"/>
                  </a:lnTo>
                  <a:cubicBezTo>
                    <a:pt x="5929" y="4300"/>
                    <a:pt x="5923" y="4288"/>
                    <a:pt x="5911" y="4282"/>
                  </a:cubicBezTo>
                  <a:lnTo>
                    <a:pt x="5443" y="3719"/>
                  </a:lnTo>
                  <a:cubicBezTo>
                    <a:pt x="6231" y="3160"/>
                    <a:pt x="7140" y="2890"/>
                    <a:pt x="8042" y="2890"/>
                  </a:cubicBezTo>
                  <a:cubicBezTo>
                    <a:pt x="9382" y="2890"/>
                    <a:pt x="10706" y="3488"/>
                    <a:pt x="11587" y="4624"/>
                  </a:cubicBezTo>
                  <a:cubicBezTo>
                    <a:pt x="11635" y="4690"/>
                    <a:pt x="11696" y="4717"/>
                    <a:pt x="11756" y="4717"/>
                  </a:cubicBezTo>
                  <a:cubicBezTo>
                    <a:pt x="11914" y="4717"/>
                    <a:pt x="12063" y="4526"/>
                    <a:pt x="11923" y="4360"/>
                  </a:cubicBezTo>
                  <a:cubicBezTo>
                    <a:pt x="10959" y="3118"/>
                    <a:pt x="9510" y="2462"/>
                    <a:pt x="8042" y="2462"/>
                  </a:cubicBezTo>
                  <a:cubicBezTo>
                    <a:pt x="7046" y="2462"/>
                    <a:pt x="6041" y="2764"/>
                    <a:pt x="5174" y="3389"/>
                  </a:cubicBezTo>
                  <a:lnTo>
                    <a:pt x="4838" y="2982"/>
                  </a:lnTo>
                  <a:lnTo>
                    <a:pt x="4202" y="1585"/>
                  </a:lnTo>
                  <a:cubicBezTo>
                    <a:pt x="5371" y="813"/>
                    <a:pt x="6707" y="432"/>
                    <a:pt x="8037" y="432"/>
                  </a:cubicBezTo>
                  <a:close/>
                  <a:moveTo>
                    <a:pt x="11042" y="11278"/>
                  </a:moveTo>
                  <a:lnTo>
                    <a:pt x="11120" y="11350"/>
                  </a:lnTo>
                  <a:cubicBezTo>
                    <a:pt x="11132" y="11368"/>
                    <a:pt x="11156" y="11380"/>
                    <a:pt x="11174" y="11392"/>
                  </a:cubicBezTo>
                  <a:lnTo>
                    <a:pt x="13020" y="12231"/>
                  </a:lnTo>
                  <a:lnTo>
                    <a:pt x="13014" y="12231"/>
                  </a:lnTo>
                  <a:lnTo>
                    <a:pt x="12876" y="12369"/>
                  </a:lnTo>
                  <a:lnTo>
                    <a:pt x="12864" y="12381"/>
                  </a:lnTo>
                  <a:cubicBezTo>
                    <a:pt x="12756" y="12483"/>
                    <a:pt x="12654" y="12579"/>
                    <a:pt x="12541" y="12668"/>
                  </a:cubicBezTo>
                  <a:cubicBezTo>
                    <a:pt x="11827" y="13280"/>
                    <a:pt x="10994" y="13741"/>
                    <a:pt x="10095" y="14017"/>
                  </a:cubicBezTo>
                  <a:lnTo>
                    <a:pt x="9867" y="12878"/>
                  </a:lnTo>
                  <a:cubicBezTo>
                    <a:pt x="9861" y="12860"/>
                    <a:pt x="9861" y="12842"/>
                    <a:pt x="9849" y="12830"/>
                  </a:cubicBezTo>
                  <a:lnTo>
                    <a:pt x="9489" y="12081"/>
                  </a:lnTo>
                  <a:cubicBezTo>
                    <a:pt x="10053" y="11907"/>
                    <a:pt x="10574" y="11631"/>
                    <a:pt x="11042" y="11278"/>
                  </a:cubicBezTo>
                  <a:close/>
                  <a:moveTo>
                    <a:pt x="4322" y="10588"/>
                  </a:moveTo>
                  <a:cubicBezTo>
                    <a:pt x="4424" y="10708"/>
                    <a:pt x="4526" y="10822"/>
                    <a:pt x="4640" y="10924"/>
                  </a:cubicBezTo>
                  <a:cubicBezTo>
                    <a:pt x="5565" y="11811"/>
                    <a:pt x="6786" y="12289"/>
                    <a:pt x="8042" y="12289"/>
                  </a:cubicBezTo>
                  <a:cubicBezTo>
                    <a:pt x="8382" y="12289"/>
                    <a:pt x="8724" y="12254"/>
                    <a:pt x="9064" y="12183"/>
                  </a:cubicBezTo>
                  <a:lnTo>
                    <a:pt x="9447" y="12986"/>
                  </a:lnTo>
                  <a:lnTo>
                    <a:pt x="9669" y="14131"/>
                  </a:lnTo>
                  <a:cubicBezTo>
                    <a:pt x="9136" y="14257"/>
                    <a:pt x="8590" y="14323"/>
                    <a:pt x="8045" y="14323"/>
                  </a:cubicBezTo>
                  <a:cubicBezTo>
                    <a:pt x="8037" y="14323"/>
                    <a:pt x="8030" y="14323"/>
                    <a:pt x="8022" y="14323"/>
                  </a:cubicBezTo>
                  <a:cubicBezTo>
                    <a:pt x="6178" y="14323"/>
                    <a:pt x="4419" y="13586"/>
                    <a:pt x="3123" y="12279"/>
                  </a:cubicBezTo>
                  <a:lnTo>
                    <a:pt x="3795" y="11751"/>
                  </a:lnTo>
                  <a:cubicBezTo>
                    <a:pt x="3849" y="11715"/>
                    <a:pt x="3879" y="11649"/>
                    <a:pt x="3879" y="11583"/>
                  </a:cubicBezTo>
                  <a:lnTo>
                    <a:pt x="3879" y="10780"/>
                  </a:lnTo>
                  <a:lnTo>
                    <a:pt x="4322" y="10588"/>
                  </a:lnTo>
                  <a:close/>
                  <a:moveTo>
                    <a:pt x="8040" y="0"/>
                  </a:moveTo>
                  <a:cubicBezTo>
                    <a:pt x="6567" y="0"/>
                    <a:pt x="5088" y="440"/>
                    <a:pt x="3813" y="1333"/>
                  </a:cubicBezTo>
                  <a:cubicBezTo>
                    <a:pt x="3729" y="1393"/>
                    <a:pt x="3699" y="1501"/>
                    <a:pt x="3741" y="1597"/>
                  </a:cubicBezTo>
                  <a:lnTo>
                    <a:pt x="4460" y="3185"/>
                  </a:lnTo>
                  <a:cubicBezTo>
                    <a:pt x="4466" y="3203"/>
                    <a:pt x="4478" y="3221"/>
                    <a:pt x="4490" y="3233"/>
                  </a:cubicBezTo>
                  <a:lnTo>
                    <a:pt x="5569" y="4540"/>
                  </a:lnTo>
                  <a:lnTo>
                    <a:pt x="6594" y="6476"/>
                  </a:lnTo>
                  <a:cubicBezTo>
                    <a:pt x="6594" y="6482"/>
                    <a:pt x="6606" y="6494"/>
                    <a:pt x="6612" y="6506"/>
                  </a:cubicBezTo>
                  <a:lnTo>
                    <a:pt x="6822" y="6770"/>
                  </a:lnTo>
                  <a:lnTo>
                    <a:pt x="6127" y="6434"/>
                  </a:lnTo>
                  <a:lnTo>
                    <a:pt x="5425" y="4960"/>
                  </a:lnTo>
                  <a:cubicBezTo>
                    <a:pt x="5413" y="4930"/>
                    <a:pt x="5389" y="4906"/>
                    <a:pt x="5365" y="4882"/>
                  </a:cubicBezTo>
                  <a:lnTo>
                    <a:pt x="4556" y="4216"/>
                  </a:lnTo>
                  <a:lnTo>
                    <a:pt x="3483" y="3341"/>
                  </a:lnTo>
                  <a:lnTo>
                    <a:pt x="3465" y="3329"/>
                  </a:lnTo>
                  <a:lnTo>
                    <a:pt x="2578" y="2724"/>
                  </a:lnTo>
                  <a:cubicBezTo>
                    <a:pt x="2539" y="2697"/>
                    <a:pt x="2495" y="2684"/>
                    <a:pt x="2452" y="2684"/>
                  </a:cubicBezTo>
                  <a:cubicBezTo>
                    <a:pt x="2389" y="2684"/>
                    <a:pt x="2327" y="2712"/>
                    <a:pt x="2284" y="2766"/>
                  </a:cubicBezTo>
                  <a:cubicBezTo>
                    <a:pt x="0" y="5619"/>
                    <a:pt x="150" y="9719"/>
                    <a:pt x="2638" y="12399"/>
                  </a:cubicBezTo>
                  <a:cubicBezTo>
                    <a:pt x="2644" y="12399"/>
                    <a:pt x="2644" y="12405"/>
                    <a:pt x="2650" y="12411"/>
                  </a:cubicBezTo>
                  <a:cubicBezTo>
                    <a:pt x="2710" y="12471"/>
                    <a:pt x="2764" y="12531"/>
                    <a:pt x="2830" y="12591"/>
                  </a:cubicBezTo>
                  <a:cubicBezTo>
                    <a:pt x="4262" y="14026"/>
                    <a:pt x="6150" y="14754"/>
                    <a:pt x="8044" y="14754"/>
                  </a:cubicBezTo>
                  <a:cubicBezTo>
                    <a:pt x="9716" y="14754"/>
                    <a:pt x="11394" y="14187"/>
                    <a:pt x="12768" y="13040"/>
                  </a:cubicBezTo>
                  <a:lnTo>
                    <a:pt x="12786" y="13028"/>
                  </a:lnTo>
                  <a:cubicBezTo>
                    <a:pt x="12876" y="12956"/>
                    <a:pt x="12960" y="12878"/>
                    <a:pt x="13044" y="12800"/>
                  </a:cubicBezTo>
                  <a:lnTo>
                    <a:pt x="13092" y="12758"/>
                  </a:lnTo>
                  <a:lnTo>
                    <a:pt x="13158" y="12692"/>
                  </a:lnTo>
                  <a:lnTo>
                    <a:pt x="13200" y="12650"/>
                  </a:lnTo>
                  <a:lnTo>
                    <a:pt x="13260" y="12591"/>
                  </a:lnTo>
                  <a:cubicBezTo>
                    <a:pt x="13326" y="12531"/>
                    <a:pt x="13386" y="12465"/>
                    <a:pt x="13446" y="12399"/>
                  </a:cubicBezTo>
                  <a:lnTo>
                    <a:pt x="13452" y="12393"/>
                  </a:lnTo>
                  <a:cubicBezTo>
                    <a:pt x="16149" y="9485"/>
                    <a:pt x="16065" y="4966"/>
                    <a:pt x="13260" y="2160"/>
                  </a:cubicBezTo>
                  <a:cubicBezTo>
                    <a:pt x="13164" y="2059"/>
                    <a:pt x="13062" y="1963"/>
                    <a:pt x="12954" y="1873"/>
                  </a:cubicBezTo>
                  <a:lnTo>
                    <a:pt x="12948" y="1867"/>
                  </a:lnTo>
                  <a:cubicBezTo>
                    <a:pt x="11558" y="630"/>
                    <a:pt x="9803" y="0"/>
                    <a:pt x="8040" y="0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0">
              <a:scrgbClr r="0" g="0" b="0"/>
            </a:lnRef>
            <a:fillRef idx="1001">
              <a:schemeClr val="dk1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21" name="Google Shape;1252;p60">
              <a:extLst>
                <a:ext uri="{FF2B5EF4-FFF2-40B4-BE49-F238E27FC236}">
                  <a16:creationId xmlns:a16="http://schemas.microsoft.com/office/drawing/2014/main" id="{86393A3F-58A7-4A82-D744-58BADC7D8150}"/>
                </a:ext>
              </a:extLst>
            </p:cNvPr>
            <p:cNvSpPr/>
            <p:nvPr/>
          </p:nvSpPr>
          <p:spPr>
            <a:xfrm>
              <a:off x="1740299" y="1849113"/>
              <a:ext cx="403750" cy="368850"/>
            </a:xfrm>
            <a:custGeom>
              <a:avLst/>
              <a:gdLst/>
              <a:ahLst/>
              <a:cxnLst/>
              <a:rect l="l" t="t" r="r" b="b"/>
              <a:pathLst>
                <a:path w="16150" h="14754" extrusionOk="0">
                  <a:moveTo>
                    <a:pt x="9585" y="9288"/>
                  </a:moveTo>
                  <a:lnTo>
                    <a:pt x="9717" y="9989"/>
                  </a:lnTo>
                  <a:cubicBezTo>
                    <a:pt x="9723" y="10031"/>
                    <a:pt x="9747" y="10073"/>
                    <a:pt x="9777" y="10109"/>
                  </a:cubicBezTo>
                  <a:lnTo>
                    <a:pt x="10718" y="10972"/>
                  </a:lnTo>
                  <a:cubicBezTo>
                    <a:pt x="10293" y="11290"/>
                    <a:pt x="9813" y="11530"/>
                    <a:pt x="9298" y="11679"/>
                  </a:cubicBezTo>
                  <a:lnTo>
                    <a:pt x="8962" y="10972"/>
                  </a:lnTo>
                  <a:lnTo>
                    <a:pt x="9585" y="9288"/>
                  </a:lnTo>
                  <a:close/>
                  <a:moveTo>
                    <a:pt x="8037" y="432"/>
                  </a:moveTo>
                  <a:cubicBezTo>
                    <a:pt x="9661" y="432"/>
                    <a:pt x="11276" y="999"/>
                    <a:pt x="12571" y="2112"/>
                  </a:cubicBezTo>
                  <a:lnTo>
                    <a:pt x="12343" y="3473"/>
                  </a:lnTo>
                  <a:cubicBezTo>
                    <a:pt x="12331" y="3545"/>
                    <a:pt x="12355" y="3617"/>
                    <a:pt x="12409" y="3665"/>
                  </a:cubicBezTo>
                  <a:lnTo>
                    <a:pt x="12978" y="4192"/>
                  </a:lnTo>
                  <a:lnTo>
                    <a:pt x="12613" y="4948"/>
                  </a:lnTo>
                  <a:cubicBezTo>
                    <a:pt x="12535" y="5092"/>
                    <a:pt x="12636" y="5265"/>
                    <a:pt x="12804" y="5265"/>
                  </a:cubicBezTo>
                  <a:cubicBezTo>
                    <a:pt x="12882" y="5265"/>
                    <a:pt x="12960" y="5218"/>
                    <a:pt x="12996" y="5146"/>
                  </a:cubicBezTo>
                  <a:lnTo>
                    <a:pt x="13434" y="4240"/>
                  </a:lnTo>
                  <a:cubicBezTo>
                    <a:pt x="13476" y="4157"/>
                    <a:pt x="13458" y="4055"/>
                    <a:pt x="13392" y="3989"/>
                  </a:cubicBezTo>
                  <a:lnTo>
                    <a:pt x="12786" y="3431"/>
                  </a:lnTo>
                  <a:lnTo>
                    <a:pt x="12948" y="2460"/>
                  </a:lnTo>
                  <a:cubicBezTo>
                    <a:pt x="15513" y="5019"/>
                    <a:pt x="15682" y="9130"/>
                    <a:pt x="13322" y="11887"/>
                  </a:cubicBezTo>
                  <a:lnTo>
                    <a:pt x="13322" y="11887"/>
                  </a:lnTo>
                  <a:lnTo>
                    <a:pt x="11384" y="11008"/>
                  </a:lnTo>
                  <a:lnTo>
                    <a:pt x="11366" y="10990"/>
                  </a:lnTo>
                  <a:cubicBezTo>
                    <a:pt x="12990" y="9503"/>
                    <a:pt x="13422" y="7112"/>
                    <a:pt x="12427" y="5146"/>
                  </a:cubicBezTo>
                  <a:cubicBezTo>
                    <a:pt x="12387" y="5071"/>
                    <a:pt x="12310" y="5026"/>
                    <a:pt x="12227" y="5026"/>
                  </a:cubicBezTo>
                  <a:cubicBezTo>
                    <a:pt x="12210" y="5026"/>
                    <a:pt x="12193" y="5028"/>
                    <a:pt x="12175" y="5032"/>
                  </a:cubicBezTo>
                  <a:cubicBezTo>
                    <a:pt x="12043" y="5062"/>
                    <a:pt x="11977" y="5212"/>
                    <a:pt x="12037" y="5337"/>
                  </a:cubicBezTo>
                  <a:cubicBezTo>
                    <a:pt x="12954" y="7142"/>
                    <a:pt x="12553" y="9336"/>
                    <a:pt x="11048" y="10696"/>
                  </a:cubicBezTo>
                  <a:lnTo>
                    <a:pt x="10125" y="9839"/>
                  </a:lnTo>
                  <a:lnTo>
                    <a:pt x="9861" y="8442"/>
                  </a:lnTo>
                  <a:cubicBezTo>
                    <a:pt x="9839" y="8327"/>
                    <a:pt x="9744" y="8266"/>
                    <a:pt x="9649" y="8266"/>
                  </a:cubicBezTo>
                  <a:cubicBezTo>
                    <a:pt x="9566" y="8266"/>
                    <a:pt x="9484" y="8312"/>
                    <a:pt x="9447" y="8406"/>
                  </a:cubicBezTo>
                  <a:lnTo>
                    <a:pt x="8524" y="10912"/>
                  </a:lnTo>
                  <a:cubicBezTo>
                    <a:pt x="8500" y="10966"/>
                    <a:pt x="8506" y="11026"/>
                    <a:pt x="8530" y="11080"/>
                  </a:cubicBezTo>
                  <a:lnTo>
                    <a:pt x="8866" y="11787"/>
                  </a:lnTo>
                  <a:cubicBezTo>
                    <a:pt x="8592" y="11838"/>
                    <a:pt x="8316" y="11863"/>
                    <a:pt x="8043" y="11863"/>
                  </a:cubicBezTo>
                  <a:cubicBezTo>
                    <a:pt x="6898" y="11863"/>
                    <a:pt x="5786" y="11426"/>
                    <a:pt x="4940" y="10618"/>
                  </a:cubicBezTo>
                  <a:cubicBezTo>
                    <a:pt x="4874" y="10552"/>
                    <a:pt x="4808" y="10487"/>
                    <a:pt x="4742" y="10415"/>
                  </a:cubicBezTo>
                  <a:lnTo>
                    <a:pt x="4952" y="10325"/>
                  </a:lnTo>
                  <a:cubicBezTo>
                    <a:pt x="5048" y="10283"/>
                    <a:pt x="5102" y="10187"/>
                    <a:pt x="5084" y="10085"/>
                  </a:cubicBezTo>
                  <a:cubicBezTo>
                    <a:pt x="5065" y="9977"/>
                    <a:pt x="4973" y="9906"/>
                    <a:pt x="4870" y="9906"/>
                  </a:cubicBezTo>
                  <a:cubicBezTo>
                    <a:pt x="4842" y="9906"/>
                    <a:pt x="4813" y="9911"/>
                    <a:pt x="4784" y="9923"/>
                  </a:cubicBezTo>
                  <a:lnTo>
                    <a:pt x="4448" y="10067"/>
                  </a:lnTo>
                  <a:cubicBezTo>
                    <a:pt x="3909" y="9354"/>
                    <a:pt x="3597" y="8490"/>
                    <a:pt x="3561" y="7591"/>
                  </a:cubicBezTo>
                  <a:cubicBezTo>
                    <a:pt x="3552" y="7452"/>
                    <a:pt x="3448" y="7384"/>
                    <a:pt x="3344" y="7384"/>
                  </a:cubicBezTo>
                  <a:cubicBezTo>
                    <a:pt x="3233" y="7384"/>
                    <a:pt x="3123" y="7461"/>
                    <a:pt x="3129" y="7609"/>
                  </a:cubicBezTo>
                  <a:cubicBezTo>
                    <a:pt x="3171" y="8556"/>
                    <a:pt x="3489" y="9473"/>
                    <a:pt x="4047" y="10241"/>
                  </a:cubicBezTo>
                  <a:lnTo>
                    <a:pt x="3579" y="10439"/>
                  </a:lnTo>
                  <a:cubicBezTo>
                    <a:pt x="3501" y="10475"/>
                    <a:pt x="3447" y="10552"/>
                    <a:pt x="3447" y="10636"/>
                  </a:cubicBezTo>
                  <a:lnTo>
                    <a:pt x="3447" y="11482"/>
                  </a:lnTo>
                  <a:lnTo>
                    <a:pt x="2824" y="11961"/>
                  </a:lnTo>
                  <a:cubicBezTo>
                    <a:pt x="648" y="9485"/>
                    <a:pt x="510" y="5823"/>
                    <a:pt x="2500" y="3191"/>
                  </a:cubicBezTo>
                  <a:lnTo>
                    <a:pt x="2500" y="3191"/>
                  </a:lnTo>
                  <a:lnTo>
                    <a:pt x="3213" y="3683"/>
                  </a:lnTo>
                  <a:lnTo>
                    <a:pt x="4119" y="4420"/>
                  </a:lnTo>
                  <a:cubicBezTo>
                    <a:pt x="3633" y="5062"/>
                    <a:pt x="3309" y="5817"/>
                    <a:pt x="3183" y="6614"/>
                  </a:cubicBezTo>
                  <a:cubicBezTo>
                    <a:pt x="3160" y="6771"/>
                    <a:pt x="3282" y="6861"/>
                    <a:pt x="3402" y="6861"/>
                  </a:cubicBezTo>
                  <a:cubicBezTo>
                    <a:pt x="3497" y="6861"/>
                    <a:pt x="3590" y="6805"/>
                    <a:pt x="3609" y="6680"/>
                  </a:cubicBezTo>
                  <a:cubicBezTo>
                    <a:pt x="3723" y="5955"/>
                    <a:pt x="4011" y="5277"/>
                    <a:pt x="4448" y="4690"/>
                  </a:cubicBezTo>
                  <a:lnTo>
                    <a:pt x="5054" y="5188"/>
                  </a:lnTo>
                  <a:lnTo>
                    <a:pt x="5773" y="6686"/>
                  </a:lnTo>
                  <a:cubicBezTo>
                    <a:pt x="5791" y="6728"/>
                    <a:pt x="5827" y="6764"/>
                    <a:pt x="5869" y="6782"/>
                  </a:cubicBezTo>
                  <a:lnTo>
                    <a:pt x="7487" y="7567"/>
                  </a:lnTo>
                  <a:cubicBezTo>
                    <a:pt x="7493" y="7573"/>
                    <a:pt x="7505" y="7573"/>
                    <a:pt x="7517" y="7579"/>
                  </a:cubicBezTo>
                  <a:lnTo>
                    <a:pt x="7523" y="7579"/>
                  </a:lnTo>
                  <a:lnTo>
                    <a:pt x="7553" y="7585"/>
                  </a:lnTo>
                  <a:lnTo>
                    <a:pt x="7595" y="7585"/>
                  </a:lnTo>
                  <a:lnTo>
                    <a:pt x="7625" y="7579"/>
                  </a:lnTo>
                  <a:cubicBezTo>
                    <a:pt x="7637" y="7579"/>
                    <a:pt x="7643" y="7573"/>
                    <a:pt x="7655" y="7573"/>
                  </a:cubicBezTo>
                  <a:lnTo>
                    <a:pt x="7661" y="7573"/>
                  </a:lnTo>
                  <a:lnTo>
                    <a:pt x="7691" y="7555"/>
                  </a:lnTo>
                  <a:cubicBezTo>
                    <a:pt x="7697" y="7549"/>
                    <a:pt x="7709" y="7543"/>
                    <a:pt x="7715" y="7537"/>
                  </a:cubicBezTo>
                  <a:lnTo>
                    <a:pt x="7721" y="7531"/>
                  </a:lnTo>
                  <a:cubicBezTo>
                    <a:pt x="7727" y="7525"/>
                    <a:pt x="7739" y="7519"/>
                    <a:pt x="7745" y="7507"/>
                  </a:cubicBezTo>
                  <a:cubicBezTo>
                    <a:pt x="7805" y="7429"/>
                    <a:pt x="7805" y="7322"/>
                    <a:pt x="7745" y="7238"/>
                  </a:cubicBezTo>
                  <a:lnTo>
                    <a:pt x="6954" y="6249"/>
                  </a:lnTo>
                  <a:lnTo>
                    <a:pt x="5935" y="4318"/>
                  </a:lnTo>
                  <a:cubicBezTo>
                    <a:pt x="5929" y="4300"/>
                    <a:pt x="5923" y="4288"/>
                    <a:pt x="5911" y="4282"/>
                  </a:cubicBezTo>
                  <a:lnTo>
                    <a:pt x="5443" y="3719"/>
                  </a:lnTo>
                  <a:cubicBezTo>
                    <a:pt x="6231" y="3160"/>
                    <a:pt x="7140" y="2890"/>
                    <a:pt x="8042" y="2890"/>
                  </a:cubicBezTo>
                  <a:cubicBezTo>
                    <a:pt x="9382" y="2890"/>
                    <a:pt x="10706" y="3488"/>
                    <a:pt x="11587" y="4624"/>
                  </a:cubicBezTo>
                  <a:cubicBezTo>
                    <a:pt x="11635" y="4690"/>
                    <a:pt x="11696" y="4717"/>
                    <a:pt x="11756" y="4717"/>
                  </a:cubicBezTo>
                  <a:cubicBezTo>
                    <a:pt x="11914" y="4717"/>
                    <a:pt x="12063" y="4526"/>
                    <a:pt x="11923" y="4360"/>
                  </a:cubicBezTo>
                  <a:cubicBezTo>
                    <a:pt x="10959" y="3118"/>
                    <a:pt x="9510" y="2462"/>
                    <a:pt x="8042" y="2462"/>
                  </a:cubicBezTo>
                  <a:cubicBezTo>
                    <a:pt x="7046" y="2462"/>
                    <a:pt x="6041" y="2764"/>
                    <a:pt x="5174" y="3389"/>
                  </a:cubicBezTo>
                  <a:lnTo>
                    <a:pt x="4838" y="2982"/>
                  </a:lnTo>
                  <a:lnTo>
                    <a:pt x="4202" y="1585"/>
                  </a:lnTo>
                  <a:cubicBezTo>
                    <a:pt x="5371" y="813"/>
                    <a:pt x="6707" y="432"/>
                    <a:pt x="8037" y="432"/>
                  </a:cubicBezTo>
                  <a:close/>
                  <a:moveTo>
                    <a:pt x="11042" y="11278"/>
                  </a:moveTo>
                  <a:lnTo>
                    <a:pt x="11120" y="11350"/>
                  </a:lnTo>
                  <a:cubicBezTo>
                    <a:pt x="11132" y="11368"/>
                    <a:pt x="11156" y="11380"/>
                    <a:pt x="11174" y="11392"/>
                  </a:cubicBezTo>
                  <a:lnTo>
                    <a:pt x="13020" y="12231"/>
                  </a:lnTo>
                  <a:lnTo>
                    <a:pt x="13014" y="12231"/>
                  </a:lnTo>
                  <a:lnTo>
                    <a:pt x="12876" y="12369"/>
                  </a:lnTo>
                  <a:lnTo>
                    <a:pt x="12864" y="12381"/>
                  </a:lnTo>
                  <a:cubicBezTo>
                    <a:pt x="12756" y="12483"/>
                    <a:pt x="12654" y="12579"/>
                    <a:pt x="12541" y="12668"/>
                  </a:cubicBezTo>
                  <a:cubicBezTo>
                    <a:pt x="11827" y="13280"/>
                    <a:pt x="10994" y="13741"/>
                    <a:pt x="10095" y="14017"/>
                  </a:cubicBezTo>
                  <a:lnTo>
                    <a:pt x="9867" y="12878"/>
                  </a:lnTo>
                  <a:cubicBezTo>
                    <a:pt x="9861" y="12860"/>
                    <a:pt x="9861" y="12842"/>
                    <a:pt x="9849" y="12830"/>
                  </a:cubicBezTo>
                  <a:lnTo>
                    <a:pt x="9489" y="12081"/>
                  </a:lnTo>
                  <a:cubicBezTo>
                    <a:pt x="10053" y="11907"/>
                    <a:pt x="10574" y="11631"/>
                    <a:pt x="11042" y="11278"/>
                  </a:cubicBezTo>
                  <a:close/>
                  <a:moveTo>
                    <a:pt x="4322" y="10588"/>
                  </a:moveTo>
                  <a:cubicBezTo>
                    <a:pt x="4424" y="10708"/>
                    <a:pt x="4526" y="10822"/>
                    <a:pt x="4640" y="10924"/>
                  </a:cubicBezTo>
                  <a:cubicBezTo>
                    <a:pt x="5565" y="11811"/>
                    <a:pt x="6786" y="12289"/>
                    <a:pt x="8042" y="12289"/>
                  </a:cubicBezTo>
                  <a:cubicBezTo>
                    <a:pt x="8382" y="12289"/>
                    <a:pt x="8724" y="12254"/>
                    <a:pt x="9064" y="12183"/>
                  </a:cubicBezTo>
                  <a:lnTo>
                    <a:pt x="9447" y="12986"/>
                  </a:lnTo>
                  <a:lnTo>
                    <a:pt x="9669" y="14131"/>
                  </a:lnTo>
                  <a:cubicBezTo>
                    <a:pt x="9136" y="14257"/>
                    <a:pt x="8590" y="14323"/>
                    <a:pt x="8045" y="14323"/>
                  </a:cubicBezTo>
                  <a:cubicBezTo>
                    <a:pt x="8037" y="14323"/>
                    <a:pt x="8030" y="14323"/>
                    <a:pt x="8022" y="14323"/>
                  </a:cubicBezTo>
                  <a:cubicBezTo>
                    <a:pt x="6178" y="14323"/>
                    <a:pt x="4419" y="13586"/>
                    <a:pt x="3123" y="12279"/>
                  </a:cubicBezTo>
                  <a:lnTo>
                    <a:pt x="3795" y="11751"/>
                  </a:lnTo>
                  <a:cubicBezTo>
                    <a:pt x="3849" y="11715"/>
                    <a:pt x="3879" y="11649"/>
                    <a:pt x="3879" y="11583"/>
                  </a:cubicBezTo>
                  <a:lnTo>
                    <a:pt x="3879" y="10780"/>
                  </a:lnTo>
                  <a:lnTo>
                    <a:pt x="4322" y="10588"/>
                  </a:lnTo>
                  <a:close/>
                  <a:moveTo>
                    <a:pt x="8040" y="0"/>
                  </a:moveTo>
                  <a:cubicBezTo>
                    <a:pt x="6567" y="0"/>
                    <a:pt x="5088" y="440"/>
                    <a:pt x="3813" y="1333"/>
                  </a:cubicBezTo>
                  <a:cubicBezTo>
                    <a:pt x="3729" y="1393"/>
                    <a:pt x="3699" y="1501"/>
                    <a:pt x="3741" y="1597"/>
                  </a:cubicBezTo>
                  <a:lnTo>
                    <a:pt x="4460" y="3185"/>
                  </a:lnTo>
                  <a:cubicBezTo>
                    <a:pt x="4466" y="3203"/>
                    <a:pt x="4478" y="3221"/>
                    <a:pt x="4490" y="3233"/>
                  </a:cubicBezTo>
                  <a:lnTo>
                    <a:pt x="5569" y="4540"/>
                  </a:lnTo>
                  <a:lnTo>
                    <a:pt x="6594" y="6476"/>
                  </a:lnTo>
                  <a:cubicBezTo>
                    <a:pt x="6594" y="6482"/>
                    <a:pt x="6606" y="6494"/>
                    <a:pt x="6612" y="6506"/>
                  </a:cubicBezTo>
                  <a:lnTo>
                    <a:pt x="6822" y="6770"/>
                  </a:lnTo>
                  <a:lnTo>
                    <a:pt x="6127" y="6434"/>
                  </a:lnTo>
                  <a:lnTo>
                    <a:pt x="5425" y="4960"/>
                  </a:lnTo>
                  <a:cubicBezTo>
                    <a:pt x="5413" y="4930"/>
                    <a:pt x="5389" y="4906"/>
                    <a:pt x="5365" y="4882"/>
                  </a:cubicBezTo>
                  <a:lnTo>
                    <a:pt x="4556" y="4216"/>
                  </a:lnTo>
                  <a:lnTo>
                    <a:pt x="3483" y="3341"/>
                  </a:lnTo>
                  <a:lnTo>
                    <a:pt x="3465" y="3329"/>
                  </a:lnTo>
                  <a:lnTo>
                    <a:pt x="2578" y="2724"/>
                  </a:lnTo>
                  <a:cubicBezTo>
                    <a:pt x="2539" y="2697"/>
                    <a:pt x="2495" y="2684"/>
                    <a:pt x="2452" y="2684"/>
                  </a:cubicBezTo>
                  <a:cubicBezTo>
                    <a:pt x="2389" y="2684"/>
                    <a:pt x="2327" y="2712"/>
                    <a:pt x="2284" y="2766"/>
                  </a:cubicBezTo>
                  <a:cubicBezTo>
                    <a:pt x="0" y="5619"/>
                    <a:pt x="150" y="9719"/>
                    <a:pt x="2638" y="12399"/>
                  </a:cubicBezTo>
                  <a:cubicBezTo>
                    <a:pt x="2644" y="12399"/>
                    <a:pt x="2644" y="12405"/>
                    <a:pt x="2650" y="12411"/>
                  </a:cubicBezTo>
                  <a:cubicBezTo>
                    <a:pt x="2710" y="12471"/>
                    <a:pt x="2764" y="12531"/>
                    <a:pt x="2830" y="12591"/>
                  </a:cubicBezTo>
                  <a:cubicBezTo>
                    <a:pt x="4262" y="14026"/>
                    <a:pt x="6150" y="14754"/>
                    <a:pt x="8044" y="14754"/>
                  </a:cubicBezTo>
                  <a:cubicBezTo>
                    <a:pt x="9716" y="14754"/>
                    <a:pt x="11394" y="14187"/>
                    <a:pt x="12768" y="13040"/>
                  </a:cubicBezTo>
                  <a:lnTo>
                    <a:pt x="12786" y="13028"/>
                  </a:lnTo>
                  <a:cubicBezTo>
                    <a:pt x="12876" y="12956"/>
                    <a:pt x="12960" y="12878"/>
                    <a:pt x="13044" y="12800"/>
                  </a:cubicBezTo>
                  <a:lnTo>
                    <a:pt x="13092" y="12758"/>
                  </a:lnTo>
                  <a:lnTo>
                    <a:pt x="13158" y="12692"/>
                  </a:lnTo>
                  <a:lnTo>
                    <a:pt x="13200" y="12650"/>
                  </a:lnTo>
                  <a:lnTo>
                    <a:pt x="13260" y="12591"/>
                  </a:lnTo>
                  <a:cubicBezTo>
                    <a:pt x="13326" y="12531"/>
                    <a:pt x="13386" y="12465"/>
                    <a:pt x="13446" y="12399"/>
                  </a:cubicBezTo>
                  <a:lnTo>
                    <a:pt x="13452" y="12393"/>
                  </a:lnTo>
                  <a:cubicBezTo>
                    <a:pt x="16149" y="9485"/>
                    <a:pt x="16065" y="4966"/>
                    <a:pt x="13260" y="2160"/>
                  </a:cubicBezTo>
                  <a:cubicBezTo>
                    <a:pt x="13164" y="2059"/>
                    <a:pt x="13062" y="1963"/>
                    <a:pt x="12954" y="1873"/>
                  </a:cubicBezTo>
                  <a:lnTo>
                    <a:pt x="12948" y="1867"/>
                  </a:lnTo>
                  <a:cubicBezTo>
                    <a:pt x="11558" y="630"/>
                    <a:pt x="9803" y="0"/>
                    <a:pt x="8040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0">
              <a:scrgbClr r="0" g="0" b="0"/>
            </a:lnRef>
            <a:fillRef idx="1001">
              <a:schemeClr val="dk1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75FA23B3-6218-DE95-BF8C-85D24B23A745}"/>
              </a:ext>
            </a:extLst>
          </p:cNvPr>
          <p:cNvSpPr/>
          <p:nvPr/>
        </p:nvSpPr>
        <p:spPr>
          <a:xfrm>
            <a:off x="3146690" y="1641658"/>
            <a:ext cx="4892212" cy="1785104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lIns="91440" tIns="45720" rIns="91440" bIns="45720">
            <a:spAutoFit/>
          </a:bodyPr>
          <a:lstStyle/>
          <a:p>
            <a:pPr algn="l"/>
            <a:r>
              <a:rPr lang="en-US" sz="5500" b="1" dirty="0">
                <a:solidFill>
                  <a:srgbClr val="A85753"/>
                </a:solidFill>
                <a:effectLst>
                  <a:innerShdw blurRad="63500" dist="50800" dir="10800000">
                    <a:prstClr val="black">
                      <a:alpha val="50000"/>
                    </a:prstClr>
                  </a:innerShdw>
                </a:effectLst>
                <a:latin typeface="Patrick Hand" panose="00000500000000000000" pitchFamily="2" charset="0"/>
              </a:rPr>
              <a:t>FEATURES AND FUNCTIONALITIES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7948866-F1F8-905C-A707-3885C81C5484}"/>
              </a:ext>
            </a:extLst>
          </p:cNvPr>
          <p:cNvSpPr/>
          <p:nvPr/>
        </p:nvSpPr>
        <p:spPr>
          <a:xfrm>
            <a:off x="3806406" y="461973"/>
            <a:ext cx="1531188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b="1" dirty="0">
                <a:ln w="0"/>
                <a:solidFill>
                  <a:schemeClr val="tx1"/>
                </a:solidFill>
                <a:latin typeface="Quicksand" panose="020B0604020202020204" charset="0"/>
              </a:rPr>
              <a:t>FLAVORDASH</a:t>
            </a:r>
            <a:endParaRPr lang="en-US" sz="1600" b="1" cap="none" spc="0" dirty="0">
              <a:ln w="0"/>
              <a:solidFill>
                <a:schemeClr val="tx1"/>
              </a:solidFill>
              <a:latin typeface="Quicksand" panose="020B0604020202020204" charset="0"/>
            </a:endParaRPr>
          </a:p>
        </p:txBody>
      </p:sp>
      <p:sp>
        <p:nvSpPr>
          <p:cNvPr id="1376" name="Google Shape;240;p31">
            <a:extLst>
              <a:ext uri="{FF2B5EF4-FFF2-40B4-BE49-F238E27FC236}">
                <a16:creationId xmlns:a16="http://schemas.microsoft.com/office/drawing/2014/main" id="{42C97544-9F00-BC66-986E-98D9D8B6B04A}"/>
              </a:ext>
            </a:extLst>
          </p:cNvPr>
          <p:cNvSpPr txBox="1"/>
          <p:nvPr/>
        </p:nvSpPr>
        <p:spPr>
          <a:xfrm>
            <a:off x="2500764" y="894683"/>
            <a:ext cx="528525" cy="6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defTabSz="685800">
              <a:buClr>
                <a:srgbClr val="000000"/>
              </a:buClr>
            </a:pPr>
            <a:r>
              <a:rPr lang="en" sz="3750" kern="0" dirty="0">
                <a:solidFill>
                  <a:srgbClr val="E81A81"/>
                </a:solidFill>
                <a:latin typeface="Comfortaa"/>
                <a:ea typeface="Comfortaa"/>
                <a:cs typeface="Comfortaa"/>
                <a:sym typeface="Comfortaa"/>
              </a:rPr>
              <a:t>{</a:t>
            </a:r>
            <a:endParaRPr sz="3750" kern="0" dirty="0">
              <a:solidFill>
                <a:srgbClr val="E81A8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377" name="Google Shape;241;p31">
            <a:extLst>
              <a:ext uri="{FF2B5EF4-FFF2-40B4-BE49-F238E27FC236}">
                <a16:creationId xmlns:a16="http://schemas.microsoft.com/office/drawing/2014/main" id="{711F22F0-456A-FB06-F160-6D3CAAAC8FD3}"/>
              </a:ext>
            </a:extLst>
          </p:cNvPr>
          <p:cNvSpPr txBox="1"/>
          <p:nvPr/>
        </p:nvSpPr>
        <p:spPr>
          <a:xfrm>
            <a:off x="6781242" y="4107201"/>
            <a:ext cx="389475" cy="569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defTabSz="685800">
              <a:buClr>
                <a:srgbClr val="000000"/>
              </a:buClr>
            </a:pPr>
            <a:r>
              <a:rPr lang="en" sz="3750" kern="0" dirty="0">
                <a:solidFill>
                  <a:srgbClr val="4CAE97"/>
                </a:solidFill>
                <a:latin typeface="Comfortaa"/>
                <a:ea typeface="Comfortaa"/>
                <a:cs typeface="Comfortaa"/>
                <a:sym typeface="Comfortaa"/>
              </a:rPr>
              <a:t>}</a:t>
            </a:r>
            <a:endParaRPr sz="3750" kern="0" dirty="0">
              <a:solidFill>
                <a:srgbClr val="4CAE97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378FE248-75FA-80FA-6558-FE97D1E42479}"/>
              </a:ext>
            </a:extLst>
          </p:cNvPr>
          <p:cNvCxnSpPr>
            <a:cxnSpLocks/>
          </p:cNvCxnSpPr>
          <p:nvPr/>
        </p:nvCxnSpPr>
        <p:spPr>
          <a:xfrm flipV="1">
            <a:off x="8863584" y="4035684"/>
            <a:ext cx="0" cy="1757790"/>
          </a:xfrm>
          <a:prstGeom prst="straightConnector1">
            <a:avLst/>
          </a:prstGeom>
          <a:ln w="57150">
            <a:solidFill>
              <a:srgbClr val="A85753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Google Shape;1203;p43">
            <a:extLst>
              <a:ext uri="{FF2B5EF4-FFF2-40B4-BE49-F238E27FC236}">
                <a16:creationId xmlns:a16="http://schemas.microsoft.com/office/drawing/2014/main" id="{4C44647D-6EC3-94CE-E56E-78FCCA026A7F}"/>
              </a:ext>
            </a:extLst>
          </p:cNvPr>
          <p:cNvSpPr txBox="1">
            <a:spLocks/>
          </p:cNvSpPr>
          <p:nvPr/>
        </p:nvSpPr>
        <p:spPr>
          <a:xfrm>
            <a:off x="8081099" y="62465"/>
            <a:ext cx="982800" cy="183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Font typeface="Patrick Hand"/>
              <a:buNone/>
              <a:defRPr sz="3200" b="1" i="0" u="none" strike="noStrike" cap="none">
                <a:solidFill>
                  <a:schemeClr val="accent5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sz="1800" dirty="0">
                <a:uFill>
                  <a:noFill/>
                </a:uFill>
                <a:hlinkClick r:id="" action="ppaction://hlinkshowjump?jump=nextslide"/>
              </a:rPr>
              <a:t>05 </a:t>
            </a:r>
            <a:r>
              <a:rPr lang="en-US" sz="1800" dirty="0">
                <a:solidFill>
                  <a:schemeClr val="accent2"/>
                </a:solidFill>
                <a:uFill>
                  <a:noFill/>
                </a:uFill>
                <a:hlinkClick r:id="" action="ppaction://hlinkshowjump?jump=nextslid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&gt;&gt;</a:t>
            </a:r>
            <a:endParaRPr lang="en-US" sz="1800" dirty="0">
              <a:solidFill>
                <a:schemeClr val="accent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pull/>
      </p:transition>
    </mc:Choice>
    <mc:Fallback xmlns="">
      <p:transition spd="slow"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2">
          <a:extLst>
            <a:ext uri="{FF2B5EF4-FFF2-40B4-BE49-F238E27FC236}">
              <a16:creationId xmlns:a16="http://schemas.microsoft.com/office/drawing/2014/main" id="{07AA4989-7332-F599-D7EF-1FDA5CFC5A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6" name="Google Shape;1416;p49">
            <a:extLst>
              <a:ext uri="{FF2B5EF4-FFF2-40B4-BE49-F238E27FC236}">
                <a16:creationId xmlns:a16="http://schemas.microsoft.com/office/drawing/2014/main" id="{DC502865-8D69-E4EE-B727-461640EE0B6D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4657559" y="4738825"/>
            <a:ext cx="982800" cy="1830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uFill>
                  <a:noFill/>
                </a:uFill>
                <a:hlinkClick r:id="" action="ppaction://hlinkshowjump?jump=nextslide"/>
              </a:rPr>
              <a:t>Next </a:t>
            </a:r>
            <a:r>
              <a:rPr lang="en" sz="1800">
                <a:solidFill>
                  <a:schemeClr val="accent2"/>
                </a:solidFill>
                <a:uFill>
                  <a:noFill/>
                </a:uFill>
                <a:hlinkClick r:id="" action="ppaction://hlinkshowjump?jump=nextslid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&gt;&gt;</a:t>
            </a:r>
            <a:endParaRPr sz="1800">
              <a:solidFill>
                <a:schemeClr val="accent2"/>
              </a:solidFill>
            </a:endParaRPr>
          </a:p>
        </p:txBody>
      </p:sp>
      <p:sp>
        <p:nvSpPr>
          <p:cNvPr id="1417" name="Google Shape;1417;p49">
            <a:extLst>
              <a:ext uri="{FF2B5EF4-FFF2-40B4-BE49-F238E27FC236}">
                <a16:creationId xmlns:a16="http://schemas.microsoft.com/office/drawing/2014/main" id="{194A1CF4-A4F4-441D-5ABF-79AFB213EC93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3503641" y="4738825"/>
            <a:ext cx="982800" cy="1830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2"/>
                </a:solidFill>
                <a:uFill>
                  <a:noFill/>
                </a:uFill>
                <a:hlinkClick r:id="" action="ppaction://hlinkshowjump?jump=previousslid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&lt;&lt;</a:t>
            </a:r>
            <a:r>
              <a:rPr lang="en" sz="1800">
                <a:uFill>
                  <a:noFill/>
                </a:uFill>
                <a:hlinkClick r:id="" action="ppaction://hlinkshowjump?jump=previousslide"/>
              </a:rPr>
              <a:t> Previous</a:t>
            </a:r>
            <a:endParaRPr sz="1800"/>
          </a:p>
        </p:txBody>
      </p:sp>
      <p:sp>
        <p:nvSpPr>
          <p:cNvPr id="1456" name="Google Shape;1456;p49">
            <a:extLst>
              <a:ext uri="{FF2B5EF4-FFF2-40B4-BE49-F238E27FC236}">
                <a16:creationId xmlns:a16="http://schemas.microsoft.com/office/drawing/2014/main" id="{C6FA7EF0-A38B-F51F-C140-7D2267FBF8AC}"/>
              </a:ext>
            </a:extLst>
          </p:cNvPr>
          <p:cNvSpPr/>
          <p:nvPr/>
        </p:nvSpPr>
        <p:spPr>
          <a:xfrm>
            <a:off x="3813144" y="820495"/>
            <a:ext cx="2040575" cy="67046"/>
          </a:xfrm>
          <a:custGeom>
            <a:avLst/>
            <a:gdLst/>
            <a:ahLst/>
            <a:cxnLst/>
            <a:rect l="l" t="t" r="r" b="b"/>
            <a:pathLst>
              <a:path w="81623" h="7078" extrusionOk="0">
                <a:moveTo>
                  <a:pt x="31634" y="0"/>
                </a:moveTo>
                <a:lnTo>
                  <a:pt x="29668" y="18"/>
                </a:lnTo>
                <a:lnTo>
                  <a:pt x="27685" y="36"/>
                </a:lnTo>
                <a:lnTo>
                  <a:pt x="25719" y="90"/>
                </a:lnTo>
                <a:lnTo>
                  <a:pt x="23735" y="161"/>
                </a:lnTo>
                <a:lnTo>
                  <a:pt x="21769" y="250"/>
                </a:lnTo>
                <a:lnTo>
                  <a:pt x="19803" y="340"/>
                </a:lnTo>
                <a:lnTo>
                  <a:pt x="17837" y="483"/>
                </a:lnTo>
                <a:lnTo>
                  <a:pt x="16729" y="554"/>
                </a:lnTo>
                <a:lnTo>
                  <a:pt x="15639" y="661"/>
                </a:lnTo>
                <a:lnTo>
                  <a:pt x="14549" y="769"/>
                </a:lnTo>
                <a:lnTo>
                  <a:pt x="13459" y="876"/>
                </a:lnTo>
                <a:lnTo>
                  <a:pt x="12386" y="1019"/>
                </a:lnTo>
                <a:lnTo>
                  <a:pt x="11296" y="1162"/>
                </a:lnTo>
                <a:lnTo>
                  <a:pt x="10224" y="1341"/>
                </a:lnTo>
                <a:lnTo>
                  <a:pt x="9151" y="1519"/>
                </a:lnTo>
                <a:lnTo>
                  <a:pt x="8079" y="1716"/>
                </a:lnTo>
                <a:lnTo>
                  <a:pt x="7007" y="1930"/>
                </a:lnTo>
                <a:lnTo>
                  <a:pt x="5934" y="2163"/>
                </a:lnTo>
                <a:lnTo>
                  <a:pt x="4880" y="2413"/>
                </a:lnTo>
                <a:lnTo>
                  <a:pt x="3826" y="2681"/>
                </a:lnTo>
                <a:lnTo>
                  <a:pt x="2771" y="2985"/>
                </a:lnTo>
                <a:lnTo>
                  <a:pt x="1717" y="3289"/>
                </a:lnTo>
                <a:lnTo>
                  <a:pt x="662" y="3628"/>
                </a:lnTo>
                <a:lnTo>
                  <a:pt x="573" y="3664"/>
                </a:lnTo>
                <a:lnTo>
                  <a:pt x="501" y="3718"/>
                </a:lnTo>
                <a:lnTo>
                  <a:pt x="412" y="3789"/>
                </a:lnTo>
                <a:lnTo>
                  <a:pt x="340" y="3878"/>
                </a:lnTo>
                <a:lnTo>
                  <a:pt x="287" y="3968"/>
                </a:lnTo>
                <a:lnTo>
                  <a:pt x="233" y="4075"/>
                </a:lnTo>
                <a:lnTo>
                  <a:pt x="144" y="4307"/>
                </a:lnTo>
                <a:lnTo>
                  <a:pt x="72" y="4575"/>
                </a:lnTo>
                <a:lnTo>
                  <a:pt x="37" y="4861"/>
                </a:lnTo>
                <a:lnTo>
                  <a:pt x="1" y="5165"/>
                </a:lnTo>
                <a:lnTo>
                  <a:pt x="19" y="5469"/>
                </a:lnTo>
                <a:lnTo>
                  <a:pt x="37" y="5755"/>
                </a:lnTo>
                <a:lnTo>
                  <a:pt x="90" y="6041"/>
                </a:lnTo>
                <a:lnTo>
                  <a:pt x="162" y="6291"/>
                </a:lnTo>
                <a:lnTo>
                  <a:pt x="233" y="6523"/>
                </a:lnTo>
                <a:lnTo>
                  <a:pt x="340" y="6684"/>
                </a:lnTo>
                <a:lnTo>
                  <a:pt x="394" y="6756"/>
                </a:lnTo>
                <a:lnTo>
                  <a:pt x="466" y="6827"/>
                </a:lnTo>
                <a:lnTo>
                  <a:pt x="519" y="6863"/>
                </a:lnTo>
                <a:lnTo>
                  <a:pt x="591" y="6881"/>
                </a:lnTo>
                <a:lnTo>
                  <a:pt x="680" y="6899"/>
                </a:lnTo>
                <a:lnTo>
                  <a:pt x="752" y="6881"/>
                </a:lnTo>
                <a:lnTo>
                  <a:pt x="1681" y="6631"/>
                </a:lnTo>
                <a:lnTo>
                  <a:pt x="2610" y="6416"/>
                </a:lnTo>
                <a:lnTo>
                  <a:pt x="3540" y="6202"/>
                </a:lnTo>
                <a:lnTo>
                  <a:pt x="4487" y="5987"/>
                </a:lnTo>
                <a:lnTo>
                  <a:pt x="5416" y="5809"/>
                </a:lnTo>
                <a:lnTo>
                  <a:pt x="6363" y="5630"/>
                </a:lnTo>
                <a:lnTo>
                  <a:pt x="7311" y="5469"/>
                </a:lnTo>
                <a:lnTo>
                  <a:pt x="8258" y="5326"/>
                </a:lnTo>
                <a:lnTo>
                  <a:pt x="9205" y="5183"/>
                </a:lnTo>
                <a:lnTo>
                  <a:pt x="10134" y="5058"/>
                </a:lnTo>
                <a:lnTo>
                  <a:pt x="12047" y="4826"/>
                </a:lnTo>
                <a:lnTo>
                  <a:pt x="13941" y="4629"/>
                </a:lnTo>
                <a:lnTo>
                  <a:pt x="15853" y="4486"/>
                </a:lnTo>
                <a:lnTo>
                  <a:pt x="17766" y="4361"/>
                </a:lnTo>
                <a:lnTo>
                  <a:pt x="19660" y="4272"/>
                </a:lnTo>
                <a:lnTo>
                  <a:pt x="21590" y="4200"/>
                </a:lnTo>
                <a:lnTo>
                  <a:pt x="23503" y="4164"/>
                </a:lnTo>
                <a:lnTo>
                  <a:pt x="25415" y="4129"/>
                </a:lnTo>
                <a:lnTo>
                  <a:pt x="27327" y="4111"/>
                </a:lnTo>
                <a:lnTo>
                  <a:pt x="31152" y="4111"/>
                </a:lnTo>
                <a:lnTo>
                  <a:pt x="33136" y="4129"/>
                </a:lnTo>
                <a:lnTo>
                  <a:pt x="35119" y="4146"/>
                </a:lnTo>
                <a:lnTo>
                  <a:pt x="37103" y="4182"/>
                </a:lnTo>
                <a:lnTo>
                  <a:pt x="39087" y="4218"/>
                </a:lnTo>
                <a:lnTo>
                  <a:pt x="41071" y="4272"/>
                </a:lnTo>
                <a:lnTo>
                  <a:pt x="43055" y="4343"/>
                </a:lnTo>
                <a:lnTo>
                  <a:pt x="45038" y="4415"/>
                </a:lnTo>
                <a:lnTo>
                  <a:pt x="47022" y="4504"/>
                </a:lnTo>
                <a:lnTo>
                  <a:pt x="49006" y="4593"/>
                </a:lnTo>
                <a:lnTo>
                  <a:pt x="50972" y="4701"/>
                </a:lnTo>
                <a:lnTo>
                  <a:pt x="52956" y="4826"/>
                </a:lnTo>
                <a:lnTo>
                  <a:pt x="54939" y="4951"/>
                </a:lnTo>
                <a:lnTo>
                  <a:pt x="56905" y="5094"/>
                </a:lnTo>
                <a:lnTo>
                  <a:pt x="58889" y="5255"/>
                </a:lnTo>
                <a:lnTo>
                  <a:pt x="60873" y="5415"/>
                </a:lnTo>
                <a:lnTo>
                  <a:pt x="62839" y="5594"/>
                </a:lnTo>
                <a:lnTo>
                  <a:pt x="67325" y="6005"/>
                </a:lnTo>
                <a:lnTo>
                  <a:pt x="69577" y="6220"/>
                </a:lnTo>
                <a:lnTo>
                  <a:pt x="71811" y="6452"/>
                </a:lnTo>
                <a:lnTo>
                  <a:pt x="72954" y="6577"/>
                </a:lnTo>
                <a:lnTo>
                  <a:pt x="74098" y="6720"/>
                </a:lnTo>
                <a:lnTo>
                  <a:pt x="75260" y="6863"/>
                </a:lnTo>
                <a:lnTo>
                  <a:pt x="76439" y="6970"/>
                </a:lnTo>
                <a:lnTo>
                  <a:pt x="77029" y="7024"/>
                </a:lnTo>
                <a:lnTo>
                  <a:pt x="77601" y="7042"/>
                </a:lnTo>
                <a:lnTo>
                  <a:pt x="78191" y="7078"/>
                </a:lnTo>
                <a:lnTo>
                  <a:pt x="78781" y="7078"/>
                </a:lnTo>
                <a:lnTo>
                  <a:pt x="79353" y="7060"/>
                </a:lnTo>
                <a:lnTo>
                  <a:pt x="79925" y="7024"/>
                </a:lnTo>
                <a:lnTo>
                  <a:pt x="80496" y="6970"/>
                </a:lnTo>
                <a:lnTo>
                  <a:pt x="81050" y="6881"/>
                </a:lnTo>
                <a:lnTo>
                  <a:pt x="81122" y="6863"/>
                </a:lnTo>
                <a:lnTo>
                  <a:pt x="81193" y="6827"/>
                </a:lnTo>
                <a:lnTo>
                  <a:pt x="81247" y="6792"/>
                </a:lnTo>
                <a:lnTo>
                  <a:pt x="81301" y="6738"/>
                </a:lnTo>
                <a:lnTo>
                  <a:pt x="81408" y="6613"/>
                </a:lnTo>
                <a:lnTo>
                  <a:pt x="81479" y="6470"/>
                </a:lnTo>
                <a:lnTo>
                  <a:pt x="81551" y="6291"/>
                </a:lnTo>
                <a:lnTo>
                  <a:pt x="81587" y="6095"/>
                </a:lnTo>
                <a:lnTo>
                  <a:pt x="81622" y="5880"/>
                </a:lnTo>
                <a:lnTo>
                  <a:pt x="81622" y="5666"/>
                </a:lnTo>
                <a:lnTo>
                  <a:pt x="81622" y="5433"/>
                </a:lnTo>
                <a:lnTo>
                  <a:pt x="81604" y="5219"/>
                </a:lnTo>
                <a:lnTo>
                  <a:pt x="81551" y="5004"/>
                </a:lnTo>
                <a:lnTo>
                  <a:pt x="81497" y="4826"/>
                </a:lnTo>
                <a:lnTo>
                  <a:pt x="81444" y="4647"/>
                </a:lnTo>
                <a:lnTo>
                  <a:pt x="81354" y="4504"/>
                </a:lnTo>
                <a:lnTo>
                  <a:pt x="81247" y="4397"/>
                </a:lnTo>
                <a:lnTo>
                  <a:pt x="81140" y="4325"/>
                </a:lnTo>
                <a:lnTo>
                  <a:pt x="80693" y="4129"/>
                </a:lnTo>
                <a:lnTo>
                  <a:pt x="80246" y="3950"/>
                </a:lnTo>
                <a:lnTo>
                  <a:pt x="79782" y="3789"/>
                </a:lnTo>
                <a:lnTo>
                  <a:pt x="79317" y="3646"/>
                </a:lnTo>
                <a:lnTo>
                  <a:pt x="78852" y="3521"/>
                </a:lnTo>
                <a:lnTo>
                  <a:pt x="78388" y="3414"/>
                </a:lnTo>
                <a:lnTo>
                  <a:pt x="77422" y="3199"/>
                </a:lnTo>
                <a:lnTo>
                  <a:pt x="76457" y="3021"/>
                </a:lnTo>
                <a:lnTo>
                  <a:pt x="75492" y="2878"/>
                </a:lnTo>
                <a:lnTo>
                  <a:pt x="73562" y="2609"/>
                </a:lnTo>
                <a:lnTo>
                  <a:pt x="71560" y="2324"/>
                </a:lnTo>
                <a:lnTo>
                  <a:pt x="69559" y="2073"/>
                </a:lnTo>
                <a:lnTo>
                  <a:pt x="67539" y="1841"/>
                </a:lnTo>
                <a:lnTo>
                  <a:pt x="65520" y="1644"/>
                </a:lnTo>
                <a:lnTo>
                  <a:pt x="63518" y="1448"/>
                </a:lnTo>
                <a:lnTo>
                  <a:pt x="61498" y="1269"/>
                </a:lnTo>
                <a:lnTo>
                  <a:pt x="59479" y="1108"/>
                </a:lnTo>
                <a:lnTo>
                  <a:pt x="57477" y="965"/>
                </a:lnTo>
                <a:lnTo>
                  <a:pt x="55458" y="822"/>
                </a:lnTo>
                <a:lnTo>
                  <a:pt x="53438" y="697"/>
                </a:lnTo>
                <a:lnTo>
                  <a:pt x="49399" y="483"/>
                </a:lnTo>
                <a:lnTo>
                  <a:pt x="45467" y="304"/>
                </a:lnTo>
                <a:lnTo>
                  <a:pt x="41518" y="161"/>
                </a:lnTo>
                <a:lnTo>
                  <a:pt x="39534" y="107"/>
                </a:lnTo>
                <a:lnTo>
                  <a:pt x="37568" y="54"/>
                </a:lnTo>
                <a:lnTo>
                  <a:pt x="35584" y="18"/>
                </a:lnTo>
                <a:lnTo>
                  <a:pt x="33618" y="0"/>
                </a:lnTo>
                <a:close/>
              </a:path>
            </a:pathLst>
          </a:custGeom>
          <a:solidFill>
            <a:schemeClr val="accent6">
              <a:alpha val="2191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A0292AE-6918-8B9C-00BB-4CFE7A0EA466}"/>
              </a:ext>
            </a:extLst>
          </p:cNvPr>
          <p:cNvSpPr/>
          <p:nvPr/>
        </p:nvSpPr>
        <p:spPr>
          <a:xfrm>
            <a:off x="990291" y="811892"/>
            <a:ext cx="3692175" cy="461665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lIns="91440" tIns="45720" rIns="91440" bIns="45720">
            <a:spAutoFit/>
          </a:bodyPr>
          <a:lstStyle/>
          <a:p>
            <a:pPr algn="l"/>
            <a:r>
              <a:rPr lang="en-US" sz="2400" b="1" dirty="0">
                <a:solidFill>
                  <a:srgbClr val="A85753"/>
                </a:solidFill>
                <a:effectLst>
                  <a:innerShdw blurRad="63500" dist="50800" dir="10800000">
                    <a:prstClr val="black">
                      <a:alpha val="50000"/>
                    </a:prstClr>
                  </a:innerShdw>
                </a:effectLst>
                <a:latin typeface="Patrick Hand" panose="00000500000000000000" pitchFamily="2" charset="0"/>
              </a:rPr>
              <a:t>Sign up &amp; Login feature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4A57FC1-1701-E395-0A76-7E7BFFF0FC76}"/>
              </a:ext>
            </a:extLst>
          </p:cNvPr>
          <p:cNvSpPr/>
          <p:nvPr/>
        </p:nvSpPr>
        <p:spPr>
          <a:xfrm>
            <a:off x="2832736" y="1344040"/>
            <a:ext cx="2945744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b="1" dirty="0">
                <a:ln w="0"/>
                <a:solidFill>
                  <a:schemeClr val="tx1"/>
                </a:solidFill>
                <a:latin typeface="Quicksand" panose="020B0604020202020204" charset="0"/>
              </a:rPr>
              <a:t>User can Sign up, Login using username and password </a:t>
            </a:r>
            <a:endParaRPr lang="en-US" b="1" cap="none" spc="0" dirty="0">
              <a:ln w="0"/>
              <a:solidFill>
                <a:schemeClr val="tx1"/>
              </a:solidFill>
              <a:latin typeface="Quicksand" panose="020B0604020202020204" charset="0"/>
            </a:endParaRPr>
          </a:p>
        </p:txBody>
      </p:sp>
      <p:sp>
        <p:nvSpPr>
          <p:cNvPr id="2" name="Google Shape;1290;p46">
            <a:extLst>
              <a:ext uri="{FF2B5EF4-FFF2-40B4-BE49-F238E27FC236}">
                <a16:creationId xmlns:a16="http://schemas.microsoft.com/office/drawing/2014/main" id="{CDA9D678-3A27-B02C-F630-50E24B67B44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68071" y="418149"/>
            <a:ext cx="7704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A85753"/>
                </a:solidFill>
              </a:rPr>
              <a:t>TOOLS &amp; TECHNOLOGY</a:t>
            </a:r>
            <a:endParaRPr sz="2000" dirty="0">
              <a:solidFill>
                <a:srgbClr val="A85753"/>
              </a:solidFill>
            </a:endParaRPr>
          </a:p>
        </p:txBody>
      </p:sp>
      <p:grpSp>
        <p:nvGrpSpPr>
          <p:cNvPr id="14" name="Google Shape;1250;p60">
            <a:extLst>
              <a:ext uri="{FF2B5EF4-FFF2-40B4-BE49-F238E27FC236}">
                <a16:creationId xmlns:a16="http://schemas.microsoft.com/office/drawing/2014/main" id="{62C8F2B8-B2F1-DA88-B24C-F36403C3F377}"/>
              </a:ext>
            </a:extLst>
          </p:cNvPr>
          <p:cNvGrpSpPr/>
          <p:nvPr/>
        </p:nvGrpSpPr>
        <p:grpSpPr>
          <a:xfrm>
            <a:off x="2603329" y="1443042"/>
            <a:ext cx="198879" cy="182086"/>
            <a:chOff x="1740299" y="1849113"/>
            <a:chExt cx="413335" cy="378434"/>
          </a:xfrm>
          <a:solidFill>
            <a:schemeClr val="bg1">
              <a:lumMod val="10000"/>
            </a:schemeClr>
          </a:solidFill>
        </p:grpSpPr>
        <p:sp>
          <p:nvSpPr>
            <p:cNvPr id="15" name="Google Shape;1251;p60">
              <a:extLst>
                <a:ext uri="{FF2B5EF4-FFF2-40B4-BE49-F238E27FC236}">
                  <a16:creationId xmlns:a16="http://schemas.microsoft.com/office/drawing/2014/main" id="{BFA03BD3-F7FD-017B-0FCD-A585DC1832C4}"/>
                </a:ext>
              </a:extLst>
            </p:cNvPr>
            <p:cNvSpPr/>
            <p:nvPr/>
          </p:nvSpPr>
          <p:spPr>
            <a:xfrm>
              <a:off x="1749884" y="1858697"/>
              <a:ext cx="403750" cy="368850"/>
            </a:xfrm>
            <a:custGeom>
              <a:avLst/>
              <a:gdLst/>
              <a:ahLst/>
              <a:cxnLst/>
              <a:rect l="l" t="t" r="r" b="b"/>
              <a:pathLst>
                <a:path w="16150" h="14754" extrusionOk="0">
                  <a:moveTo>
                    <a:pt x="9585" y="9288"/>
                  </a:moveTo>
                  <a:lnTo>
                    <a:pt x="9717" y="9989"/>
                  </a:lnTo>
                  <a:cubicBezTo>
                    <a:pt x="9723" y="10031"/>
                    <a:pt x="9747" y="10073"/>
                    <a:pt x="9777" y="10109"/>
                  </a:cubicBezTo>
                  <a:lnTo>
                    <a:pt x="10718" y="10972"/>
                  </a:lnTo>
                  <a:cubicBezTo>
                    <a:pt x="10293" y="11290"/>
                    <a:pt x="9813" y="11530"/>
                    <a:pt x="9298" y="11679"/>
                  </a:cubicBezTo>
                  <a:lnTo>
                    <a:pt x="8962" y="10972"/>
                  </a:lnTo>
                  <a:lnTo>
                    <a:pt x="9585" y="9288"/>
                  </a:lnTo>
                  <a:close/>
                  <a:moveTo>
                    <a:pt x="8037" y="432"/>
                  </a:moveTo>
                  <a:cubicBezTo>
                    <a:pt x="9661" y="432"/>
                    <a:pt x="11276" y="999"/>
                    <a:pt x="12571" y="2112"/>
                  </a:cubicBezTo>
                  <a:lnTo>
                    <a:pt x="12343" y="3473"/>
                  </a:lnTo>
                  <a:cubicBezTo>
                    <a:pt x="12331" y="3545"/>
                    <a:pt x="12355" y="3617"/>
                    <a:pt x="12409" y="3665"/>
                  </a:cubicBezTo>
                  <a:lnTo>
                    <a:pt x="12978" y="4192"/>
                  </a:lnTo>
                  <a:lnTo>
                    <a:pt x="12613" y="4948"/>
                  </a:lnTo>
                  <a:cubicBezTo>
                    <a:pt x="12535" y="5092"/>
                    <a:pt x="12636" y="5265"/>
                    <a:pt x="12804" y="5265"/>
                  </a:cubicBezTo>
                  <a:cubicBezTo>
                    <a:pt x="12882" y="5265"/>
                    <a:pt x="12960" y="5218"/>
                    <a:pt x="12996" y="5146"/>
                  </a:cubicBezTo>
                  <a:lnTo>
                    <a:pt x="13434" y="4240"/>
                  </a:lnTo>
                  <a:cubicBezTo>
                    <a:pt x="13476" y="4157"/>
                    <a:pt x="13458" y="4055"/>
                    <a:pt x="13392" y="3989"/>
                  </a:cubicBezTo>
                  <a:lnTo>
                    <a:pt x="12786" y="3431"/>
                  </a:lnTo>
                  <a:lnTo>
                    <a:pt x="12948" y="2460"/>
                  </a:lnTo>
                  <a:cubicBezTo>
                    <a:pt x="15513" y="5019"/>
                    <a:pt x="15682" y="9130"/>
                    <a:pt x="13322" y="11887"/>
                  </a:cubicBezTo>
                  <a:lnTo>
                    <a:pt x="13322" y="11887"/>
                  </a:lnTo>
                  <a:lnTo>
                    <a:pt x="11384" y="11008"/>
                  </a:lnTo>
                  <a:lnTo>
                    <a:pt x="11366" y="10990"/>
                  </a:lnTo>
                  <a:cubicBezTo>
                    <a:pt x="12990" y="9503"/>
                    <a:pt x="13422" y="7112"/>
                    <a:pt x="12427" y="5146"/>
                  </a:cubicBezTo>
                  <a:cubicBezTo>
                    <a:pt x="12387" y="5071"/>
                    <a:pt x="12310" y="5026"/>
                    <a:pt x="12227" y="5026"/>
                  </a:cubicBezTo>
                  <a:cubicBezTo>
                    <a:pt x="12210" y="5026"/>
                    <a:pt x="12193" y="5028"/>
                    <a:pt x="12175" y="5032"/>
                  </a:cubicBezTo>
                  <a:cubicBezTo>
                    <a:pt x="12043" y="5062"/>
                    <a:pt x="11977" y="5212"/>
                    <a:pt x="12037" y="5337"/>
                  </a:cubicBezTo>
                  <a:cubicBezTo>
                    <a:pt x="12954" y="7142"/>
                    <a:pt x="12553" y="9336"/>
                    <a:pt x="11048" y="10696"/>
                  </a:cubicBezTo>
                  <a:lnTo>
                    <a:pt x="10125" y="9839"/>
                  </a:lnTo>
                  <a:lnTo>
                    <a:pt x="9861" y="8442"/>
                  </a:lnTo>
                  <a:cubicBezTo>
                    <a:pt x="9839" y="8327"/>
                    <a:pt x="9744" y="8266"/>
                    <a:pt x="9649" y="8266"/>
                  </a:cubicBezTo>
                  <a:cubicBezTo>
                    <a:pt x="9566" y="8266"/>
                    <a:pt x="9484" y="8312"/>
                    <a:pt x="9447" y="8406"/>
                  </a:cubicBezTo>
                  <a:lnTo>
                    <a:pt x="8524" y="10912"/>
                  </a:lnTo>
                  <a:cubicBezTo>
                    <a:pt x="8500" y="10966"/>
                    <a:pt x="8506" y="11026"/>
                    <a:pt x="8530" y="11080"/>
                  </a:cubicBezTo>
                  <a:lnTo>
                    <a:pt x="8866" y="11787"/>
                  </a:lnTo>
                  <a:cubicBezTo>
                    <a:pt x="8592" y="11838"/>
                    <a:pt x="8316" y="11863"/>
                    <a:pt x="8043" y="11863"/>
                  </a:cubicBezTo>
                  <a:cubicBezTo>
                    <a:pt x="6898" y="11863"/>
                    <a:pt x="5786" y="11426"/>
                    <a:pt x="4940" y="10618"/>
                  </a:cubicBezTo>
                  <a:cubicBezTo>
                    <a:pt x="4874" y="10552"/>
                    <a:pt x="4808" y="10487"/>
                    <a:pt x="4742" y="10415"/>
                  </a:cubicBezTo>
                  <a:lnTo>
                    <a:pt x="4952" y="10325"/>
                  </a:lnTo>
                  <a:cubicBezTo>
                    <a:pt x="5048" y="10283"/>
                    <a:pt x="5102" y="10187"/>
                    <a:pt x="5084" y="10085"/>
                  </a:cubicBezTo>
                  <a:cubicBezTo>
                    <a:pt x="5065" y="9977"/>
                    <a:pt x="4973" y="9906"/>
                    <a:pt x="4870" y="9906"/>
                  </a:cubicBezTo>
                  <a:cubicBezTo>
                    <a:pt x="4842" y="9906"/>
                    <a:pt x="4813" y="9911"/>
                    <a:pt x="4784" y="9923"/>
                  </a:cubicBezTo>
                  <a:lnTo>
                    <a:pt x="4448" y="10067"/>
                  </a:lnTo>
                  <a:cubicBezTo>
                    <a:pt x="3909" y="9354"/>
                    <a:pt x="3597" y="8490"/>
                    <a:pt x="3561" y="7591"/>
                  </a:cubicBezTo>
                  <a:cubicBezTo>
                    <a:pt x="3552" y="7452"/>
                    <a:pt x="3448" y="7384"/>
                    <a:pt x="3344" y="7384"/>
                  </a:cubicBezTo>
                  <a:cubicBezTo>
                    <a:pt x="3233" y="7384"/>
                    <a:pt x="3123" y="7461"/>
                    <a:pt x="3129" y="7609"/>
                  </a:cubicBezTo>
                  <a:cubicBezTo>
                    <a:pt x="3171" y="8556"/>
                    <a:pt x="3489" y="9473"/>
                    <a:pt x="4047" y="10241"/>
                  </a:cubicBezTo>
                  <a:lnTo>
                    <a:pt x="3579" y="10439"/>
                  </a:lnTo>
                  <a:cubicBezTo>
                    <a:pt x="3501" y="10475"/>
                    <a:pt x="3447" y="10552"/>
                    <a:pt x="3447" y="10636"/>
                  </a:cubicBezTo>
                  <a:lnTo>
                    <a:pt x="3447" y="11482"/>
                  </a:lnTo>
                  <a:lnTo>
                    <a:pt x="2824" y="11961"/>
                  </a:lnTo>
                  <a:cubicBezTo>
                    <a:pt x="648" y="9485"/>
                    <a:pt x="510" y="5823"/>
                    <a:pt x="2500" y="3191"/>
                  </a:cubicBezTo>
                  <a:lnTo>
                    <a:pt x="2500" y="3191"/>
                  </a:lnTo>
                  <a:lnTo>
                    <a:pt x="3213" y="3683"/>
                  </a:lnTo>
                  <a:lnTo>
                    <a:pt x="4119" y="4420"/>
                  </a:lnTo>
                  <a:cubicBezTo>
                    <a:pt x="3633" y="5062"/>
                    <a:pt x="3309" y="5817"/>
                    <a:pt x="3183" y="6614"/>
                  </a:cubicBezTo>
                  <a:cubicBezTo>
                    <a:pt x="3160" y="6771"/>
                    <a:pt x="3282" y="6861"/>
                    <a:pt x="3402" y="6861"/>
                  </a:cubicBezTo>
                  <a:cubicBezTo>
                    <a:pt x="3497" y="6861"/>
                    <a:pt x="3590" y="6805"/>
                    <a:pt x="3609" y="6680"/>
                  </a:cubicBezTo>
                  <a:cubicBezTo>
                    <a:pt x="3723" y="5955"/>
                    <a:pt x="4011" y="5277"/>
                    <a:pt x="4448" y="4690"/>
                  </a:cubicBezTo>
                  <a:lnTo>
                    <a:pt x="5054" y="5188"/>
                  </a:lnTo>
                  <a:lnTo>
                    <a:pt x="5773" y="6686"/>
                  </a:lnTo>
                  <a:cubicBezTo>
                    <a:pt x="5791" y="6728"/>
                    <a:pt x="5827" y="6764"/>
                    <a:pt x="5869" y="6782"/>
                  </a:cubicBezTo>
                  <a:lnTo>
                    <a:pt x="7487" y="7567"/>
                  </a:lnTo>
                  <a:cubicBezTo>
                    <a:pt x="7493" y="7573"/>
                    <a:pt x="7505" y="7573"/>
                    <a:pt x="7517" y="7579"/>
                  </a:cubicBezTo>
                  <a:lnTo>
                    <a:pt x="7523" y="7579"/>
                  </a:lnTo>
                  <a:lnTo>
                    <a:pt x="7553" y="7585"/>
                  </a:lnTo>
                  <a:lnTo>
                    <a:pt x="7595" y="7585"/>
                  </a:lnTo>
                  <a:lnTo>
                    <a:pt x="7625" y="7579"/>
                  </a:lnTo>
                  <a:cubicBezTo>
                    <a:pt x="7637" y="7579"/>
                    <a:pt x="7643" y="7573"/>
                    <a:pt x="7655" y="7573"/>
                  </a:cubicBezTo>
                  <a:lnTo>
                    <a:pt x="7661" y="7573"/>
                  </a:lnTo>
                  <a:lnTo>
                    <a:pt x="7691" y="7555"/>
                  </a:lnTo>
                  <a:cubicBezTo>
                    <a:pt x="7697" y="7549"/>
                    <a:pt x="7709" y="7543"/>
                    <a:pt x="7715" y="7537"/>
                  </a:cubicBezTo>
                  <a:lnTo>
                    <a:pt x="7721" y="7531"/>
                  </a:lnTo>
                  <a:cubicBezTo>
                    <a:pt x="7727" y="7525"/>
                    <a:pt x="7739" y="7519"/>
                    <a:pt x="7745" y="7507"/>
                  </a:cubicBezTo>
                  <a:cubicBezTo>
                    <a:pt x="7805" y="7429"/>
                    <a:pt x="7805" y="7322"/>
                    <a:pt x="7745" y="7238"/>
                  </a:cubicBezTo>
                  <a:lnTo>
                    <a:pt x="6954" y="6249"/>
                  </a:lnTo>
                  <a:lnTo>
                    <a:pt x="5935" y="4318"/>
                  </a:lnTo>
                  <a:cubicBezTo>
                    <a:pt x="5929" y="4300"/>
                    <a:pt x="5923" y="4288"/>
                    <a:pt x="5911" y="4282"/>
                  </a:cubicBezTo>
                  <a:lnTo>
                    <a:pt x="5443" y="3719"/>
                  </a:lnTo>
                  <a:cubicBezTo>
                    <a:pt x="6231" y="3160"/>
                    <a:pt x="7140" y="2890"/>
                    <a:pt x="8042" y="2890"/>
                  </a:cubicBezTo>
                  <a:cubicBezTo>
                    <a:pt x="9382" y="2890"/>
                    <a:pt x="10706" y="3488"/>
                    <a:pt x="11587" y="4624"/>
                  </a:cubicBezTo>
                  <a:cubicBezTo>
                    <a:pt x="11635" y="4690"/>
                    <a:pt x="11696" y="4717"/>
                    <a:pt x="11756" y="4717"/>
                  </a:cubicBezTo>
                  <a:cubicBezTo>
                    <a:pt x="11914" y="4717"/>
                    <a:pt x="12063" y="4526"/>
                    <a:pt x="11923" y="4360"/>
                  </a:cubicBezTo>
                  <a:cubicBezTo>
                    <a:pt x="10959" y="3118"/>
                    <a:pt x="9510" y="2462"/>
                    <a:pt x="8042" y="2462"/>
                  </a:cubicBezTo>
                  <a:cubicBezTo>
                    <a:pt x="7046" y="2462"/>
                    <a:pt x="6041" y="2764"/>
                    <a:pt x="5174" y="3389"/>
                  </a:cubicBezTo>
                  <a:lnTo>
                    <a:pt x="4838" y="2982"/>
                  </a:lnTo>
                  <a:lnTo>
                    <a:pt x="4202" y="1585"/>
                  </a:lnTo>
                  <a:cubicBezTo>
                    <a:pt x="5371" y="813"/>
                    <a:pt x="6707" y="432"/>
                    <a:pt x="8037" y="432"/>
                  </a:cubicBezTo>
                  <a:close/>
                  <a:moveTo>
                    <a:pt x="11042" y="11278"/>
                  </a:moveTo>
                  <a:lnTo>
                    <a:pt x="11120" y="11350"/>
                  </a:lnTo>
                  <a:cubicBezTo>
                    <a:pt x="11132" y="11368"/>
                    <a:pt x="11156" y="11380"/>
                    <a:pt x="11174" y="11392"/>
                  </a:cubicBezTo>
                  <a:lnTo>
                    <a:pt x="13020" y="12231"/>
                  </a:lnTo>
                  <a:lnTo>
                    <a:pt x="13014" y="12231"/>
                  </a:lnTo>
                  <a:lnTo>
                    <a:pt x="12876" y="12369"/>
                  </a:lnTo>
                  <a:lnTo>
                    <a:pt x="12864" y="12381"/>
                  </a:lnTo>
                  <a:cubicBezTo>
                    <a:pt x="12756" y="12483"/>
                    <a:pt x="12654" y="12579"/>
                    <a:pt x="12541" y="12668"/>
                  </a:cubicBezTo>
                  <a:cubicBezTo>
                    <a:pt x="11827" y="13280"/>
                    <a:pt x="10994" y="13741"/>
                    <a:pt x="10095" y="14017"/>
                  </a:cubicBezTo>
                  <a:lnTo>
                    <a:pt x="9867" y="12878"/>
                  </a:lnTo>
                  <a:cubicBezTo>
                    <a:pt x="9861" y="12860"/>
                    <a:pt x="9861" y="12842"/>
                    <a:pt x="9849" y="12830"/>
                  </a:cubicBezTo>
                  <a:lnTo>
                    <a:pt x="9489" y="12081"/>
                  </a:lnTo>
                  <a:cubicBezTo>
                    <a:pt x="10053" y="11907"/>
                    <a:pt x="10574" y="11631"/>
                    <a:pt x="11042" y="11278"/>
                  </a:cubicBezTo>
                  <a:close/>
                  <a:moveTo>
                    <a:pt x="4322" y="10588"/>
                  </a:moveTo>
                  <a:cubicBezTo>
                    <a:pt x="4424" y="10708"/>
                    <a:pt x="4526" y="10822"/>
                    <a:pt x="4640" y="10924"/>
                  </a:cubicBezTo>
                  <a:cubicBezTo>
                    <a:pt x="5565" y="11811"/>
                    <a:pt x="6786" y="12289"/>
                    <a:pt x="8042" y="12289"/>
                  </a:cubicBezTo>
                  <a:cubicBezTo>
                    <a:pt x="8382" y="12289"/>
                    <a:pt x="8724" y="12254"/>
                    <a:pt x="9064" y="12183"/>
                  </a:cubicBezTo>
                  <a:lnTo>
                    <a:pt x="9447" y="12986"/>
                  </a:lnTo>
                  <a:lnTo>
                    <a:pt x="9669" y="14131"/>
                  </a:lnTo>
                  <a:cubicBezTo>
                    <a:pt x="9136" y="14257"/>
                    <a:pt x="8590" y="14323"/>
                    <a:pt x="8045" y="14323"/>
                  </a:cubicBezTo>
                  <a:cubicBezTo>
                    <a:pt x="8037" y="14323"/>
                    <a:pt x="8030" y="14323"/>
                    <a:pt x="8022" y="14323"/>
                  </a:cubicBezTo>
                  <a:cubicBezTo>
                    <a:pt x="6178" y="14323"/>
                    <a:pt x="4419" y="13586"/>
                    <a:pt x="3123" y="12279"/>
                  </a:cubicBezTo>
                  <a:lnTo>
                    <a:pt x="3795" y="11751"/>
                  </a:lnTo>
                  <a:cubicBezTo>
                    <a:pt x="3849" y="11715"/>
                    <a:pt x="3879" y="11649"/>
                    <a:pt x="3879" y="11583"/>
                  </a:cubicBezTo>
                  <a:lnTo>
                    <a:pt x="3879" y="10780"/>
                  </a:lnTo>
                  <a:lnTo>
                    <a:pt x="4322" y="10588"/>
                  </a:lnTo>
                  <a:close/>
                  <a:moveTo>
                    <a:pt x="8040" y="0"/>
                  </a:moveTo>
                  <a:cubicBezTo>
                    <a:pt x="6567" y="0"/>
                    <a:pt x="5088" y="440"/>
                    <a:pt x="3813" y="1333"/>
                  </a:cubicBezTo>
                  <a:cubicBezTo>
                    <a:pt x="3729" y="1393"/>
                    <a:pt x="3699" y="1501"/>
                    <a:pt x="3741" y="1597"/>
                  </a:cubicBezTo>
                  <a:lnTo>
                    <a:pt x="4460" y="3185"/>
                  </a:lnTo>
                  <a:cubicBezTo>
                    <a:pt x="4466" y="3203"/>
                    <a:pt x="4478" y="3221"/>
                    <a:pt x="4490" y="3233"/>
                  </a:cubicBezTo>
                  <a:lnTo>
                    <a:pt x="5569" y="4540"/>
                  </a:lnTo>
                  <a:lnTo>
                    <a:pt x="6594" y="6476"/>
                  </a:lnTo>
                  <a:cubicBezTo>
                    <a:pt x="6594" y="6482"/>
                    <a:pt x="6606" y="6494"/>
                    <a:pt x="6612" y="6506"/>
                  </a:cubicBezTo>
                  <a:lnTo>
                    <a:pt x="6822" y="6770"/>
                  </a:lnTo>
                  <a:lnTo>
                    <a:pt x="6127" y="6434"/>
                  </a:lnTo>
                  <a:lnTo>
                    <a:pt x="5425" y="4960"/>
                  </a:lnTo>
                  <a:cubicBezTo>
                    <a:pt x="5413" y="4930"/>
                    <a:pt x="5389" y="4906"/>
                    <a:pt x="5365" y="4882"/>
                  </a:cubicBezTo>
                  <a:lnTo>
                    <a:pt x="4556" y="4216"/>
                  </a:lnTo>
                  <a:lnTo>
                    <a:pt x="3483" y="3341"/>
                  </a:lnTo>
                  <a:lnTo>
                    <a:pt x="3465" y="3329"/>
                  </a:lnTo>
                  <a:lnTo>
                    <a:pt x="2578" y="2724"/>
                  </a:lnTo>
                  <a:cubicBezTo>
                    <a:pt x="2539" y="2697"/>
                    <a:pt x="2495" y="2684"/>
                    <a:pt x="2452" y="2684"/>
                  </a:cubicBezTo>
                  <a:cubicBezTo>
                    <a:pt x="2389" y="2684"/>
                    <a:pt x="2327" y="2712"/>
                    <a:pt x="2284" y="2766"/>
                  </a:cubicBezTo>
                  <a:cubicBezTo>
                    <a:pt x="0" y="5619"/>
                    <a:pt x="150" y="9719"/>
                    <a:pt x="2638" y="12399"/>
                  </a:cubicBezTo>
                  <a:cubicBezTo>
                    <a:pt x="2644" y="12399"/>
                    <a:pt x="2644" y="12405"/>
                    <a:pt x="2650" y="12411"/>
                  </a:cubicBezTo>
                  <a:cubicBezTo>
                    <a:pt x="2710" y="12471"/>
                    <a:pt x="2764" y="12531"/>
                    <a:pt x="2830" y="12591"/>
                  </a:cubicBezTo>
                  <a:cubicBezTo>
                    <a:pt x="4262" y="14026"/>
                    <a:pt x="6150" y="14754"/>
                    <a:pt x="8044" y="14754"/>
                  </a:cubicBezTo>
                  <a:cubicBezTo>
                    <a:pt x="9716" y="14754"/>
                    <a:pt x="11394" y="14187"/>
                    <a:pt x="12768" y="13040"/>
                  </a:cubicBezTo>
                  <a:lnTo>
                    <a:pt x="12786" y="13028"/>
                  </a:lnTo>
                  <a:cubicBezTo>
                    <a:pt x="12876" y="12956"/>
                    <a:pt x="12960" y="12878"/>
                    <a:pt x="13044" y="12800"/>
                  </a:cubicBezTo>
                  <a:lnTo>
                    <a:pt x="13092" y="12758"/>
                  </a:lnTo>
                  <a:lnTo>
                    <a:pt x="13158" y="12692"/>
                  </a:lnTo>
                  <a:lnTo>
                    <a:pt x="13200" y="12650"/>
                  </a:lnTo>
                  <a:lnTo>
                    <a:pt x="13260" y="12591"/>
                  </a:lnTo>
                  <a:cubicBezTo>
                    <a:pt x="13326" y="12531"/>
                    <a:pt x="13386" y="12465"/>
                    <a:pt x="13446" y="12399"/>
                  </a:cubicBezTo>
                  <a:lnTo>
                    <a:pt x="13452" y="12393"/>
                  </a:lnTo>
                  <a:cubicBezTo>
                    <a:pt x="16149" y="9485"/>
                    <a:pt x="16065" y="4966"/>
                    <a:pt x="13260" y="2160"/>
                  </a:cubicBezTo>
                  <a:cubicBezTo>
                    <a:pt x="13164" y="2059"/>
                    <a:pt x="13062" y="1963"/>
                    <a:pt x="12954" y="1873"/>
                  </a:cubicBezTo>
                  <a:lnTo>
                    <a:pt x="12948" y="1867"/>
                  </a:lnTo>
                  <a:cubicBezTo>
                    <a:pt x="11558" y="630"/>
                    <a:pt x="9803" y="0"/>
                    <a:pt x="804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252;p60">
              <a:extLst>
                <a:ext uri="{FF2B5EF4-FFF2-40B4-BE49-F238E27FC236}">
                  <a16:creationId xmlns:a16="http://schemas.microsoft.com/office/drawing/2014/main" id="{ED9640AB-CE42-96FF-FA06-D9FE7C822336}"/>
                </a:ext>
              </a:extLst>
            </p:cNvPr>
            <p:cNvSpPr/>
            <p:nvPr/>
          </p:nvSpPr>
          <p:spPr>
            <a:xfrm>
              <a:off x="1740299" y="1849113"/>
              <a:ext cx="403750" cy="368850"/>
            </a:xfrm>
            <a:custGeom>
              <a:avLst/>
              <a:gdLst/>
              <a:ahLst/>
              <a:cxnLst/>
              <a:rect l="l" t="t" r="r" b="b"/>
              <a:pathLst>
                <a:path w="16150" h="14754" extrusionOk="0">
                  <a:moveTo>
                    <a:pt x="9585" y="9288"/>
                  </a:moveTo>
                  <a:lnTo>
                    <a:pt x="9717" y="9989"/>
                  </a:lnTo>
                  <a:cubicBezTo>
                    <a:pt x="9723" y="10031"/>
                    <a:pt x="9747" y="10073"/>
                    <a:pt x="9777" y="10109"/>
                  </a:cubicBezTo>
                  <a:lnTo>
                    <a:pt x="10718" y="10972"/>
                  </a:lnTo>
                  <a:cubicBezTo>
                    <a:pt x="10293" y="11290"/>
                    <a:pt x="9813" y="11530"/>
                    <a:pt x="9298" y="11679"/>
                  </a:cubicBezTo>
                  <a:lnTo>
                    <a:pt x="8962" y="10972"/>
                  </a:lnTo>
                  <a:lnTo>
                    <a:pt x="9585" y="9288"/>
                  </a:lnTo>
                  <a:close/>
                  <a:moveTo>
                    <a:pt x="8037" y="432"/>
                  </a:moveTo>
                  <a:cubicBezTo>
                    <a:pt x="9661" y="432"/>
                    <a:pt x="11276" y="999"/>
                    <a:pt x="12571" y="2112"/>
                  </a:cubicBezTo>
                  <a:lnTo>
                    <a:pt x="12343" y="3473"/>
                  </a:lnTo>
                  <a:cubicBezTo>
                    <a:pt x="12331" y="3545"/>
                    <a:pt x="12355" y="3617"/>
                    <a:pt x="12409" y="3665"/>
                  </a:cubicBezTo>
                  <a:lnTo>
                    <a:pt x="12978" y="4192"/>
                  </a:lnTo>
                  <a:lnTo>
                    <a:pt x="12613" y="4948"/>
                  </a:lnTo>
                  <a:cubicBezTo>
                    <a:pt x="12535" y="5092"/>
                    <a:pt x="12636" y="5265"/>
                    <a:pt x="12804" y="5265"/>
                  </a:cubicBezTo>
                  <a:cubicBezTo>
                    <a:pt x="12882" y="5265"/>
                    <a:pt x="12960" y="5218"/>
                    <a:pt x="12996" y="5146"/>
                  </a:cubicBezTo>
                  <a:lnTo>
                    <a:pt x="13434" y="4240"/>
                  </a:lnTo>
                  <a:cubicBezTo>
                    <a:pt x="13476" y="4157"/>
                    <a:pt x="13458" y="4055"/>
                    <a:pt x="13392" y="3989"/>
                  </a:cubicBezTo>
                  <a:lnTo>
                    <a:pt x="12786" y="3431"/>
                  </a:lnTo>
                  <a:lnTo>
                    <a:pt x="12948" y="2460"/>
                  </a:lnTo>
                  <a:cubicBezTo>
                    <a:pt x="15513" y="5019"/>
                    <a:pt x="15682" y="9130"/>
                    <a:pt x="13322" y="11887"/>
                  </a:cubicBezTo>
                  <a:lnTo>
                    <a:pt x="13322" y="11887"/>
                  </a:lnTo>
                  <a:lnTo>
                    <a:pt x="11384" y="11008"/>
                  </a:lnTo>
                  <a:lnTo>
                    <a:pt x="11366" y="10990"/>
                  </a:lnTo>
                  <a:cubicBezTo>
                    <a:pt x="12990" y="9503"/>
                    <a:pt x="13422" y="7112"/>
                    <a:pt x="12427" y="5146"/>
                  </a:cubicBezTo>
                  <a:cubicBezTo>
                    <a:pt x="12387" y="5071"/>
                    <a:pt x="12310" y="5026"/>
                    <a:pt x="12227" y="5026"/>
                  </a:cubicBezTo>
                  <a:cubicBezTo>
                    <a:pt x="12210" y="5026"/>
                    <a:pt x="12193" y="5028"/>
                    <a:pt x="12175" y="5032"/>
                  </a:cubicBezTo>
                  <a:cubicBezTo>
                    <a:pt x="12043" y="5062"/>
                    <a:pt x="11977" y="5212"/>
                    <a:pt x="12037" y="5337"/>
                  </a:cubicBezTo>
                  <a:cubicBezTo>
                    <a:pt x="12954" y="7142"/>
                    <a:pt x="12553" y="9336"/>
                    <a:pt x="11048" y="10696"/>
                  </a:cubicBezTo>
                  <a:lnTo>
                    <a:pt x="10125" y="9839"/>
                  </a:lnTo>
                  <a:lnTo>
                    <a:pt x="9861" y="8442"/>
                  </a:lnTo>
                  <a:cubicBezTo>
                    <a:pt x="9839" y="8327"/>
                    <a:pt x="9744" y="8266"/>
                    <a:pt x="9649" y="8266"/>
                  </a:cubicBezTo>
                  <a:cubicBezTo>
                    <a:pt x="9566" y="8266"/>
                    <a:pt x="9484" y="8312"/>
                    <a:pt x="9447" y="8406"/>
                  </a:cubicBezTo>
                  <a:lnTo>
                    <a:pt x="8524" y="10912"/>
                  </a:lnTo>
                  <a:cubicBezTo>
                    <a:pt x="8500" y="10966"/>
                    <a:pt x="8506" y="11026"/>
                    <a:pt x="8530" y="11080"/>
                  </a:cubicBezTo>
                  <a:lnTo>
                    <a:pt x="8866" y="11787"/>
                  </a:lnTo>
                  <a:cubicBezTo>
                    <a:pt x="8592" y="11838"/>
                    <a:pt x="8316" y="11863"/>
                    <a:pt x="8043" y="11863"/>
                  </a:cubicBezTo>
                  <a:cubicBezTo>
                    <a:pt x="6898" y="11863"/>
                    <a:pt x="5786" y="11426"/>
                    <a:pt x="4940" y="10618"/>
                  </a:cubicBezTo>
                  <a:cubicBezTo>
                    <a:pt x="4874" y="10552"/>
                    <a:pt x="4808" y="10487"/>
                    <a:pt x="4742" y="10415"/>
                  </a:cubicBezTo>
                  <a:lnTo>
                    <a:pt x="4952" y="10325"/>
                  </a:lnTo>
                  <a:cubicBezTo>
                    <a:pt x="5048" y="10283"/>
                    <a:pt x="5102" y="10187"/>
                    <a:pt x="5084" y="10085"/>
                  </a:cubicBezTo>
                  <a:cubicBezTo>
                    <a:pt x="5065" y="9977"/>
                    <a:pt x="4973" y="9906"/>
                    <a:pt x="4870" y="9906"/>
                  </a:cubicBezTo>
                  <a:cubicBezTo>
                    <a:pt x="4842" y="9906"/>
                    <a:pt x="4813" y="9911"/>
                    <a:pt x="4784" y="9923"/>
                  </a:cubicBezTo>
                  <a:lnTo>
                    <a:pt x="4448" y="10067"/>
                  </a:lnTo>
                  <a:cubicBezTo>
                    <a:pt x="3909" y="9354"/>
                    <a:pt x="3597" y="8490"/>
                    <a:pt x="3561" y="7591"/>
                  </a:cubicBezTo>
                  <a:cubicBezTo>
                    <a:pt x="3552" y="7452"/>
                    <a:pt x="3448" y="7384"/>
                    <a:pt x="3344" y="7384"/>
                  </a:cubicBezTo>
                  <a:cubicBezTo>
                    <a:pt x="3233" y="7384"/>
                    <a:pt x="3123" y="7461"/>
                    <a:pt x="3129" y="7609"/>
                  </a:cubicBezTo>
                  <a:cubicBezTo>
                    <a:pt x="3171" y="8556"/>
                    <a:pt x="3489" y="9473"/>
                    <a:pt x="4047" y="10241"/>
                  </a:cubicBezTo>
                  <a:lnTo>
                    <a:pt x="3579" y="10439"/>
                  </a:lnTo>
                  <a:cubicBezTo>
                    <a:pt x="3501" y="10475"/>
                    <a:pt x="3447" y="10552"/>
                    <a:pt x="3447" y="10636"/>
                  </a:cubicBezTo>
                  <a:lnTo>
                    <a:pt x="3447" y="11482"/>
                  </a:lnTo>
                  <a:lnTo>
                    <a:pt x="2824" y="11961"/>
                  </a:lnTo>
                  <a:cubicBezTo>
                    <a:pt x="648" y="9485"/>
                    <a:pt x="510" y="5823"/>
                    <a:pt x="2500" y="3191"/>
                  </a:cubicBezTo>
                  <a:lnTo>
                    <a:pt x="2500" y="3191"/>
                  </a:lnTo>
                  <a:lnTo>
                    <a:pt x="3213" y="3683"/>
                  </a:lnTo>
                  <a:lnTo>
                    <a:pt x="4119" y="4420"/>
                  </a:lnTo>
                  <a:cubicBezTo>
                    <a:pt x="3633" y="5062"/>
                    <a:pt x="3309" y="5817"/>
                    <a:pt x="3183" y="6614"/>
                  </a:cubicBezTo>
                  <a:cubicBezTo>
                    <a:pt x="3160" y="6771"/>
                    <a:pt x="3282" y="6861"/>
                    <a:pt x="3402" y="6861"/>
                  </a:cubicBezTo>
                  <a:cubicBezTo>
                    <a:pt x="3497" y="6861"/>
                    <a:pt x="3590" y="6805"/>
                    <a:pt x="3609" y="6680"/>
                  </a:cubicBezTo>
                  <a:cubicBezTo>
                    <a:pt x="3723" y="5955"/>
                    <a:pt x="4011" y="5277"/>
                    <a:pt x="4448" y="4690"/>
                  </a:cubicBezTo>
                  <a:lnTo>
                    <a:pt x="5054" y="5188"/>
                  </a:lnTo>
                  <a:lnTo>
                    <a:pt x="5773" y="6686"/>
                  </a:lnTo>
                  <a:cubicBezTo>
                    <a:pt x="5791" y="6728"/>
                    <a:pt x="5827" y="6764"/>
                    <a:pt x="5869" y="6782"/>
                  </a:cubicBezTo>
                  <a:lnTo>
                    <a:pt x="7487" y="7567"/>
                  </a:lnTo>
                  <a:cubicBezTo>
                    <a:pt x="7493" y="7573"/>
                    <a:pt x="7505" y="7573"/>
                    <a:pt x="7517" y="7579"/>
                  </a:cubicBezTo>
                  <a:lnTo>
                    <a:pt x="7523" y="7579"/>
                  </a:lnTo>
                  <a:lnTo>
                    <a:pt x="7553" y="7585"/>
                  </a:lnTo>
                  <a:lnTo>
                    <a:pt x="7595" y="7585"/>
                  </a:lnTo>
                  <a:lnTo>
                    <a:pt x="7625" y="7579"/>
                  </a:lnTo>
                  <a:cubicBezTo>
                    <a:pt x="7637" y="7579"/>
                    <a:pt x="7643" y="7573"/>
                    <a:pt x="7655" y="7573"/>
                  </a:cubicBezTo>
                  <a:lnTo>
                    <a:pt x="7661" y="7573"/>
                  </a:lnTo>
                  <a:lnTo>
                    <a:pt x="7691" y="7555"/>
                  </a:lnTo>
                  <a:cubicBezTo>
                    <a:pt x="7697" y="7549"/>
                    <a:pt x="7709" y="7543"/>
                    <a:pt x="7715" y="7537"/>
                  </a:cubicBezTo>
                  <a:lnTo>
                    <a:pt x="7721" y="7531"/>
                  </a:lnTo>
                  <a:cubicBezTo>
                    <a:pt x="7727" y="7525"/>
                    <a:pt x="7739" y="7519"/>
                    <a:pt x="7745" y="7507"/>
                  </a:cubicBezTo>
                  <a:cubicBezTo>
                    <a:pt x="7805" y="7429"/>
                    <a:pt x="7805" y="7322"/>
                    <a:pt x="7745" y="7238"/>
                  </a:cubicBezTo>
                  <a:lnTo>
                    <a:pt x="6954" y="6249"/>
                  </a:lnTo>
                  <a:lnTo>
                    <a:pt x="5935" y="4318"/>
                  </a:lnTo>
                  <a:cubicBezTo>
                    <a:pt x="5929" y="4300"/>
                    <a:pt x="5923" y="4288"/>
                    <a:pt x="5911" y="4282"/>
                  </a:cubicBezTo>
                  <a:lnTo>
                    <a:pt x="5443" y="3719"/>
                  </a:lnTo>
                  <a:cubicBezTo>
                    <a:pt x="6231" y="3160"/>
                    <a:pt x="7140" y="2890"/>
                    <a:pt x="8042" y="2890"/>
                  </a:cubicBezTo>
                  <a:cubicBezTo>
                    <a:pt x="9382" y="2890"/>
                    <a:pt x="10706" y="3488"/>
                    <a:pt x="11587" y="4624"/>
                  </a:cubicBezTo>
                  <a:cubicBezTo>
                    <a:pt x="11635" y="4690"/>
                    <a:pt x="11696" y="4717"/>
                    <a:pt x="11756" y="4717"/>
                  </a:cubicBezTo>
                  <a:cubicBezTo>
                    <a:pt x="11914" y="4717"/>
                    <a:pt x="12063" y="4526"/>
                    <a:pt x="11923" y="4360"/>
                  </a:cubicBezTo>
                  <a:cubicBezTo>
                    <a:pt x="10959" y="3118"/>
                    <a:pt x="9510" y="2462"/>
                    <a:pt x="8042" y="2462"/>
                  </a:cubicBezTo>
                  <a:cubicBezTo>
                    <a:pt x="7046" y="2462"/>
                    <a:pt x="6041" y="2764"/>
                    <a:pt x="5174" y="3389"/>
                  </a:cubicBezTo>
                  <a:lnTo>
                    <a:pt x="4838" y="2982"/>
                  </a:lnTo>
                  <a:lnTo>
                    <a:pt x="4202" y="1585"/>
                  </a:lnTo>
                  <a:cubicBezTo>
                    <a:pt x="5371" y="813"/>
                    <a:pt x="6707" y="432"/>
                    <a:pt x="8037" y="432"/>
                  </a:cubicBezTo>
                  <a:close/>
                  <a:moveTo>
                    <a:pt x="11042" y="11278"/>
                  </a:moveTo>
                  <a:lnTo>
                    <a:pt x="11120" y="11350"/>
                  </a:lnTo>
                  <a:cubicBezTo>
                    <a:pt x="11132" y="11368"/>
                    <a:pt x="11156" y="11380"/>
                    <a:pt x="11174" y="11392"/>
                  </a:cubicBezTo>
                  <a:lnTo>
                    <a:pt x="13020" y="12231"/>
                  </a:lnTo>
                  <a:lnTo>
                    <a:pt x="13014" y="12231"/>
                  </a:lnTo>
                  <a:lnTo>
                    <a:pt x="12876" y="12369"/>
                  </a:lnTo>
                  <a:lnTo>
                    <a:pt x="12864" y="12381"/>
                  </a:lnTo>
                  <a:cubicBezTo>
                    <a:pt x="12756" y="12483"/>
                    <a:pt x="12654" y="12579"/>
                    <a:pt x="12541" y="12668"/>
                  </a:cubicBezTo>
                  <a:cubicBezTo>
                    <a:pt x="11827" y="13280"/>
                    <a:pt x="10994" y="13741"/>
                    <a:pt x="10095" y="14017"/>
                  </a:cubicBezTo>
                  <a:lnTo>
                    <a:pt x="9867" y="12878"/>
                  </a:lnTo>
                  <a:cubicBezTo>
                    <a:pt x="9861" y="12860"/>
                    <a:pt x="9861" y="12842"/>
                    <a:pt x="9849" y="12830"/>
                  </a:cubicBezTo>
                  <a:lnTo>
                    <a:pt x="9489" y="12081"/>
                  </a:lnTo>
                  <a:cubicBezTo>
                    <a:pt x="10053" y="11907"/>
                    <a:pt x="10574" y="11631"/>
                    <a:pt x="11042" y="11278"/>
                  </a:cubicBezTo>
                  <a:close/>
                  <a:moveTo>
                    <a:pt x="4322" y="10588"/>
                  </a:moveTo>
                  <a:cubicBezTo>
                    <a:pt x="4424" y="10708"/>
                    <a:pt x="4526" y="10822"/>
                    <a:pt x="4640" y="10924"/>
                  </a:cubicBezTo>
                  <a:cubicBezTo>
                    <a:pt x="5565" y="11811"/>
                    <a:pt x="6786" y="12289"/>
                    <a:pt x="8042" y="12289"/>
                  </a:cubicBezTo>
                  <a:cubicBezTo>
                    <a:pt x="8382" y="12289"/>
                    <a:pt x="8724" y="12254"/>
                    <a:pt x="9064" y="12183"/>
                  </a:cubicBezTo>
                  <a:lnTo>
                    <a:pt x="9447" y="12986"/>
                  </a:lnTo>
                  <a:lnTo>
                    <a:pt x="9669" y="14131"/>
                  </a:lnTo>
                  <a:cubicBezTo>
                    <a:pt x="9136" y="14257"/>
                    <a:pt x="8590" y="14323"/>
                    <a:pt x="8045" y="14323"/>
                  </a:cubicBezTo>
                  <a:cubicBezTo>
                    <a:pt x="8037" y="14323"/>
                    <a:pt x="8030" y="14323"/>
                    <a:pt x="8022" y="14323"/>
                  </a:cubicBezTo>
                  <a:cubicBezTo>
                    <a:pt x="6178" y="14323"/>
                    <a:pt x="4419" y="13586"/>
                    <a:pt x="3123" y="12279"/>
                  </a:cubicBezTo>
                  <a:lnTo>
                    <a:pt x="3795" y="11751"/>
                  </a:lnTo>
                  <a:cubicBezTo>
                    <a:pt x="3849" y="11715"/>
                    <a:pt x="3879" y="11649"/>
                    <a:pt x="3879" y="11583"/>
                  </a:cubicBezTo>
                  <a:lnTo>
                    <a:pt x="3879" y="10780"/>
                  </a:lnTo>
                  <a:lnTo>
                    <a:pt x="4322" y="10588"/>
                  </a:lnTo>
                  <a:close/>
                  <a:moveTo>
                    <a:pt x="8040" y="0"/>
                  </a:moveTo>
                  <a:cubicBezTo>
                    <a:pt x="6567" y="0"/>
                    <a:pt x="5088" y="440"/>
                    <a:pt x="3813" y="1333"/>
                  </a:cubicBezTo>
                  <a:cubicBezTo>
                    <a:pt x="3729" y="1393"/>
                    <a:pt x="3699" y="1501"/>
                    <a:pt x="3741" y="1597"/>
                  </a:cubicBezTo>
                  <a:lnTo>
                    <a:pt x="4460" y="3185"/>
                  </a:lnTo>
                  <a:cubicBezTo>
                    <a:pt x="4466" y="3203"/>
                    <a:pt x="4478" y="3221"/>
                    <a:pt x="4490" y="3233"/>
                  </a:cubicBezTo>
                  <a:lnTo>
                    <a:pt x="5569" y="4540"/>
                  </a:lnTo>
                  <a:lnTo>
                    <a:pt x="6594" y="6476"/>
                  </a:lnTo>
                  <a:cubicBezTo>
                    <a:pt x="6594" y="6482"/>
                    <a:pt x="6606" y="6494"/>
                    <a:pt x="6612" y="6506"/>
                  </a:cubicBezTo>
                  <a:lnTo>
                    <a:pt x="6822" y="6770"/>
                  </a:lnTo>
                  <a:lnTo>
                    <a:pt x="6127" y="6434"/>
                  </a:lnTo>
                  <a:lnTo>
                    <a:pt x="5425" y="4960"/>
                  </a:lnTo>
                  <a:cubicBezTo>
                    <a:pt x="5413" y="4930"/>
                    <a:pt x="5389" y="4906"/>
                    <a:pt x="5365" y="4882"/>
                  </a:cubicBezTo>
                  <a:lnTo>
                    <a:pt x="4556" y="4216"/>
                  </a:lnTo>
                  <a:lnTo>
                    <a:pt x="3483" y="3341"/>
                  </a:lnTo>
                  <a:lnTo>
                    <a:pt x="3465" y="3329"/>
                  </a:lnTo>
                  <a:lnTo>
                    <a:pt x="2578" y="2724"/>
                  </a:lnTo>
                  <a:cubicBezTo>
                    <a:pt x="2539" y="2697"/>
                    <a:pt x="2495" y="2684"/>
                    <a:pt x="2452" y="2684"/>
                  </a:cubicBezTo>
                  <a:cubicBezTo>
                    <a:pt x="2389" y="2684"/>
                    <a:pt x="2327" y="2712"/>
                    <a:pt x="2284" y="2766"/>
                  </a:cubicBezTo>
                  <a:cubicBezTo>
                    <a:pt x="0" y="5619"/>
                    <a:pt x="150" y="9719"/>
                    <a:pt x="2638" y="12399"/>
                  </a:cubicBezTo>
                  <a:cubicBezTo>
                    <a:pt x="2644" y="12399"/>
                    <a:pt x="2644" y="12405"/>
                    <a:pt x="2650" y="12411"/>
                  </a:cubicBezTo>
                  <a:cubicBezTo>
                    <a:pt x="2710" y="12471"/>
                    <a:pt x="2764" y="12531"/>
                    <a:pt x="2830" y="12591"/>
                  </a:cubicBezTo>
                  <a:cubicBezTo>
                    <a:pt x="4262" y="14026"/>
                    <a:pt x="6150" y="14754"/>
                    <a:pt x="8044" y="14754"/>
                  </a:cubicBezTo>
                  <a:cubicBezTo>
                    <a:pt x="9716" y="14754"/>
                    <a:pt x="11394" y="14187"/>
                    <a:pt x="12768" y="13040"/>
                  </a:cubicBezTo>
                  <a:lnTo>
                    <a:pt x="12786" y="13028"/>
                  </a:lnTo>
                  <a:cubicBezTo>
                    <a:pt x="12876" y="12956"/>
                    <a:pt x="12960" y="12878"/>
                    <a:pt x="13044" y="12800"/>
                  </a:cubicBezTo>
                  <a:lnTo>
                    <a:pt x="13092" y="12758"/>
                  </a:lnTo>
                  <a:lnTo>
                    <a:pt x="13158" y="12692"/>
                  </a:lnTo>
                  <a:lnTo>
                    <a:pt x="13200" y="12650"/>
                  </a:lnTo>
                  <a:lnTo>
                    <a:pt x="13260" y="12591"/>
                  </a:lnTo>
                  <a:cubicBezTo>
                    <a:pt x="13326" y="12531"/>
                    <a:pt x="13386" y="12465"/>
                    <a:pt x="13446" y="12399"/>
                  </a:cubicBezTo>
                  <a:lnTo>
                    <a:pt x="13452" y="12393"/>
                  </a:lnTo>
                  <a:cubicBezTo>
                    <a:pt x="16149" y="9485"/>
                    <a:pt x="16065" y="4966"/>
                    <a:pt x="13260" y="2160"/>
                  </a:cubicBezTo>
                  <a:cubicBezTo>
                    <a:pt x="13164" y="2059"/>
                    <a:pt x="13062" y="1963"/>
                    <a:pt x="12954" y="1873"/>
                  </a:cubicBezTo>
                  <a:lnTo>
                    <a:pt x="12948" y="1867"/>
                  </a:lnTo>
                  <a:cubicBezTo>
                    <a:pt x="11558" y="630"/>
                    <a:pt x="9803" y="0"/>
                    <a:pt x="804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C405DD85-4F1E-F204-C930-270CED1D7695}"/>
              </a:ext>
            </a:extLst>
          </p:cNvPr>
          <p:cNvGrpSpPr/>
          <p:nvPr/>
        </p:nvGrpSpPr>
        <p:grpSpPr>
          <a:xfrm>
            <a:off x="6967709" y="996821"/>
            <a:ext cx="1783429" cy="1219845"/>
            <a:chOff x="545264" y="3257542"/>
            <a:chExt cx="1783429" cy="1219845"/>
          </a:xfrm>
        </p:grpSpPr>
        <p:sp>
          <p:nvSpPr>
            <p:cNvPr id="43" name="Google Shape;259;p31">
              <a:extLst>
                <a:ext uri="{FF2B5EF4-FFF2-40B4-BE49-F238E27FC236}">
                  <a16:creationId xmlns:a16="http://schemas.microsoft.com/office/drawing/2014/main" id="{58AE0A1D-7CCE-CBC9-7A09-5CA46720AB20}"/>
                </a:ext>
              </a:extLst>
            </p:cNvPr>
            <p:cNvSpPr/>
            <p:nvPr/>
          </p:nvSpPr>
          <p:spPr>
            <a:xfrm>
              <a:off x="545264" y="3269889"/>
              <a:ext cx="245700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4" name="Google Shape;274;p31">
              <a:extLst>
                <a:ext uri="{FF2B5EF4-FFF2-40B4-BE49-F238E27FC236}">
                  <a16:creationId xmlns:a16="http://schemas.microsoft.com/office/drawing/2014/main" id="{64A50343-54AD-FD0C-D63F-EB9F1A3821C3}"/>
                </a:ext>
              </a:extLst>
            </p:cNvPr>
            <p:cNvSpPr/>
            <p:nvPr/>
          </p:nvSpPr>
          <p:spPr>
            <a:xfrm>
              <a:off x="545264" y="3449196"/>
              <a:ext cx="245700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5" name="Google Shape;275;p31">
              <a:extLst>
                <a:ext uri="{FF2B5EF4-FFF2-40B4-BE49-F238E27FC236}">
                  <a16:creationId xmlns:a16="http://schemas.microsoft.com/office/drawing/2014/main" id="{8EE01207-4D5B-BEAD-5D6E-80A80E58C875}"/>
                </a:ext>
              </a:extLst>
            </p:cNvPr>
            <p:cNvSpPr/>
            <p:nvPr/>
          </p:nvSpPr>
          <p:spPr>
            <a:xfrm>
              <a:off x="831908" y="3661821"/>
              <a:ext cx="245700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6" name="Google Shape;276;p31">
              <a:extLst>
                <a:ext uri="{FF2B5EF4-FFF2-40B4-BE49-F238E27FC236}">
                  <a16:creationId xmlns:a16="http://schemas.microsoft.com/office/drawing/2014/main" id="{3928F11E-5E06-4D34-BAFE-111D75F1A444}"/>
                </a:ext>
              </a:extLst>
            </p:cNvPr>
            <p:cNvSpPr/>
            <p:nvPr/>
          </p:nvSpPr>
          <p:spPr>
            <a:xfrm>
              <a:off x="1191882" y="3661821"/>
              <a:ext cx="289125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7" name="Google Shape;277;p31">
              <a:extLst>
                <a:ext uri="{FF2B5EF4-FFF2-40B4-BE49-F238E27FC236}">
                  <a16:creationId xmlns:a16="http://schemas.microsoft.com/office/drawing/2014/main" id="{734E0807-F951-6FE8-C9A3-3A0C0C22A862}"/>
                </a:ext>
              </a:extLst>
            </p:cNvPr>
            <p:cNvSpPr/>
            <p:nvPr/>
          </p:nvSpPr>
          <p:spPr>
            <a:xfrm>
              <a:off x="1555231" y="3661821"/>
              <a:ext cx="365175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8" name="Google Shape;278;p31">
              <a:extLst>
                <a:ext uri="{FF2B5EF4-FFF2-40B4-BE49-F238E27FC236}">
                  <a16:creationId xmlns:a16="http://schemas.microsoft.com/office/drawing/2014/main" id="{5B497C7B-9AC0-868D-1F4C-97790F75D159}"/>
                </a:ext>
              </a:extLst>
            </p:cNvPr>
            <p:cNvSpPr/>
            <p:nvPr/>
          </p:nvSpPr>
          <p:spPr>
            <a:xfrm>
              <a:off x="1969031" y="3661821"/>
              <a:ext cx="133200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9" name="Google Shape;279;p31">
              <a:extLst>
                <a:ext uri="{FF2B5EF4-FFF2-40B4-BE49-F238E27FC236}">
                  <a16:creationId xmlns:a16="http://schemas.microsoft.com/office/drawing/2014/main" id="{9DBFB305-7639-60F1-EECF-741AD6842D4E}"/>
                </a:ext>
              </a:extLst>
            </p:cNvPr>
            <p:cNvSpPr/>
            <p:nvPr/>
          </p:nvSpPr>
          <p:spPr>
            <a:xfrm>
              <a:off x="831908" y="3818214"/>
              <a:ext cx="245700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0" name="Google Shape;280;p31">
              <a:extLst>
                <a:ext uri="{FF2B5EF4-FFF2-40B4-BE49-F238E27FC236}">
                  <a16:creationId xmlns:a16="http://schemas.microsoft.com/office/drawing/2014/main" id="{061B6C5F-1F49-7F68-D13B-3D6E95119425}"/>
                </a:ext>
              </a:extLst>
            </p:cNvPr>
            <p:cNvSpPr/>
            <p:nvPr/>
          </p:nvSpPr>
          <p:spPr>
            <a:xfrm>
              <a:off x="1191882" y="3818214"/>
              <a:ext cx="460125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1" name="Google Shape;281;p31">
              <a:extLst>
                <a:ext uri="{FF2B5EF4-FFF2-40B4-BE49-F238E27FC236}">
                  <a16:creationId xmlns:a16="http://schemas.microsoft.com/office/drawing/2014/main" id="{85542020-32D7-B106-656F-A9A960EFA517}"/>
                </a:ext>
              </a:extLst>
            </p:cNvPr>
            <p:cNvSpPr/>
            <p:nvPr/>
          </p:nvSpPr>
          <p:spPr>
            <a:xfrm>
              <a:off x="1712622" y="3818214"/>
              <a:ext cx="195525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2" name="Google Shape;290;p31">
              <a:extLst>
                <a:ext uri="{FF2B5EF4-FFF2-40B4-BE49-F238E27FC236}">
                  <a16:creationId xmlns:a16="http://schemas.microsoft.com/office/drawing/2014/main" id="{AE6AC835-BCC0-1F51-1340-27910D10D4BB}"/>
                </a:ext>
              </a:extLst>
            </p:cNvPr>
            <p:cNvSpPr/>
            <p:nvPr/>
          </p:nvSpPr>
          <p:spPr>
            <a:xfrm>
              <a:off x="1969202" y="3819761"/>
              <a:ext cx="349200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3" name="Google Shape;291;p31">
              <a:extLst>
                <a:ext uri="{FF2B5EF4-FFF2-40B4-BE49-F238E27FC236}">
                  <a16:creationId xmlns:a16="http://schemas.microsoft.com/office/drawing/2014/main" id="{325B2C59-D445-E813-7725-565D63DA5399}"/>
                </a:ext>
              </a:extLst>
            </p:cNvPr>
            <p:cNvSpPr/>
            <p:nvPr/>
          </p:nvSpPr>
          <p:spPr>
            <a:xfrm>
              <a:off x="861124" y="3430117"/>
              <a:ext cx="474975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4" name="Google Shape;292;p31">
              <a:extLst>
                <a:ext uri="{FF2B5EF4-FFF2-40B4-BE49-F238E27FC236}">
                  <a16:creationId xmlns:a16="http://schemas.microsoft.com/office/drawing/2014/main" id="{F379E25D-1C06-3C66-4F49-4484C734480E}"/>
                </a:ext>
              </a:extLst>
            </p:cNvPr>
            <p:cNvSpPr/>
            <p:nvPr/>
          </p:nvSpPr>
          <p:spPr>
            <a:xfrm>
              <a:off x="861124" y="3257542"/>
              <a:ext cx="474975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5" name="Google Shape;275;p31">
              <a:extLst>
                <a:ext uri="{FF2B5EF4-FFF2-40B4-BE49-F238E27FC236}">
                  <a16:creationId xmlns:a16="http://schemas.microsoft.com/office/drawing/2014/main" id="{1E49510F-97C3-EC7D-A41B-9573E6BDBE0C}"/>
                </a:ext>
              </a:extLst>
            </p:cNvPr>
            <p:cNvSpPr/>
            <p:nvPr/>
          </p:nvSpPr>
          <p:spPr>
            <a:xfrm rot="10800000" flipH="1">
              <a:off x="842199" y="4366462"/>
              <a:ext cx="245700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6" name="Google Shape;276;p31">
              <a:extLst>
                <a:ext uri="{FF2B5EF4-FFF2-40B4-BE49-F238E27FC236}">
                  <a16:creationId xmlns:a16="http://schemas.microsoft.com/office/drawing/2014/main" id="{E011D4DA-23CC-9785-FE35-FA19A53708EA}"/>
                </a:ext>
              </a:extLst>
            </p:cNvPr>
            <p:cNvSpPr/>
            <p:nvPr/>
          </p:nvSpPr>
          <p:spPr>
            <a:xfrm rot="10800000" flipH="1">
              <a:off x="1202173" y="4366462"/>
              <a:ext cx="289125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7" name="Google Shape;277;p31">
              <a:extLst>
                <a:ext uri="{FF2B5EF4-FFF2-40B4-BE49-F238E27FC236}">
                  <a16:creationId xmlns:a16="http://schemas.microsoft.com/office/drawing/2014/main" id="{C5BD6494-635C-B841-518B-0988296CBFD6}"/>
                </a:ext>
              </a:extLst>
            </p:cNvPr>
            <p:cNvSpPr/>
            <p:nvPr/>
          </p:nvSpPr>
          <p:spPr>
            <a:xfrm rot="10800000" flipH="1">
              <a:off x="1565522" y="4366462"/>
              <a:ext cx="365175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8" name="Google Shape;278;p31">
              <a:extLst>
                <a:ext uri="{FF2B5EF4-FFF2-40B4-BE49-F238E27FC236}">
                  <a16:creationId xmlns:a16="http://schemas.microsoft.com/office/drawing/2014/main" id="{804F07AC-9478-4A93-D306-27CCD1D1553E}"/>
                </a:ext>
              </a:extLst>
            </p:cNvPr>
            <p:cNvSpPr/>
            <p:nvPr/>
          </p:nvSpPr>
          <p:spPr>
            <a:xfrm rot="10800000" flipH="1">
              <a:off x="1979322" y="4366462"/>
              <a:ext cx="133200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9" name="Google Shape;279;p31">
              <a:extLst>
                <a:ext uri="{FF2B5EF4-FFF2-40B4-BE49-F238E27FC236}">
                  <a16:creationId xmlns:a16="http://schemas.microsoft.com/office/drawing/2014/main" id="{F735CF6D-4DBA-22E2-D3A3-A6EFD20AA2B4}"/>
                </a:ext>
              </a:extLst>
            </p:cNvPr>
            <p:cNvSpPr/>
            <p:nvPr/>
          </p:nvSpPr>
          <p:spPr>
            <a:xfrm rot="10800000" flipH="1">
              <a:off x="842199" y="4210068"/>
              <a:ext cx="245700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0" name="Google Shape;280;p31">
              <a:extLst>
                <a:ext uri="{FF2B5EF4-FFF2-40B4-BE49-F238E27FC236}">
                  <a16:creationId xmlns:a16="http://schemas.microsoft.com/office/drawing/2014/main" id="{0A663AAD-16BE-13D5-3BB6-89A1FA21E9DF}"/>
                </a:ext>
              </a:extLst>
            </p:cNvPr>
            <p:cNvSpPr/>
            <p:nvPr/>
          </p:nvSpPr>
          <p:spPr>
            <a:xfrm rot="10800000" flipH="1">
              <a:off x="1202173" y="4210068"/>
              <a:ext cx="460125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1" name="Google Shape;281;p31">
              <a:extLst>
                <a:ext uri="{FF2B5EF4-FFF2-40B4-BE49-F238E27FC236}">
                  <a16:creationId xmlns:a16="http://schemas.microsoft.com/office/drawing/2014/main" id="{AF6D53E4-2D06-5033-D40F-0E20320F3082}"/>
                </a:ext>
              </a:extLst>
            </p:cNvPr>
            <p:cNvSpPr/>
            <p:nvPr/>
          </p:nvSpPr>
          <p:spPr>
            <a:xfrm rot="10800000" flipH="1">
              <a:off x="1722913" y="4210068"/>
              <a:ext cx="195525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2" name="Google Shape;290;p31">
              <a:extLst>
                <a:ext uri="{FF2B5EF4-FFF2-40B4-BE49-F238E27FC236}">
                  <a16:creationId xmlns:a16="http://schemas.microsoft.com/office/drawing/2014/main" id="{41EEEFA7-D669-6C14-BC40-EEE471199453}"/>
                </a:ext>
              </a:extLst>
            </p:cNvPr>
            <p:cNvSpPr/>
            <p:nvPr/>
          </p:nvSpPr>
          <p:spPr>
            <a:xfrm rot="10800000" flipH="1">
              <a:off x="1979493" y="4208522"/>
              <a:ext cx="349200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409" name="Google Shape;2364;p51">
            <a:extLst>
              <a:ext uri="{FF2B5EF4-FFF2-40B4-BE49-F238E27FC236}">
                <a16:creationId xmlns:a16="http://schemas.microsoft.com/office/drawing/2014/main" id="{C9F298A4-D571-568B-269D-5AF020D18DEE}"/>
              </a:ext>
            </a:extLst>
          </p:cNvPr>
          <p:cNvGrpSpPr/>
          <p:nvPr/>
        </p:nvGrpSpPr>
        <p:grpSpPr>
          <a:xfrm rot="16722506">
            <a:off x="643042" y="592443"/>
            <a:ext cx="624338" cy="500956"/>
            <a:chOff x="7694900" y="1959325"/>
            <a:chExt cx="928675" cy="745150"/>
          </a:xfrm>
          <a:solidFill>
            <a:schemeClr val="tx2">
              <a:lumMod val="2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cxnSp>
          <p:nvCxnSpPr>
            <p:cNvPr id="1410" name="Google Shape;2365;p51">
              <a:extLst>
                <a:ext uri="{FF2B5EF4-FFF2-40B4-BE49-F238E27FC236}">
                  <a16:creationId xmlns:a16="http://schemas.microsoft.com/office/drawing/2014/main" id="{C7CBA1E3-33EA-9531-591A-0E15F1709A2A}"/>
                </a:ext>
              </a:extLst>
            </p:cNvPr>
            <p:cNvCxnSpPr/>
            <p:nvPr/>
          </p:nvCxnSpPr>
          <p:spPr>
            <a:xfrm rot="10800000" flipH="1">
              <a:off x="8174500" y="2010650"/>
              <a:ext cx="255000" cy="377400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411" name="Google Shape;2366;p51">
              <a:extLst>
                <a:ext uri="{FF2B5EF4-FFF2-40B4-BE49-F238E27FC236}">
                  <a16:creationId xmlns:a16="http://schemas.microsoft.com/office/drawing/2014/main" id="{D3A63814-175E-7F7F-63FA-3BAA80931557}"/>
                </a:ext>
              </a:extLst>
            </p:cNvPr>
            <p:cNvCxnSpPr/>
            <p:nvPr/>
          </p:nvCxnSpPr>
          <p:spPr>
            <a:xfrm rot="10800000">
              <a:off x="7990800" y="1959325"/>
              <a:ext cx="10200" cy="357300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412" name="Google Shape;2367;p51">
              <a:extLst>
                <a:ext uri="{FF2B5EF4-FFF2-40B4-BE49-F238E27FC236}">
                  <a16:creationId xmlns:a16="http://schemas.microsoft.com/office/drawing/2014/main" id="{2B954449-2BE7-F85C-1254-474F75A56855}"/>
                </a:ext>
              </a:extLst>
            </p:cNvPr>
            <p:cNvCxnSpPr/>
            <p:nvPr/>
          </p:nvCxnSpPr>
          <p:spPr>
            <a:xfrm rot="10800000" flipH="1">
              <a:off x="8266350" y="2418725"/>
              <a:ext cx="316500" cy="91800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413" name="Google Shape;2368;p51">
              <a:extLst>
                <a:ext uri="{FF2B5EF4-FFF2-40B4-BE49-F238E27FC236}">
                  <a16:creationId xmlns:a16="http://schemas.microsoft.com/office/drawing/2014/main" id="{A02EABDE-E3C9-E56D-E72E-50A37AAFC931}"/>
                </a:ext>
              </a:extLst>
            </p:cNvPr>
            <p:cNvCxnSpPr/>
            <p:nvPr/>
          </p:nvCxnSpPr>
          <p:spPr>
            <a:xfrm rot="10800000">
              <a:off x="7694900" y="2010600"/>
              <a:ext cx="91800" cy="255000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414" name="Google Shape;2369;p51">
              <a:extLst>
                <a:ext uri="{FF2B5EF4-FFF2-40B4-BE49-F238E27FC236}">
                  <a16:creationId xmlns:a16="http://schemas.microsoft.com/office/drawing/2014/main" id="{3788DBBB-4CF2-C6D0-5B11-A607404C9885}"/>
                </a:ext>
              </a:extLst>
            </p:cNvPr>
            <p:cNvCxnSpPr/>
            <p:nvPr/>
          </p:nvCxnSpPr>
          <p:spPr>
            <a:xfrm>
              <a:off x="8347875" y="2642675"/>
              <a:ext cx="275700" cy="61800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1415" name="Google Shape;2370;p51">
            <a:extLst>
              <a:ext uri="{FF2B5EF4-FFF2-40B4-BE49-F238E27FC236}">
                <a16:creationId xmlns:a16="http://schemas.microsoft.com/office/drawing/2014/main" id="{6EEC9F08-52D4-3B9B-1A03-A7C960AFF70C}"/>
              </a:ext>
            </a:extLst>
          </p:cNvPr>
          <p:cNvGrpSpPr/>
          <p:nvPr/>
        </p:nvGrpSpPr>
        <p:grpSpPr>
          <a:xfrm rot="6141870">
            <a:off x="7808806" y="4248291"/>
            <a:ext cx="551874" cy="442812"/>
            <a:chOff x="7694900" y="1959325"/>
            <a:chExt cx="928675" cy="745150"/>
          </a:xfrm>
          <a:solidFill>
            <a:schemeClr val="tx2">
              <a:lumMod val="2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cxnSp>
          <p:nvCxnSpPr>
            <p:cNvPr id="1418" name="Google Shape;2371;p51">
              <a:extLst>
                <a:ext uri="{FF2B5EF4-FFF2-40B4-BE49-F238E27FC236}">
                  <a16:creationId xmlns:a16="http://schemas.microsoft.com/office/drawing/2014/main" id="{2770279D-5797-1C9F-D9EC-FF284FB92CC8}"/>
                </a:ext>
              </a:extLst>
            </p:cNvPr>
            <p:cNvCxnSpPr/>
            <p:nvPr/>
          </p:nvCxnSpPr>
          <p:spPr>
            <a:xfrm rot="10800000" flipH="1">
              <a:off x="8174500" y="2010650"/>
              <a:ext cx="255000" cy="377400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419" name="Google Shape;2372;p51">
              <a:extLst>
                <a:ext uri="{FF2B5EF4-FFF2-40B4-BE49-F238E27FC236}">
                  <a16:creationId xmlns:a16="http://schemas.microsoft.com/office/drawing/2014/main" id="{56E8CD0A-9D54-07B1-5D59-569D8D6836E0}"/>
                </a:ext>
              </a:extLst>
            </p:cNvPr>
            <p:cNvCxnSpPr/>
            <p:nvPr/>
          </p:nvCxnSpPr>
          <p:spPr>
            <a:xfrm rot="10800000">
              <a:off x="7990800" y="1959325"/>
              <a:ext cx="10200" cy="357300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420" name="Google Shape;2373;p51">
              <a:extLst>
                <a:ext uri="{FF2B5EF4-FFF2-40B4-BE49-F238E27FC236}">
                  <a16:creationId xmlns:a16="http://schemas.microsoft.com/office/drawing/2014/main" id="{89521FC7-2C85-23E3-A579-3324CB1BEE48}"/>
                </a:ext>
              </a:extLst>
            </p:cNvPr>
            <p:cNvCxnSpPr/>
            <p:nvPr/>
          </p:nvCxnSpPr>
          <p:spPr>
            <a:xfrm rot="10800000" flipH="1">
              <a:off x="8266350" y="2418725"/>
              <a:ext cx="316500" cy="91800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421" name="Google Shape;2374;p51">
              <a:extLst>
                <a:ext uri="{FF2B5EF4-FFF2-40B4-BE49-F238E27FC236}">
                  <a16:creationId xmlns:a16="http://schemas.microsoft.com/office/drawing/2014/main" id="{43FAA665-88C4-CCCB-7185-A4B78759E49F}"/>
                </a:ext>
              </a:extLst>
            </p:cNvPr>
            <p:cNvCxnSpPr/>
            <p:nvPr/>
          </p:nvCxnSpPr>
          <p:spPr>
            <a:xfrm rot="10800000">
              <a:off x="7694900" y="2010600"/>
              <a:ext cx="91800" cy="255000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422" name="Google Shape;2375;p51">
              <a:extLst>
                <a:ext uri="{FF2B5EF4-FFF2-40B4-BE49-F238E27FC236}">
                  <a16:creationId xmlns:a16="http://schemas.microsoft.com/office/drawing/2014/main" id="{C9C5F570-02F0-EC72-A28C-D8E361EBA6C3}"/>
                </a:ext>
              </a:extLst>
            </p:cNvPr>
            <p:cNvCxnSpPr/>
            <p:nvPr/>
          </p:nvCxnSpPr>
          <p:spPr>
            <a:xfrm>
              <a:off x="8347875" y="2642675"/>
              <a:ext cx="275700" cy="61800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CCF31FF-A44B-F093-260F-93F391187A12}"/>
              </a:ext>
            </a:extLst>
          </p:cNvPr>
          <p:cNvCxnSpPr>
            <a:cxnSpLocks/>
          </p:cNvCxnSpPr>
          <p:nvPr/>
        </p:nvCxnSpPr>
        <p:spPr>
          <a:xfrm flipV="1">
            <a:off x="8863584" y="-704783"/>
            <a:ext cx="0" cy="1727565"/>
          </a:xfrm>
          <a:prstGeom prst="straightConnector1">
            <a:avLst/>
          </a:prstGeom>
          <a:ln w="57150">
            <a:solidFill>
              <a:srgbClr val="A85753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2642785B-125E-9AB9-9F37-DFCE1ED13A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0666" y="2562967"/>
            <a:ext cx="4102668" cy="2036251"/>
          </a:xfrm>
          <a:prstGeom prst="roundRect">
            <a:avLst>
              <a:gd name="adj" fmla="val 6141"/>
            </a:avLst>
          </a:prstGeom>
          <a:effectLst>
            <a:outerShdw blurRad="50800" dist="50800" dir="5400000" sx="99000" sy="99000" algn="ctr" rotWithShape="0">
              <a:srgbClr val="000000">
                <a:alpha val="43137"/>
              </a:srgbClr>
            </a:outerShdw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62C516C-B7E5-0B3A-F017-30BA1A0EFCBD}"/>
              </a:ext>
            </a:extLst>
          </p:cNvPr>
          <p:cNvSpPr/>
          <p:nvPr/>
        </p:nvSpPr>
        <p:spPr>
          <a:xfrm>
            <a:off x="2520666" y="1879452"/>
            <a:ext cx="3698678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b="1" dirty="0">
                <a:ln w="0"/>
                <a:solidFill>
                  <a:schemeClr val="tx1"/>
                </a:solidFill>
                <a:latin typeface="Quicksand" panose="020B0604020202020204" charset="0"/>
              </a:rPr>
              <a:t>Protects password of user using “sha256” hashing technique</a:t>
            </a:r>
            <a:endParaRPr lang="en-US" b="1" cap="none" spc="0" dirty="0">
              <a:ln w="0"/>
              <a:solidFill>
                <a:schemeClr val="tx1"/>
              </a:solidFill>
              <a:latin typeface="Quicksand" panose="020B0604020202020204" charset="0"/>
            </a:endParaRPr>
          </a:p>
        </p:txBody>
      </p:sp>
      <p:grpSp>
        <p:nvGrpSpPr>
          <p:cNvPr id="5" name="Google Shape;1250;p60">
            <a:extLst>
              <a:ext uri="{FF2B5EF4-FFF2-40B4-BE49-F238E27FC236}">
                <a16:creationId xmlns:a16="http://schemas.microsoft.com/office/drawing/2014/main" id="{42832D51-11C1-9733-109F-A07CE0338CFC}"/>
              </a:ext>
            </a:extLst>
          </p:cNvPr>
          <p:cNvGrpSpPr/>
          <p:nvPr/>
        </p:nvGrpSpPr>
        <p:grpSpPr>
          <a:xfrm>
            <a:off x="2603329" y="1946012"/>
            <a:ext cx="198879" cy="182086"/>
            <a:chOff x="1740299" y="1849113"/>
            <a:chExt cx="413335" cy="378434"/>
          </a:xfrm>
          <a:solidFill>
            <a:schemeClr val="bg1">
              <a:lumMod val="10000"/>
            </a:schemeClr>
          </a:solidFill>
        </p:grpSpPr>
        <p:sp>
          <p:nvSpPr>
            <p:cNvPr id="6" name="Google Shape;1251;p60">
              <a:extLst>
                <a:ext uri="{FF2B5EF4-FFF2-40B4-BE49-F238E27FC236}">
                  <a16:creationId xmlns:a16="http://schemas.microsoft.com/office/drawing/2014/main" id="{81989AEE-8FFD-A3A9-E0B5-FF5000A02E8A}"/>
                </a:ext>
              </a:extLst>
            </p:cNvPr>
            <p:cNvSpPr/>
            <p:nvPr/>
          </p:nvSpPr>
          <p:spPr>
            <a:xfrm>
              <a:off x="1749884" y="1858697"/>
              <a:ext cx="403750" cy="368850"/>
            </a:xfrm>
            <a:custGeom>
              <a:avLst/>
              <a:gdLst/>
              <a:ahLst/>
              <a:cxnLst/>
              <a:rect l="l" t="t" r="r" b="b"/>
              <a:pathLst>
                <a:path w="16150" h="14754" extrusionOk="0">
                  <a:moveTo>
                    <a:pt x="9585" y="9288"/>
                  </a:moveTo>
                  <a:lnTo>
                    <a:pt x="9717" y="9989"/>
                  </a:lnTo>
                  <a:cubicBezTo>
                    <a:pt x="9723" y="10031"/>
                    <a:pt x="9747" y="10073"/>
                    <a:pt x="9777" y="10109"/>
                  </a:cubicBezTo>
                  <a:lnTo>
                    <a:pt x="10718" y="10972"/>
                  </a:lnTo>
                  <a:cubicBezTo>
                    <a:pt x="10293" y="11290"/>
                    <a:pt x="9813" y="11530"/>
                    <a:pt x="9298" y="11679"/>
                  </a:cubicBezTo>
                  <a:lnTo>
                    <a:pt x="8962" y="10972"/>
                  </a:lnTo>
                  <a:lnTo>
                    <a:pt x="9585" y="9288"/>
                  </a:lnTo>
                  <a:close/>
                  <a:moveTo>
                    <a:pt x="8037" y="432"/>
                  </a:moveTo>
                  <a:cubicBezTo>
                    <a:pt x="9661" y="432"/>
                    <a:pt x="11276" y="999"/>
                    <a:pt x="12571" y="2112"/>
                  </a:cubicBezTo>
                  <a:lnTo>
                    <a:pt x="12343" y="3473"/>
                  </a:lnTo>
                  <a:cubicBezTo>
                    <a:pt x="12331" y="3545"/>
                    <a:pt x="12355" y="3617"/>
                    <a:pt x="12409" y="3665"/>
                  </a:cubicBezTo>
                  <a:lnTo>
                    <a:pt x="12978" y="4192"/>
                  </a:lnTo>
                  <a:lnTo>
                    <a:pt x="12613" y="4948"/>
                  </a:lnTo>
                  <a:cubicBezTo>
                    <a:pt x="12535" y="5092"/>
                    <a:pt x="12636" y="5265"/>
                    <a:pt x="12804" y="5265"/>
                  </a:cubicBezTo>
                  <a:cubicBezTo>
                    <a:pt x="12882" y="5265"/>
                    <a:pt x="12960" y="5218"/>
                    <a:pt x="12996" y="5146"/>
                  </a:cubicBezTo>
                  <a:lnTo>
                    <a:pt x="13434" y="4240"/>
                  </a:lnTo>
                  <a:cubicBezTo>
                    <a:pt x="13476" y="4157"/>
                    <a:pt x="13458" y="4055"/>
                    <a:pt x="13392" y="3989"/>
                  </a:cubicBezTo>
                  <a:lnTo>
                    <a:pt x="12786" y="3431"/>
                  </a:lnTo>
                  <a:lnTo>
                    <a:pt x="12948" y="2460"/>
                  </a:lnTo>
                  <a:cubicBezTo>
                    <a:pt x="15513" y="5019"/>
                    <a:pt x="15682" y="9130"/>
                    <a:pt x="13322" y="11887"/>
                  </a:cubicBezTo>
                  <a:lnTo>
                    <a:pt x="13322" y="11887"/>
                  </a:lnTo>
                  <a:lnTo>
                    <a:pt x="11384" y="11008"/>
                  </a:lnTo>
                  <a:lnTo>
                    <a:pt x="11366" y="10990"/>
                  </a:lnTo>
                  <a:cubicBezTo>
                    <a:pt x="12990" y="9503"/>
                    <a:pt x="13422" y="7112"/>
                    <a:pt x="12427" y="5146"/>
                  </a:cubicBezTo>
                  <a:cubicBezTo>
                    <a:pt x="12387" y="5071"/>
                    <a:pt x="12310" y="5026"/>
                    <a:pt x="12227" y="5026"/>
                  </a:cubicBezTo>
                  <a:cubicBezTo>
                    <a:pt x="12210" y="5026"/>
                    <a:pt x="12193" y="5028"/>
                    <a:pt x="12175" y="5032"/>
                  </a:cubicBezTo>
                  <a:cubicBezTo>
                    <a:pt x="12043" y="5062"/>
                    <a:pt x="11977" y="5212"/>
                    <a:pt x="12037" y="5337"/>
                  </a:cubicBezTo>
                  <a:cubicBezTo>
                    <a:pt x="12954" y="7142"/>
                    <a:pt x="12553" y="9336"/>
                    <a:pt x="11048" y="10696"/>
                  </a:cubicBezTo>
                  <a:lnTo>
                    <a:pt x="10125" y="9839"/>
                  </a:lnTo>
                  <a:lnTo>
                    <a:pt x="9861" y="8442"/>
                  </a:lnTo>
                  <a:cubicBezTo>
                    <a:pt x="9839" y="8327"/>
                    <a:pt x="9744" y="8266"/>
                    <a:pt x="9649" y="8266"/>
                  </a:cubicBezTo>
                  <a:cubicBezTo>
                    <a:pt x="9566" y="8266"/>
                    <a:pt x="9484" y="8312"/>
                    <a:pt x="9447" y="8406"/>
                  </a:cubicBezTo>
                  <a:lnTo>
                    <a:pt x="8524" y="10912"/>
                  </a:lnTo>
                  <a:cubicBezTo>
                    <a:pt x="8500" y="10966"/>
                    <a:pt x="8506" y="11026"/>
                    <a:pt x="8530" y="11080"/>
                  </a:cubicBezTo>
                  <a:lnTo>
                    <a:pt x="8866" y="11787"/>
                  </a:lnTo>
                  <a:cubicBezTo>
                    <a:pt x="8592" y="11838"/>
                    <a:pt x="8316" y="11863"/>
                    <a:pt x="8043" y="11863"/>
                  </a:cubicBezTo>
                  <a:cubicBezTo>
                    <a:pt x="6898" y="11863"/>
                    <a:pt x="5786" y="11426"/>
                    <a:pt x="4940" y="10618"/>
                  </a:cubicBezTo>
                  <a:cubicBezTo>
                    <a:pt x="4874" y="10552"/>
                    <a:pt x="4808" y="10487"/>
                    <a:pt x="4742" y="10415"/>
                  </a:cubicBezTo>
                  <a:lnTo>
                    <a:pt x="4952" y="10325"/>
                  </a:lnTo>
                  <a:cubicBezTo>
                    <a:pt x="5048" y="10283"/>
                    <a:pt x="5102" y="10187"/>
                    <a:pt x="5084" y="10085"/>
                  </a:cubicBezTo>
                  <a:cubicBezTo>
                    <a:pt x="5065" y="9977"/>
                    <a:pt x="4973" y="9906"/>
                    <a:pt x="4870" y="9906"/>
                  </a:cubicBezTo>
                  <a:cubicBezTo>
                    <a:pt x="4842" y="9906"/>
                    <a:pt x="4813" y="9911"/>
                    <a:pt x="4784" y="9923"/>
                  </a:cubicBezTo>
                  <a:lnTo>
                    <a:pt x="4448" y="10067"/>
                  </a:lnTo>
                  <a:cubicBezTo>
                    <a:pt x="3909" y="9354"/>
                    <a:pt x="3597" y="8490"/>
                    <a:pt x="3561" y="7591"/>
                  </a:cubicBezTo>
                  <a:cubicBezTo>
                    <a:pt x="3552" y="7452"/>
                    <a:pt x="3448" y="7384"/>
                    <a:pt x="3344" y="7384"/>
                  </a:cubicBezTo>
                  <a:cubicBezTo>
                    <a:pt x="3233" y="7384"/>
                    <a:pt x="3123" y="7461"/>
                    <a:pt x="3129" y="7609"/>
                  </a:cubicBezTo>
                  <a:cubicBezTo>
                    <a:pt x="3171" y="8556"/>
                    <a:pt x="3489" y="9473"/>
                    <a:pt x="4047" y="10241"/>
                  </a:cubicBezTo>
                  <a:lnTo>
                    <a:pt x="3579" y="10439"/>
                  </a:lnTo>
                  <a:cubicBezTo>
                    <a:pt x="3501" y="10475"/>
                    <a:pt x="3447" y="10552"/>
                    <a:pt x="3447" y="10636"/>
                  </a:cubicBezTo>
                  <a:lnTo>
                    <a:pt x="3447" y="11482"/>
                  </a:lnTo>
                  <a:lnTo>
                    <a:pt x="2824" y="11961"/>
                  </a:lnTo>
                  <a:cubicBezTo>
                    <a:pt x="648" y="9485"/>
                    <a:pt x="510" y="5823"/>
                    <a:pt x="2500" y="3191"/>
                  </a:cubicBezTo>
                  <a:lnTo>
                    <a:pt x="2500" y="3191"/>
                  </a:lnTo>
                  <a:lnTo>
                    <a:pt x="3213" y="3683"/>
                  </a:lnTo>
                  <a:lnTo>
                    <a:pt x="4119" y="4420"/>
                  </a:lnTo>
                  <a:cubicBezTo>
                    <a:pt x="3633" y="5062"/>
                    <a:pt x="3309" y="5817"/>
                    <a:pt x="3183" y="6614"/>
                  </a:cubicBezTo>
                  <a:cubicBezTo>
                    <a:pt x="3160" y="6771"/>
                    <a:pt x="3282" y="6861"/>
                    <a:pt x="3402" y="6861"/>
                  </a:cubicBezTo>
                  <a:cubicBezTo>
                    <a:pt x="3497" y="6861"/>
                    <a:pt x="3590" y="6805"/>
                    <a:pt x="3609" y="6680"/>
                  </a:cubicBezTo>
                  <a:cubicBezTo>
                    <a:pt x="3723" y="5955"/>
                    <a:pt x="4011" y="5277"/>
                    <a:pt x="4448" y="4690"/>
                  </a:cubicBezTo>
                  <a:lnTo>
                    <a:pt x="5054" y="5188"/>
                  </a:lnTo>
                  <a:lnTo>
                    <a:pt x="5773" y="6686"/>
                  </a:lnTo>
                  <a:cubicBezTo>
                    <a:pt x="5791" y="6728"/>
                    <a:pt x="5827" y="6764"/>
                    <a:pt x="5869" y="6782"/>
                  </a:cubicBezTo>
                  <a:lnTo>
                    <a:pt x="7487" y="7567"/>
                  </a:lnTo>
                  <a:cubicBezTo>
                    <a:pt x="7493" y="7573"/>
                    <a:pt x="7505" y="7573"/>
                    <a:pt x="7517" y="7579"/>
                  </a:cubicBezTo>
                  <a:lnTo>
                    <a:pt x="7523" y="7579"/>
                  </a:lnTo>
                  <a:lnTo>
                    <a:pt x="7553" y="7585"/>
                  </a:lnTo>
                  <a:lnTo>
                    <a:pt x="7595" y="7585"/>
                  </a:lnTo>
                  <a:lnTo>
                    <a:pt x="7625" y="7579"/>
                  </a:lnTo>
                  <a:cubicBezTo>
                    <a:pt x="7637" y="7579"/>
                    <a:pt x="7643" y="7573"/>
                    <a:pt x="7655" y="7573"/>
                  </a:cubicBezTo>
                  <a:lnTo>
                    <a:pt x="7661" y="7573"/>
                  </a:lnTo>
                  <a:lnTo>
                    <a:pt x="7691" y="7555"/>
                  </a:lnTo>
                  <a:cubicBezTo>
                    <a:pt x="7697" y="7549"/>
                    <a:pt x="7709" y="7543"/>
                    <a:pt x="7715" y="7537"/>
                  </a:cubicBezTo>
                  <a:lnTo>
                    <a:pt x="7721" y="7531"/>
                  </a:lnTo>
                  <a:cubicBezTo>
                    <a:pt x="7727" y="7525"/>
                    <a:pt x="7739" y="7519"/>
                    <a:pt x="7745" y="7507"/>
                  </a:cubicBezTo>
                  <a:cubicBezTo>
                    <a:pt x="7805" y="7429"/>
                    <a:pt x="7805" y="7322"/>
                    <a:pt x="7745" y="7238"/>
                  </a:cubicBezTo>
                  <a:lnTo>
                    <a:pt x="6954" y="6249"/>
                  </a:lnTo>
                  <a:lnTo>
                    <a:pt x="5935" y="4318"/>
                  </a:lnTo>
                  <a:cubicBezTo>
                    <a:pt x="5929" y="4300"/>
                    <a:pt x="5923" y="4288"/>
                    <a:pt x="5911" y="4282"/>
                  </a:cubicBezTo>
                  <a:lnTo>
                    <a:pt x="5443" y="3719"/>
                  </a:lnTo>
                  <a:cubicBezTo>
                    <a:pt x="6231" y="3160"/>
                    <a:pt x="7140" y="2890"/>
                    <a:pt x="8042" y="2890"/>
                  </a:cubicBezTo>
                  <a:cubicBezTo>
                    <a:pt x="9382" y="2890"/>
                    <a:pt x="10706" y="3488"/>
                    <a:pt x="11587" y="4624"/>
                  </a:cubicBezTo>
                  <a:cubicBezTo>
                    <a:pt x="11635" y="4690"/>
                    <a:pt x="11696" y="4717"/>
                    <a:pt x="11756" y="4717"/>
                  </a:cubicBezTo>
                  <a:cubicBezTo>
                    <a:pt x="11914" y="4717"/>
                    <a:pt x="12063" y="4526"/>
                    <a:pt x="11923" y="4360"/>
                  </a:cubicBezTo>
                  <a:cubicBezTo>
                    <a:pt x="10959" y="3118"/>
                    <a:pt x="9510" y="2462"/>
                    <a:pt x="8042" y="2462"/>
                  </a:cubicBezTo>
                  <a:cubicBezTo>
                    <a:pt x="7046" y="2462"/>
                    <a:pt x="6041" y="2764"/>
                    <a:pt x="5174" y="3389"/>
                  </a:cubicBezTo>
                  <a:lnTo>
                    <a:pt x="4838" y="2982"/>
                  </a:lnTo>
                  <a:lnTo>
                    <a:pt x="4202" y="1585"/>
                  </a:lnTo>
                  <a:cubicBezTo>
                    <a:pt x="5371" y="813"/>
                    <a:pt x="6707" y="432"/>
                    <a:pt x="8037" y="432"/>
                  </a:cubicBezTo>
                  <a:close/>
                  <a:moveTo>
                    <a:pt x="11042" y="11278"/>
                  </a:moveTo>
                  <a:lnTo>
                    <a:pt x="11120" y="11350"/>
                  </a:lnTo>
                  <a:cubicBezTo>
                    <a:pt x="11132" y="11368"/>
                    <a:pt x="11156" y="11380"/>
                    <a:pt x="11174" y="11392"/>
                  </a:cubicBezTo>
                  <a:lnTo>
                    <a:pt x="13020" y="12231"/>
                  </a:lnTo>
                  <a:lnTo>
                    <a:pt x="13014" y="12231"/>
                  </a:lnTo>
                  <a:lnTo>
                    <a:pt x="12876" y="12369"/>
                  </a:lnTo>
                  <a:lnTo>
                    <a:pt x="12864" y="12381"/>
                  </a:lnTo>
                  <a:cubicBezTo>
                    <a:pt x="12756" y="12483"/>
                    <a:pt x="12654" y="12579"/>
                    <a:pt x="12541" y="12668"/>
                  </a:cubicBezTo>
                  <a:cubicBezTo>
                    <a:pt x="11827" y="13280"/>
                    <a:pt x="10994" y="13741"/>
                    <a:pt x="10095" y="14017"/>
                  </a:cubicBezTo>
                  <a:lnTo>
                    <a:pt x="9867" y="12878"/>
                  </a:lnTo>
                  <a:cubicBezTo>
                    <a:pt x="9861" y="12860"/>
                    <a:pt x="9861" y="12842"/>
                    <a:pt x="9849" y="12830"/>
                  </a:cubicBezTo>
                  <a:lnTo>
                    <a:pt x="9489" y="12081"/>
                  </a:lnTo>
                  <a:cubicBezTo>
                    <a:pt x="10053" y="11907"/>
                    <a:pt x="10574" y="11631"/>
                    <a:pt x="11042" y="11278"/>
                  </a:cubicBezTo>
                  <a:close/>
                  <a:moveTo>
                    <a:pt x="4322" y="10588"/>
                  </a:moveTo>
                  <a:cubicBezTo>
                    <a:pt x="4424" y="10708"/>
                    <a:pt x="4526" y="10822"/>
                    <a:pt x="4640" y="10924"/>
                  </a:cubicBezTo>
                  <a:cubicBezTo>
                    <a:pt x="5565" y="11811"/>
                    <a:pt x="6786" y="12289"/>
                    <a:pt x="8042" y="12289"/>
                  </a:cubicBezTo>
                  <a:cubicBezTo>
                    <a:pt x="8382" y="12289"/>
                    <a:pt x="8724" y="12254"/>
                    <a:pt x="9064" y="12183"/>
                  </a:cubicBezTo>
                  <a:lnTo>
                    <a:pt x="9447" y="12986"/>
                  </a:lnTo>
                  <a:lnTo>
                    <a:pt x="9669" y="14131"/>
                  </a:lnTo>
                  <a:cubicBezTo>
                    <a:pt x="9136" y="14257"/>
                    <a:pt x="8590" y="14323"/>
                    <a:pt x="8045" y="14323"/>
                  </a:cubicBezTo>
                  <a:cubicBezTo>
                    <a:pt x="8037" y="14323"/>
                    <a:pt x="8030" y="14323"/>
                    <a:pt x="8022" y="14323"/>
                  </a:cubicBezTo>
                  <a:cubicBezTo>
                    <a:pt x="6178" y="14323"/>
                    <a:pt x="4419" y="13586"/>
                    <a:pt x="3123" y="12279"/>
                  </a:cubicBezTo>
                  <a:lnTo>
                    <a:pt x="3795" y="11751"/>
                  </a:lnTo>
                  <a:cubicBezTo>
                    <a:pt x="3849" y="11715"/>
                    <a:pt x="3879" y="11649"/>
                    <a:pt x="3879" y="11583"/>
                  </a:cubicBezTo>
                  <a:lnTo>
                    <a:pt x="3879" y="10780"/>
                  </a:lnTo>
                  <a:lnTo>
                    <a:pt x="4322" y="10588"/>
                  </a:lnTo>
                  <a:close/>
                  <a:moveTo>
                    <a:pt x="8040" y="0"/>
                  </a:moveTo>
                  <a:cubicBezTo>
                    <a:pt x="6567" y="0"/>
                    <a:pt x="5088" y="440"/>
                    <a:pt x="3813" y="1333"/>
                  </a:cubicBezTo>
                  <a:cubicBezTo>
                    <a:pt x="3729" y="1393"/>
                    <a:pt x="3699" y="1501"/>
                    <a:pt x="3741" y="1597"/>
                  </a:cubicBezTo>
                  <a:lnTo>
                    <a:pt x="4460" y="3185"/>
                  </a:lnTo>
                  <a:cubicBezTo>
                    <a:pt x="4466" y="3203"/>
                    <a:pt x="4478" y="3221"/>
                    <a:pt x="4490" y="3233"/>
                  </a:cubicBezTo>
                  <a:lnTo>
                    <a:pt x="5569" y="4540"/>
                  </a:lnTo>
                  <a:lnTo>
                    <a:pt x="6594" y="6476"/>
                  </a:lnTo>
                  <a:cubicBezTo>
                    <a:pt x="6594" y="6482"/>
                    <a:pt x="6606" y="6494"/>
                    <a:pt x="6612" y="6506"/>
                  </a:cubicBezTo>
                  <a:lnTo>
                    <a:pt x="6822" y="6770"/>
                  </a:lnTo>
                  <a:lnTo>
                    <a:pt x="6127" y="6434"/>
                  </a:lnTo>
                  <a:lnTo>
                    <a:pt x="5425" y="4960"/>
                  </a:lnTo>
                  <a:cubicBezTo>
                    <a:pt x="5413" y="4930"/>
                    <a:pt x="5389" y="4906"/>
                    <a:pt x="5365" y="4882"/>
                  </a:cubicBezTo>
                  <a:lnTo>
                    <a:pt x="4556" y="4216"/>
                  </a:lnTo>
                  <a:lnTo>
                    <a:pt x="3483" y="3341"/>
                  </a:lnTo>
                  <a:lnTo>
                    <a:pt x="3465" y="3329"/>
                  </a:lnTo>
                  <a:lnTo>
                    <a:pt x="2578" y="2724"/>
                  </a:lnTo>
                  <a:cubicBezTo>
                    <a:pt x="2539" y="2697"/>
                    <a:pt x="2495" y="2684"/>
                    <a:pt x="2452" y="2684"/>
                  </a:cubicBezTo>
                  <a:cubicBezTo>
                    <a:pt x="2389" y="2684"/>
                    <a:pt x="2327" y="2712"/>
                    <a:pt x="2284" y="2766"/>
                  </a:cubicBezTo>
                  <a:cubicBezTo>
                    <a:pt x="0" y="5619"/>
                    <a:pt x="150" y="9719"/>
                    <a:pt x="2638" y="12399"/>
                  </a:cubicBezTo>
                  <a:cubicBezTo>
                    <a:pt x="2644" y="12399"/>
                    <a:pt x="2644" y="12405"/>
                    <a:pt x="2650" y="12411"/>
                  </a:cubicBezTo>
                  <a:cubicBezTo>
                    <a:pt x="2710" y="12471"/>
                    <a:pt x="2764" y="12531"/>
                    <a:pt x="2830" y="12591"/>
                  </a:cubicBezTo>
                  <a:cubicBezTo>
                    <a:pt x="4262" y="14026"/>
                    <a:pt x="6150" y="14754"/>
                    <a:pt x="8044" y="14754"/>
                  </a:cubicBezTo>
                  <a:cubicBezTo>
                    <a:pt x="9716" y="14754"/>
                    <a:pt x="11394" y="14187"/>
                    <a:pt x="12768" y="13040"/>
                  </a:cubicBezTo>
                  <a:lnTo>
                    <a:pt x="12786" y="13028"/>
                  </a:lnTo>
                  <a:cubicBezTo>
                    <a:pt x="12876" y="12956"/>
                    <a:pt x="12960" y="12878"/>
                    <a:pt x="13044" y="12800"/>
                  </a:cubicBezTo>
                  <a:lnTo>
                    <a:pt x="13092" y="12758"/>
                  </a:lnTo>
                  <a:lnTo>
                    <a:pt x="13158" y="12692"/>
                  </a:lnTo>
                  <a:lnTo>
                    <a:pt x="13200" y="12650"/>
                  </a:lnTo>
                  <a:lnTo>
                    <a:pt x="13260" y="12591"/>
                  </a:lnTo>
                  <a:cubicBezTo>
                    <a:pt x="13326" y="12531"/>
                    <a:pt x="13386" y="12465"/>
                    <a:pt x="13446" y="12399"/>
                  </a:cubicBezTo>
                  <a:lnTo>
                    <a:pt x="13452" y="12393"/>
                  </a:lnTo>
                  <a:cubicBezTo>
                    <a:pt x="16149" y="9485"/>
                    <a:pt x="16065" y="4966"/>
                    <a:pt x="13260" y="2160"/>
                  </a:cubicBezTo>
                  <a:cubicBezTo>
                    <a:pt x="13164" y="2059"/>
                    <a:pt x="13062" y="1963"/>
                    <a:pt x="12954" y="1873"/>
                  </a:cubicBezTo>
                  <a:lnTo>
                    <a:pt x="12948" y="1867"/>
                  </a:lnTo>
                  <a:cubicBezTo>
                    <a:pt x="11558" y="630"/>
                    <a:pt x="9803" y="0"/>
                    <a:pt x="804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252;p60">
              <a:extLst>
                <a:ext uri="{FF2B5EF4-FFF2-40B4-BE49-F238E27FC236}">
                  <a16:creationId xmlns:a16="http://schemas.microsoft.com/office/drawing/2014/main" id="{9428FCD8-1F9E-34EC-6FE1-1451257F7D46}"/>
                </a:ext>
              </a:extLst>
            </p:cNvPr>
            <p:cNvSpPr/>
            <p:nvPr/>
          </p:nvSpPr>
          <p:spPr>
            <a:xfrm>
              <a:off x="1740299" y="1849113"/>
              <a:ext cx="403750" cy="368850"/>
            </a:xfrm>
            <a:custGeom>
              <a:avLst/>
              <a:gdLst/>
              <a:ahLst/>
              <a:cxnLst/>
              <a:rect l="l" t="t" r="r" b="b"/>
              <a:pathLst>
                <a:path w="16150" h="14754" extrusionOk="0">
                  <a:moveTo>
                    <a:pt x="9585" y="9288"/>
                  </a:moveTo>
                  <a:lnTo>
                    <a:pt x="9717" y="9989"/>
                  </a:lnTo>
                  <a:cubicBezTo>
                    <a:pt x="9723" y="10031"/>
                    <a:pt x="9747" y="10073"/>
                    <a:pt x="9777" y="10109"/>
                  </a:cubicBezTo>
                  <a:lnTo>
                    <a:pt x="10718" y="10972"/>
                  </a:lnTo>
                  <a:cubicBezTo>
                    <a:pt x="10293" y="11290"/>
                    <a:pt x="9813" y="11530"/>
                    <a:pt x="9298" y="11679"/>
                  </a:cubicBezTo>
                  <a:lnTo>
                    <a:pt x="8962" y="10972"/>
                  </a:lnTo>
                  <a:lnTo>
                    <a:pt x="9585" y="9288"/>
                  </a:lnTo>
                  <a:close/>
                  <a:moveTo>
                    <a:pt x="8037" y="432"/>
                  </a:moveTo>
                  <a:cubicBezTo>
                    <a:pt x="9661" y="432"/>
                    <a:pt x="11276" y="999"/>
                    <a:pt x="12571" y="2112"/>
                  </a:cubicBezTo>
                  <a:lnTo>
                    <a:pt x="12343" y="3473"/>
                  </a:lnTo>
                  <a:cubicBezTo>
                    <a:pt x="12331" y="3545"/>
                    <a:pt x="12355" y="3617"/>
                    <a:pt x="12409" y="3665"/>
                  </a:cubicBezTo>
                  <a:lnTo>
                    <a:pt x="12978" y="4192"/>
                  </a:lnTo>
                  <a:lnTo>
                    <a:pt x="12613" y="4948"/>
                  </a:lnTo>
                  <a:cubicBezTo>
                    <a:pt x="12535" y="5092"/>
                    <a:pt x="12636" y="5265"/>
                    <a:pt x="12804" y="5265"/>
                  </a:cubicBezTo>
                  <a:cubicBezTo>
                    <a:pt x="12882" y="5265"/>
                    <a:pt x="12960" y="5218"/>
                    <a:pt x="12996" y="5146"/>
                  </a:cubicBezTo>
                  <a:lnTo>
                    <a:pt x="13434" y="4240"/>
                  </a:lnTo>
                  <a:cubicBezTo>
                    <a:pt x="13476" y="4157"/>
                    <a:pt x="13458" y="4055"/>
                    <a:pt x="13392" y="3989"/>
                  </a:cubicBezTo>
                  <a:lnTo>
                    <a:pt x="12786" y="3431"/>
                  </a:lnTo>
                  <a:lnTo>
                    <a:pt x="12948" y="2460"/>
                  </a:lnTo>
                  <a:cubicBezTo>
                    <a:pt x="15513" y="5019"/>
                    <a:pt x="15682" y="9130"/>
                    <a:pt x="13322" y="11887"/>
                  </a:cubicBezTo>
                  <a:lnTo>
                    <a:pt x="13322" y="11887"/>
                  </a:lnTo>
                  <a:lnTo>
                    <a:pt x="11384" y="11008"/>
                  </a:lnTo>
                  <a:lnTo>
                    <a:pt x="11366" y="10990"/>
                  </a:lnTo>
                  <a:cubicBezTo>
                    <a:pt x="12990" y="9503"/>
                    <a:pt x="13422" y="7112"/>
                    <a:pt x="12427" y="5146"/>
                  </a:cubicBezTo>
                  <a:cubicBezTo>
                    <a:pt x="12387" y="5071"/>
                    <a:pt x="12310" y="5026"/>
                    <a:pt x="12227" y="5026"/>
                  </a:cubicBezTo>
                  <a:cubicBezTo>
                    <a:pt x="12210" y="5026"/>
                    <a:pt x="12193" y="5028"/>
                    <a:pt x="12175" y="5032"/>
                  </a:cubicBezTo>
                  <a:cubicBezTo>
                    <a:pt x="12043" y="5062"/>
                    <a:pt x="11977" y="5212"/>
                    <a:pt x="12037" y="5337"/>
                  </a:cubicBezTo>
                  <a:cubicBezTo>
                    <a:pt x="12954" y="7142"/>
                    <a:pt x="12553" y="9336"/>
                    <a:pt x="11048" y="10696"/>
                  </a:cubicBezTo>
                  <a:lnTo>
                    <a:pt x="10125" y="9839"/>
                  </a:lnTo>
                  <a:lnTo>
                    <a:pt x="9861" y="8442"/>
                  </a:lnTo>
                  <a:cubicBezTo>
                    <a:pt x="9839" y="8327"/>
                    <a:pt x="9744" y="8266"/>
                    <a:pt x="9649" y="8266"/>
                  </a:cubicBezTo>
                  <a:cubicBezTo>
                    <a:pt x="9566" y="8266"/>
                    <a:pt x="9484" y="8312"/>
                    <a:pt x="9447" y="8406"/>
                  </a:cubicBezTo>
                  <a:lnTo>
                    <a:pt x="8524" y="10912"/>
                  </a:lnTo>
                  <a:cubicBezTo>
                    <a:pt x="8500" y="10966"/>
                    <a:pt x="8506" y="11026"/>
                    <a:pt x="8530" y="11080"/>
                  </a:cubicBezTo>
                  <a:lnTo>
                    <a:pt x="8866" y="11787"/>
                  </a:lnTo>
                  <a:cubicBezTo>
                    <a:pt x="8592" y="11838"/>
                    <a:pt x="8316" y="11863"/>
                    <a:pt x="8043" y="11863"/>
                  </a:cubicBezTo>
                  <a:cubicBezTo>
                    <a:pt x="6898" y="11863"/>
                    <a:pt x="5786" y="11426"/>
                    <a:pt x="4940" y="10618"/>
                  </a:cubicBezTo>
                  <a:cubicBezTo>
                    <a:pt x="4874" y="10552"/>
                    <a:pt x="4808" y="10487"/>
                    <a:pt x="4742" y="10415"/>
                  </a:cubicBezTo>
                  <a:lnTo>
                    <a:pt x="4952" y="10325"/>
                  </a:lnTo>
                  <a:cubicBezTo>
                    <a:pt x="5048" y="10283"/>
                    <a:pt x="5102" y="10187"/>
                    <a:pt x="5084" y="10085"/>
                  </a:cubicBezTo>
                  <a:cubicBezTo>
                    <a:pt x="5065" y="9977"/>
                    <a:pt x="4973" y="9906"/>
                    <a:pt x="4870" y="9906"/>
                  </a:cubicBezTo>
                  <a:cubicBezTo>
                    <a:pt x="4842" y="9906"/>
                    <a:pt x="4813" y="9911"/>
                    <a:pt x="4784" y="9923"/>
                  </a:cubicBezTo>
                  <a:lnTo>
                    <a:pt x="4448" y="10067"/>
                  </a:lnTo>
                  <a:cubicBezTo>
                    <a:pt x="3909" y="9354"/>
                    <a:pt x="3597" y="8490"/>
                    <a:pt x="3561" y="7591"/>
                  </a:cubicBezTo>
                  <a:cubicBezTo>
                    <a:pt x="3552" y="7452"/>
                    <a:pt x="3448" y="7384"/>
                    <a:pt x="3344" y="7384"/>
                  </a:cubicBezTo>
                  <a:cubicBezTo>
                    <a:pt x="3233" y="7384"/>
                    <a:pt x="3123" y="7461"/>
                    <a:pt x="3129" y="7609"/>
                  </a:cubicBezTo>
                  <a:cubicBezTo>
                    <a:pt x="3171" y="8556"/>
                    <a:pt x="3489" y="9473"/>
                    <a:pt x="4047" y="10241"/>
                  </a:cubicBezTo>
                  <a:lnTo>
                    <a:pt x="3579" y="10439"/>
                  </a:lnTo>
                  <a:cubicBezTo>
                    <a:pt x="3501" y="10475"/>
                    <a:pt x="3447" y="10552"/>
                    <a:pt x="3447" y="10636"/>
                  </a:cubicBezTo>
                  <a:lnTo>
                    <a:pt x="3447" y="11482"/>
                  </a:lnTo>
                  <a:lnTo>
                    <a:pt x="2824" y="11961"/>
                  </a:lnTo>
                  <a:cubicBezTo>
                    <a:pt x="648" y="9485"/>
                    <a:pt x="510" y="5823"/>
                    <a:pt x="2500" y="3191"/>
                  </a:cubicBezTo>
                  <a:lnTo>
                    <a:pt x="2500" y="3191"/>
                  </a:lnTo>
                  <a:lnTo>
                    <a:pt x="3213" y="3683"/>
                  </a:lnTo>
                  <a:lnTo>
                    <a:pt x="4119" y="4420"/>
                  </a:lnTo>
                  <a:cubicBezTo>
                    <a:pt x="3633" y="5062"/>
                    <a:pt x="3309" y="5817"/>
                    <a:pt x="3183" y="6614"/>
                  </a:cubicBezTo>
                  <a:cubicBezTo>
                    <a:pt x="3160" y="6771"/>
                    <a:pt x="3282" y="6861"/>
                    <a:pt x="3402" y="6861"/>
                  </a:cubicBezTo>
                  <a:cubicBezTo>
                    <a:pt x="3497" y="6861"/>
                    <a:pt x="3590" y="6805"/>
                    <a:pt x="3609" y="6680"/>
                  </a:cubicBezTo>
                  <a:cubicBezTo>
                    <a:pt x="3723" y="5955"/>
                    <a:pt x="4011" y="5277"/>
                    <a:pt x="4448" y="4690"/>
                  </a:cubicBezTo>
                  <a:lnTo>
                    <a:pt x="5054" y="5188"/>
                  </a:lnTo>
                  <a:lnTo>
                    <a:pt x="5773" y="6686"/>
                  </a:lnTo>
                  <a:cubicBezTo>
                    <a:pt x="5791" y="6728"/>
                    <a:pt x="5827" y="6764"/>
                    <a:pt x="5869" y="6782"/>
                  </a:cubicBezTo>
                  <a:lnTo>
                    <a:pt x="7487" y="7567"/>
                  </a:lnTo>
                  <a:cubicBezTo>
                    <a:pt x="7493" y="7573"/>
                    <a:pt x="7505" y="7573"/>
                    <a:pt x="7517" y="7579"/>
                  </a:cubicBezTo>
                  <a:lnTo>
                    <a:pt x="7523" y="7579"/>
                  </a:lnTo>
                  <a:lnTo>
                    <a:pt x="7553" y="7585"/>
                  </a:lnTo>
                  <a:lnTo>
                    <a:pt x="7595" y="7585"/>
                  </a:lnTo>
                  <a:lnTo>
                    <a:pt x="7625" y="7579"/>
                  </a:lnTo>
                  <a:cubicBezTo>
                    <a:pt x="7637" y="7579"/>
                    <a:pt x="7643" y="7573"/>
                    <a:pt x="7655" y="7573"/>
                  </a:cubicBezTo>
                  <a:lnTo>
                    <a:pt x="7661" y="7573"/>
                  </a:lnTo>
                  <a:lnTo>
                    <a:pt x="7691" y="7555"/>
                  </a:lnTo>
                  <a:cubicBezTo>
                    <a:pt x="7697" y="7549"/>
                    <a:pt x="7709" y="7543"/>
                    <a:pt x="7715" y="7537"/>
                  </a:cubicBezTo>
                  <a:lnTo>
                    <a:pt x="7721" y="7531"/>
                  </a:lnTo>
                  <a:cubicBezTo>
                    <a:pt x="7727" y="7525"/>
                    <a:pt x="7739" y="7519"/>
                    <a:pt x="7745" y="7507"/>
                  </a:cubicBezTo>
                  <a:cubicBezTo>
                    <a:pt x="7805" y="7429"/>
                    <a:pt x="7805" y="7322"/>
                    <a:pt x="7745" y="7238"/>
                  </a:cubicBezTo>
                  <a:lnTo>
                    <a:pt x="6954" y="6249"/>
                  </a:lnTo>
                  <a:lnTo>
                    <a:pt x="5935" y="4318"/>
                  </a:lnTo>
                  <a:cubicBezTo>
                    <a:pt x="5929" y="4300"/>
                    <a:pt x="5923" y="4288"/>
                    <a:pt x="5911" y="4282"/>
                  </a:cubicBezTo>
                  <a:lnTo>
                    <a:pt x="5443" y="3719"/>
                  </a:lnTo>
                  <a:cubicBezTo>
                    <a:pt x="6231" y="3160"/>
                    <a:pt x="7140" y="2890"/>
                    <a:pt x="8042" y="2890"/>
                  </a:cubicBezTo>
                  <a:cubicBezTo>
                    <a:pt x="9382" y="2890"/>
                    <a:pt x="10706" y="3488"/>
                    <a:pt x="11587" y="4624"/>
                  </a:cubicBezTo>
                  <a:cubicBezTo>
                    <a:pt x="11635" y="4690"/>
                    <a:pt x="11696" y="4717"/>
                    <a:pt x="11756" y="4717"/>
                  </a:cubicBezTo>
                  <a:cubicBezTo>
                    <a:pt x="11914" y="4717"/>
                    <a:pt x="12063" y="4526"/>
                    <a:pt x="11923" y="4360"/>
                  </a:cubicBezTo>
                  <a:cubicBezTo>
                    <a:pt x="10959" y="3118"/>
                    <a:pt x="9510" y="2462"/>
                    <a:pt x="8042" y="2462"/>
                  </a:cubicBezTo>
                  <a:cubicBezTo>
                    <a:pt x="7046" y="2462"/>
                    <a:pt x="6041" y="2764"/>
                    <a:pt x="5174" y="3389"/>
                  </a:cubicBezTo>
                  <a:lnTo>
                    <a:pt x="4838" y="2982"/>
                  </a:lnTo>
                  <a:lnTo>
                    <a:pt x="4202" y="1585"/>
                  </a:lnTo>
                  <a:cubicBezTo>
                    <a:pt x="5371" y="813"/>
                    <a:pt x="6707" y="432"/>
                    <a:pt x="8037" y="432"/>
                  </a:cubicBezTo>
                  <a:close/>
                  <a:moveTo>
                    <a:pt x="11042" y="11278"/>
                  </a:moveTo>
                  <a:lnTo>
                    <a:pt x="11120" y="11350"/>
                  </a:lnTo>
                  <a:cubicBezTo>
                    <a:pt x="11132" y="11368"/>
                    <a:pt x="11156" y="11380"/>
                    <a:pt x="11174" y="11392"/>
                  </a:cubicBezTo>
                  <a:lnTo>
                    <a:pt x="13020" y="12231"/>
                  </a:lnTo>
                  <a:lnTo>
                    <a:pt x="13014" y="12231"/>
                  </a:lnTo>
                  <a:lnTo>
                    <a:pt x="12876" y="12369"/>
                  </a:lnTo>
                  <a:lnTo>
                    <a:pt x="12864" y="12381"/>
                  </a:lnTo>
                  <a:cubicBezTo>
                    <a:pt x="12756" y="12483"/>
                    <a:pt x="12654" y="12579"/>
                    <a:pt x="12541" y="12668"/>
                  </a:cubicBezTo>
                  <a:cubicBezTo>
                    <a:pt x="11827" y="13280"/>
                    <a:pt x="10994" y="13741"/>
                    <a:pt x="10095" y="14017"/>
                  </a:cubicBezTo>
                  <a:lnTo>
                    <a:pt x="9867" y="12878"/>
                  </a:lnTo>
                  <a:cubicBezTo>
                    <a:pt x="9861" y="12860"/>
                    <a:pt x="9861" y="12842"/>
                    <a:pt x="9849" y="12830"/>
                  </a:cubicBezTo>
                  <a:lnTo>
                    <a:pt x="9489" y="12081"/>
                  </a:lnTo>
                  <a:cubicBezTo>
                    <a:pt x="10053" y="11907"/>
                    <a:pt x="10574" y="11631"/>
                    <a:pt x="11042" y="11278"/>
                  </a:cubicBezTo>
                  <a:close/>
                  <a:moveTo>
                    <a:pt x="4322" y="10588"/>
                  </a:moveTo>
                  <a:cubicBezTo>
                    <a:pt x="4424" y="10708"/>
                    <a:pt x="4526" y="10822"/>
                    <a:pt x="4640" y="10924"/>
                  </a:cubicBezTo>
                  <a:cubicBezTo>
                    <a:pt x="5565" y="11811"/>
                    <a:pt x="6786" y="12289"/>
                    <a:pt x="8042" y="12289"/>
                  </a:cubicBezTo>
                  <a:cubicBezTo>
                    <a:pt x="8382" y="12289"/>
                    <a:pt x="8724" y="12254"/>
                    <a:pt x="9064" y="12183"/>
                  </a:cubicBezTo>
                  <a:lnTo>
                    <a:pt x="9447" y="12986"/>
                  </a:lnTo>
                  <a:lnTo>
                    <a:pt x="9669" y="14131"/>
                  </a:lnTo>
                  <a:cubicBezTo>
                    <a:pt x="9136" y="14257"/>
                    <a:pt x="8590" y="14323"/>
                    <a:pt x="8045" y="14323"/>
                  </a:cubicBezTo>
                  <a:cubicBezTo>
                    <a:pt x="8037" y="14323"/>
                    <a:pt x="8030" y="14323"/>
                    <a:pt x="8022" y="14323"/>
                  </a:cubicBezTo>
                  <a:cubicBezTo>
                    <a:pt x="6178" y="14323"/>
                    <a:pt x="4419" y="13586"/>
                    <a:pt x="3123" y="12279"/>
                  </a:cubicBezTo>
                  <a:lnTo>
                    <a:pt x="3795" y="11751"/>
                  </a:lnTo>
                  <a:cubicBezTo>
                    <a:pt x="3849" y="11715"/>
                    <a:pt x="3879" y="11649"/>
                    <a:pt x="3879" y="11583"/>
                  </a:cubicBezTo>
                  <a:lnTo>
                    <a:pt x="3879" y="10780"/>
                  </a:lnTo>
                  <a:lnTo>
                    <a:pt x="4322" y="10588"/>
                  </a:lnTo>
                  <a:close/>
                  <a:moveTo>
                    <a:pt x="8040" y="0"/>
                  </a:moveTo>
                  <a:cubicBezTo>
                    <a:pt x="6567" y="0"/>
                    <a:pt x="5088" y="440"/>
                    <a:pt x="3813" y="1333"/>
                  </a:cubicBezTo>
                  <a:cubicBezTo>
                    <a:pt x="3729" y="1393"/>
                    <a:pt x="3699" y="1501"/>
                    <a:pt x="3741" y="1597"/>
                  </a:cubicBezTo>
                  <a:lnTo>
                    <a:pt x="4460" y="3185"/>
                  </a:lnTo>
                  <a:cubicBezTo>
                    <a:pt x="4466" y="3203"/>
                    <a:pt x="4478" y="3221"/>
                    <a:pt x="4490" y="3233"/>
                  </a:cubicBezTo>
                  <a:lnTo>
                    <a:pt x="5569" y="4540"/>
                  </a:lnTo>
                  <a:lnTo>
                    <a:pt x="6594" y="6476"/>
                  </a:lnTo>
                  <a:cubicBezTo>
                    <a:pt x="6594" y="6482"/>
                    <a:pt x="6606" y="6494"/>
                    <a:pt x="6612" y="6506"/>
                  </a:cubicBezTo>
                  <a:lnTo>
                    <a:pt x="6822" y="6770"/>
                  </a:lnTo>
                  <a:lnTo>
                    <a:pt x="6127" y="6434"/>
                  </a:lnTo>
                  <a:lnTo>
                    <a:pt x="5425" y="4960"/>
                  </a:lnTo>
                  <a:cubicBezTo>
                    <a:pt x="5413" y="4930"/>
                    <a:pt x="5389" y="4906"/>
                    <a:pt x="5365" y="4882"/>
                  </a:cubicBezTo>
                  <a:lnTo>
                    <a:pt x="4556" y="4216"/>
                  </a:lnTo>
                  <a:lnTo>
                    <a:pt x="3483" y="3341"/>
                  </a:lnTo>
                  <a:lnTo>
                    <a:pt x="3465" y="3329"/>
                  </a:lnTo>
                  <a:lnTo>
                    <a:pt x="2578" y="2724"/>
                  </a:lnTo>
                  <a:cubicBezTo>
                    <a:pt x="2539" y="2697"/>
                    <a:pt x="2495" y="2684"/>
                    <a:pt x="2452" y="2684"/>
                  </a:cubicBezTo>
                  <a:cubicBezTo>
                    <a:pt x="2389" y="2684"/>
                    <a:pt x="2327" y="2712"/>
                    <a:pt x="2284" y="2766"/>
                  </a:cubicBezTo>
                  <a:cubicBezTo>
                    <a:pt x="0" y="5619"/>
                    <a:pt x="150" y="9719"/>
                    <a:pt x="2638" y="12399"/>
                  </a:cubicBezTo>
                  <a:cubicBezTo>
                    <a:pt x="2644" y="12399"/>
                    <a:pt x="2644" y="12405"/>
                    <a:pt x="2650" y="12411"/>
                  </a:cubicBezTo>
                  <a:cubicBezTo>
                    <a:pt x="2710" y="12471"/>
                    <a:pt x="2764" y="12531"/>
                    <a:pt x="2830" y="12591"/>
                  </a:cubicBezTo>
                  <a:cubicBezTo>
                    <a:pt x="4262" y="14026"/>
                    <a:pt x="6150" y="14754"/>
                    <a:pt x="8044" y="14754"/>
                  </a:cubicBezTo>
                  <a:cubicBezTo>
                    <a:pt x="9716" y="14754"/>
                    <a:pt x="11394" y="14187"/>
                    <a:pt x="12768" y="13040"/>
                  </a:cubicBezTo>
                  <a:lnTo>
                    <a:pt x="12786" y="13028"/>
                  </a:lnTo>
                  <a:cubicBezTo>
                    <a:pt x="12876" y="12956"/>
                    <a:pt x="12960" y="12878"/>
                    <a:pt x="13044" y="12800"/>
                  </a:cubicBezTo>
                  <a:lnTo>
                    <a:pt x="13092" y="12758"/>
                  </a:lnTo>
                  <a:lnTo>
                    <a:pt x="13158" y="12692"/>
                  </a:lnTo>
                  <a:lnTo>
                    <a:pt x="13200" y="12650"/>
                  </a:lnTo>
                  <a:lnTo>
                    <a:pt x="13260" y="12591"/>
                  </a:lnTo>
                  <a:cubicBezTo>
                    <a:pt x="13326" y="12531"/>
                    <a:pt x="13386" y="12465"/>
                    <a:pt x="13446" y="12399"/>
                  </a:cubicBezTo>
                  <a:lnTo>
                    <a:pt x="13452" y="12393"/>
                  </a:lnTo>
                  <a:cubicBezTo>
                    <a:pt x="16149" y="9485"/>
                    <a:pt x="16065" y="4966"/>
                    <a:pt x="13260" y="2160"/>
                  </a:cubicBezTo>
                  <a:cubicBezTo>
                    <a:pt x="13164" y="2059"/>
                    <a:pt x="13062" y="1963"/>
                    <a:pt x="12954" y="1873"/>
                  </a:cubicBezTo>
                  <a:lnTo>
                    <a:pt x="12948" y="1867"/>
                  </a:lnTo>
                  <a:cubicBezTo>
                    <a:pt x="11558" y="630"/>
                    <a:pt x="9803" y="0"/>
                    <a:pt x="804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BC10AE2-F077-F3F2-3039-D60CBB937785}"/>
              </a:ext>
            </a:extLst>
          </p:cNvPr>
          <p:cNvCxnSpPr>
            <a:cxnSpLocks/>
          </p:cNvCxnSpPr>
          <p:nvPr/>
        </p:nvCxnSpPr>
        <p:spPr>
          <a:xfrm flipV="1">
            <a:off x="8863584" y="4035684"/>
            <a:ext cx="0" cy="1757790"/>
          </a:xfrm>
          <a:prstGeom prst="straightConnector1">
            <a:avLst/>
          </a:prstGeom>
          <a:ln w="57150">
            <a:solidFill>
              <a:srgbClr val="A85753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Google Shape;1203;p43">
            <a:extLst>
              <a:ext uri="{FF2B5EF4-FFF2-40B4-BE49-F238E27FC236}">
                <a16:creationId xmlns:a16="http://schemas.microsoft.com/office/drawing/2014/main" id="{B7024CA0-4F14-5EE0-FB60-3EB3EE5ACE28}"/>
              </a:ext>
            </a:extLst>
          </p:cNvPr>
          <p:cNvSpPr txBox="1">
            <a:spLocks/>
          </p:cNvSpPr>
          <p:nvPr/>
        </p:nvSpPr>
        <p:spPr>
          <a:xfrm>
            <a:off x="8081099" y="62465"/>
            <a:ext cx="453867" cy="183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Font typeface="Patrick Hand"/>
              <a:buNone/>
              <a:defRPr sz="3200" b="1" i="0" u="none" strike="noStrike" cap="none">
                <a:solidFill>
                  <a:schemeClr val="accent5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sz="1800" dirty="0">
                <a:uFill>
                  <a:noFill/>
                </a:uFill>
                <a:hlinkClick r:id="" action="ppaction://hlinkshowjump?jump=nextslide"/>
              </a:rPr>
              <a:t>06 </a:t>
            </a:r>
            <a:r>
              <a:rPr lang="en-US" sz="1800" dirty="0">
                <a:solidFill>
                  <a:schemeClr val="accent2"/>
                </a:solidFill>
                <a:uFill>
                  <a:noFill/>
                </a:uFill>
                <a:hlinkClick r:id="" action="ppaction://hlinkshowjump?jump=nextslid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&gt;&gt;</a:t>
            </a:r>
            <a:endParaRPr lang="en-US" sz="18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2178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u"/>
      </p:transition>
    </mc:Choice>
    <mc:Fallback xmlns=""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2">
          <a:extLst>
            <a:ext uri="{FF2B5EF4-FFF2-40B4-BE49-F238E27FC236}">
              <a16:creationId xmlns:a16="http://schemas.microsoft.com/office/drawing/2014/main" id="{F443046A-8D8B-0748-0D0E-9EA286AA95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6" name="Google Shape;1416;p49">
            <a:extLst>
              <a:ext uri="{FF2B5EF4-FFF2-40B4-BE49-F238E27FC236}">
                <a16:creationId xmlns:a16="http://schemas.microsoft.com/office/drawing/2014/main" id="{B7E66C54-E31F-77B0-5281-7FD766C12E8A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4657559" y="4738825"/>
            <a:ext cx="982800" cy="1830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uFill>
                  <a:noFill/>
                </a:uFill>
                <a:hlinkClick r:id="" action="ppaction://hlinkshowjump?jump=nextslide"/>
              </a:rPr>
              <a:t>Next </a:t>
            </a:r>
            <a:r>
              <a:rPr lang="en" sz="1800">
                <a:solidFill>
                  <a:schemeClr val="accent2"/>
                </a:solidFill>
                <a:uFill>
                  <a:noFill/>
                </a:uFill>
                <a:hlinkClick r:id="" action="ppaction://hlinkshowjump?jump=nextslid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&gt;&gt;</a:t>
            </a:r>
            <a:endParaRPr sz="1800">
              <a:solidFill>
                <a:schemeClr val="accent2"/>
              </a:solidFill>
            </a:endParaRPr>
          </a:p>
        </p:txBody>
      </p:sp>
      <p:sp>
        <p:nvSpPr>
          <p:cNvPr id="1417" name="Google Shape;1417;p49">
            <a:extLst>
              <a:ext uri="{FF2B5EF4-FFF2-40B4-BE49-F238E27FC236}">
                <a16:creationId xmlns:a16="http://schemas.microsoft.com/office/drawing/2014/main" id="{76A339A1-E691-DF79-2C24-DEBB1151489A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3503641" y="4738825"/>
            <a:ext cx="982800" cy="1830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2"/>
                </a:solidFill>
                <a:uFill>
                  <a:noFill/>
                </a:uFill>
                <a:hlinkClick r:id="" action="ppaction://hlinkshowjump?jump=previousslid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&lt;&lt;</a:t>
            </a:r>
            <a:r>
              <a:rPr lang="en" sz="1800">
                <a:uFill>
                  <a:noFill/>
                </a:uFill>
                <a:hlinkClick r:id="" action="ppaction://hlinkshowjump?jump=previousslide"/>
              </a:rPr>
              <a:t> Previous</a:t>
            </a:r>
            <a:endParaRPr sz="1800"/>
          </a:p>
        </p:txBody>
      </p:sp>
      <p:sp>
        <p:nvSpPr>
          <p:cNvPr id="1456" name="Google Shape;1456;p49">
            <a:extLst>
              <a:ext uri="{FF2B5EF4-FFF2-40B4-BE49-F238E27FC236}">
                <a16:creationId xmlns:a16="http://schemas.microsoft.com/office/drawing/2014/main" id="{1304934D-AB92-41C8-BE73-C2D5ED21BC8C}"/>
              </a:ext>
            </a:extLst>
          </p:cNvPr>
          <p:cNvSpPr/>
          <p:nvPr/>
        </p:nvSpPr>
        <p:spPr>
          <a:xfrm>
            <a:off x="3813144" y="820495"/>
            <a:ext cx="2040575" cy="67046"/>
          </a:xfrm>
          <a:custGeom>
            <a:avLst/>
            <a:gdLst/>
            <a:ahLst/>
            <a:cxnLst/>
            <a:rect l="l" t="t" r="r" b="b"/>
            <a:pathLst>
              <a:path w="81623" h="7078" extrusionOk="0">
                <a:moveTo>
                  <a:pt x="31634" y="0"/>
                </a:moveTo>
                <a:lnTo>
                  <a:pt x="29668" y="18"/>
                </a:lnTo>
                <a:lnTo>
                  <a:pt x="27685" y="36"/>
                </a:lnTo>
                <a:lnTo>
                  <a:pt x="25719" y="90"/>
                </a:lnTo>
                <a:lnTo>
                  <a:pt x="23735" y="161"/>
                </a:lnTo>
                <a:lnTo>
                  <a:pt x="21769" y="250"/>
                </a:lnTo>
                <a:lnTo>
                  <a:pt x="19803" y="340"/>
                </a:lnTo>
                <a:lnTo>
                  <a:pt x="17837" y="483"/>
                </a:lnTo>
                <a:lnTo>
                  <a:pt x="16729" y="554"/>
                </a:lnTo>
                <a:lnTo>
                  <a:pt x="15639" y="661"/>
                </a:lnTo>
                <a:lnTo>
                  <a:pt x="14549" y="769"/>
                </a:lnTo>
                <a:lnTo>
                  <a:pt x="13459" y="876"/>
                </a:lnTo>
                <a:lnTo>
                  <a:pt x="12386" y="1019"/>
                </a:lnTo>
                <a:lnTo>
                  <a:pt x="11296" y="1162"/>
                </a:lnTo>
                <a:lnTo>
                  <a:pt x="10224" y="1341"/>
                </a:lnTo>
                <a:lnTo>
                  <a:pt x="9151" y="1519"/>
                </a:lnTo>
                <a:lnTo>
                  <a:pt x="8079" y="1716"/>
                </a:lnTo>
                <a:lnTo>
                  <a:pt x="7007" y="1930"/>
                </a:lnTo>
                <a:lnTo>
                  <a:pt x="5934" y="2163"/>
                </a:lnTo>
                <a:lnTo>
                  <a:pt x="4880" y="2413"/>
                </a:lnTo>
                <a:lnTo>
                  <a:pt x="3826" y="2681"/>
                </a:lnTo>
                <a:lnTo>
                  <a:pt x="2771" y="2985"/>
                </a:lnTo>
                <a:lnTo>
                  <a:pt x="1717" y="3289"/>
                </a:lnTo>
                <a:lnTo>
                  <a:pt x="662" y="3628"/>
                </a:lnTo>
                <a:lnTo>
                  <a:pt x="573" y="3664"/>
                </a:lnTo>
                <a:lnTo>
                  <a:pt x="501" y="3718"/>
                </a:lnTo>
                <a:lnTo>
                  <a:pt x="412" y="3789"/>
                </a:lnTo>
                <a:lnTo>
                  <a:pt x="340" y="3878"/>
                </a:lnTo>
                <a:lnTo>
                  <a:pt x="287" y="3968"/>
                </a:lnTo>
                <a:lnTo>
                  <a:pt x="233" y="4075"/>
                </a:lnTo>
                <a:lnTo>
                  <a:pt x="144" y="4307"/>
                </a:lnTo>
                <a:lnTo>
                  <a:pt x="72" y="4575"/>
                </a:lnTo>
                <a:lnTo>
                  <a:pt x="37" y="4861"/>
                </a:lnTo>
                <a:lnTo>
                  <a:pt x="1" y="5165"/>
                </a:lnTo>
                <a:lnTo>
                  <a:pt x="19" y="5469"/>
                </a:lnTo>
                <a:lnTo>
                  <a:pt x="37" y="5755"/>
                </a:lnTo>
                <a:lnTo>
                  <a:pt x="90" y="6041"/>
                </a:lnTo>
                <a:lnTo>
                  <a:pt x="162" y="6291"/>
                </a:lnTo>
                <a:lnTo>
                  <a:pt x="233" y="6523"/>
                </a:lnTo>
                <a:lnTo>
                  <a:pt x="340" y="6684"/>
                </a:lnTo>
                <a:lnTo>
                  <a:pt x="394" y="6756"/>
                </a:lnTo>
                <a:lnTo>
                  <a:pt x="466" y="6827"/>
                </a:lnTo>
                <a:lnTo>
                  <a:pt x="519" y="6863"/>
                </a:lnTo>
                <a:lnTo>
                  <a:pt x="591" y="6881"/>
                </a:lnTo>
                <a:lnTo>
                  <a:pt x="680" y="6899"/>
                </a:lnTo>
                <a:lnTo>
                  <a:pt x="752" y="6881"/>
                </a:lnTo>
                <a:lnTo>
                  <a:pt x="1681" y="6631"/>
                </a:lnTo>
                <a:lnTo>
                  <a:pt x="2610" y="6416"/>
                </a:lnTo>
                <a:lnTo>
                  <a:pt x="3540" y="6202"/>
                </a:lnTo>
                <a:lnTo>
                  <a:pt x="4487" y="5987"/>
                </a:lnTo>
                <a:lnTo>
                  <a:pt x="5416" y="5809"/>
                </a:lnTo>
                <a:lnTo>
                  <a:pt x="6363" y="5630"/>
                </a:lnTo>
                <a:lnTo>
                  <a:pt x="7311" y="5469"/>
                </a:lnTo>
                <a:lnTo>
                  <a:pt x="8258" y="5326"/>
                </a:lnTo>
                <a:lnTo>
                  <a:pt x="9205" y="5183"/>
                </a:lnTo>
                <a:lnTo>
                  <a:pt x="10134" y="5058"/>
                </a:lnTo>
                <a:lnTo>
                  <a:pt x="12047" y="4826"/>
                </a:lnTo>
                <a:lnTo>
                  <a:pt x="13941" y="4629"/>
                </a:lnTo>
                <a:lnTo>
                  <a:pt x="15853" y="4486"/>
                </a:lnTo>
                <a:lnTo>
                  <a:pt x="17766" y="4361"/>
                </a:lnTo>
                <a:lnTo>
                  <a:pt x="19660" y="4272"/>
                </a:lnTo>
                <a:lnTo>
                  <a:pt x="21590" y="4200"/>
                </a:lnTo>
                <a:lnTo>
                  <a:pt x="23503" y="4164"/>
                </a:lnTo>
                <a:lnTo>
                  <a:pt x="25415" y="4129"/>
                </a:lnTo>
                <a:lnTo>
                  <a:pt x="27327" y="4111"/>
                </a:lnTo>
                <a:lnTo>
                  <a:pt x="31152" y="4111"/>
                </a:lnTo>
                <a:lnTo>
                  <a:pt x="33136" y="4129"/>
                </a:lnTo>
                <a:lnTo>
                  <a:pt x="35119" y="4146"/>
                </a:lnTo>
                <a:lnTo>
                  <a:pt x="37103" y="4182"/>
                </a:lnTo>
                <a:lnTo>
                  <a:pt x="39087" y="4218"/>
                </a:lnTo>
                <a:lnTo>
                  <a:pt x="41071" y="4272"/>
                </a:lnTo>
                <a:lnTo>
                  <a:pt x="43055" y="4343"/>
                </a:lnTo>
                <a:lnTo>
                  <a:pt x="45038" y="4415"/>
                </a:lnTo>
                <a:lnTo>
                  <a:pt x="47022" y="4504"/>
                </a:lnTo>
                <a:lnTo>
                  <a:pt x="49006" y="4593"/>
                </a:lnTo>
                <a:lnTo>
                  <a:pt x="50972" y="4701"/>
                </a:lnTo>
                <a:lnTo>
                  <a:pt x="52956" y="4826"/>
                </a:lnTo>
                <a:lnTo>
                  <a:pt x="54939" y="4951"/>
                </a:lnTo>
                <a:lnTo>
                  <a:pt x="56905" y="5094"/>
                </a:lnTo>
                <a:lnTo>
                  <a:pt x="58889" y="5255"/>
                </a:lnTo>
                <a:lnTo>
                  <a:pt x="60873" y="5415"/>
                </a:lnTo>
                <a:lnTo>
                  <a:pt x="62839" y="5594"/>
                </a:lnTo>
                <a:lnTo>
                  <a:pt x="67325" y="6005"/>
                </a:lnTo>
                <a:lnTo>
                  <a:pt x="69577" y="6220"/>
                </a:lnTo>
                <a:lnTo>
                  <a:pt x="71811" y="6452"/>
                </a:lnTo>
                <a:lnTo>
                  <a:pt x="72954" y="6577"/>
                </a:lnTo>
                <a:lnTo>
                  <a:pt x="74098" y="6720"/>
                </a:lnTo>
                <a:lnTo>
                  <a:pt x="75260" y="6863"/>
                </a:lnTo>
                <a:lnTo>
                  <a:pt x="76439" y="6970"/>
                </a:lnTo>
                <a:lnTo>
                  <a:pt x="77029" y="7024"/>
                </a:lnTo>
                <a:lnTo>
                  <a:pt x="77601" y="7042"/>
                </a:lnTo>
                <a:lnTo>
                  <a:pt x="78191" y="7078"/>
                </a:lnTo>
                <a:lnTo>
                  <a:pt x="78781" y="7078"/>
                </a:lnTo>
                <a:lnTo>
                  <a:pt x="79353" y="7060"/>
                </a:lnTo>
                <a:lnTo>
                  <a:pt x="79925" y="7024"/>
                </a:lnTo>
                <a:lnTo>
                  <a:pt x="80496" y="6970"/>
                </a:lnTo>
                <a:lnTo>
                  <a:pt x="81050" y="6881"/>
                </a:lnTo>
                <a:lnTo>
                  <a:pt x="81122" y="6863"/>
                </a:lnTo>
                <a:lnTo>
                  <a:pt x="81193" y="6827"/>
                </a:lnTo>
                <a:lnTo>
                  <a:pt x="81247" y="6792"/>
                </a:lnTo>
                <a:lnTo>
                  <a:pt x="81301" y="6738"/>
                </a:lnTo>
                <a:lnTo>
                  <a:pt x="81408" y="6613"/>
                </a:lnTo>
                <a:lnTo>
                  <a:pt x="81479" y="6470"/>
                </a:lnTo>
                <a:lnTo>
                  <a:pt x="81551" y="6291"/>
                </a:lnTo>
                <a:lnTo>
                  <a:pt x="81587" y="6095"/>
                </a:lnTo>
                <a:lnTo>
                  <a:pt x="81622" y="5880"/>
                </a:lnTo>
                <a:lnTo>
                  <a:pt x="81622" y="5666"/>
                </a:lnTo>
                <a:lnTo>
                  <a:pt x="81622" y="5433"/>
                </a:lnTo>
                <a:lnTo>
                  <a:pt x="81604" y="5219"/>
                </a:lnTo>
                <a:lnTo>
                  <a:pt x="81551" y="5004"/>
                </a:lnTo>
                <a:lnTo>
                  <a:pt x="81497" y="4826"/>
                </a:lnTo>
                <a:lnTo>
                  <a:pt x="81444" y="4647"/>
                </a:lnTo>
                <a:lnTo>
                  <a:pt x="81354" y="4504"/>
                </a:lnTo>
                <a:lnTo>
                  <a:pt x="81247" y="4397"/>
                </a:lnTo>
                <a:lnTo>
                  <a:pt x="81140" y="4325"/>
                </a:lnTo>
                <a:lnTo>
                  <a:pt x="80693" y="4129"/>
                </a:lnTo>
                <a:lnTo>
                  <a:pt x="80246" y="3950"/>
                </a:lnTo>
                <a:lnTo>
                  <a:pt x="79782" y="3789"/>
                </a:lnTo>
                <a:lnTo>
                  <a:pt x="79317" y="3646"/>
                </a:lnTo>
                <a:lnTo>
                  <a:pt x="78852" y="3521"/>
                </a:lnTo>
                <a:lnTo>
                  <a:pt x="78388" y="3414"/>
                </a:lnTo>
                <a:lnTo>
                  <a:pt x="77422" y="3199"/>
                </a:lnTo>
                <a:lnTo>
                  <a:pt x="76457" y="3021"/>
                </a:lnTo>
                <a:lnTo>
                  <a:pt x="75492" y="2878"/>
                </a:lnTo>
                <a:lnTo>
                  <a:pt x="73562" y="2609"/>
                </a:lnTo>
                <a:lnTo>
                  <a:pt x="71560" y="2324"/>
                </a:lnTo>
                <a:lnTo>
                  <a:pt x="69559" y="2073"/>
                </a:lnTo>
                <a:lnTo>
                  <a:pt x="67539" y="1841"/>
                </a:lnTo>
                <a:lnTo>
                  <a:pt x="65520" y="1644"/>
                </a:lnTo>
                <a:lnTo>
                  <a:pt x="63518" y="1448"/>
                </a:lnTo>
                <a:lnTo>
                  <a:pt x="61498" y="1269"/>
                </a:lnTo>
                <a:lnTo>
                  <a:pt x="59479" y="1108"/>
                </a:lnTo>
                <a:lnTo>
                  <a:pt x="57477" y="965"/>
                </a:lnTo>
                <a:lnTo>
                  <a:pt x="55458" y="822"/>
                </a:lnTo>
                <a:lnTo>
                  <a:pt x="53438" y="697"/>
                </a:lnTo>
                <a:lnTo>
                  <a:pt x="49399" y="483"/>
                </a:lnTo>
                <a:lnTo>
                  <a:pt x="45467" y="304"/>
                </a:lnTo>
                <a:lnTo>
                  <a:pt x="41518" y="161"/>
                </a:lnTo>
                <a:lnTo>
                  <a:pt x="39534" y="107"/>
                </a:lnTo>
                <a:lnTo>
                  <a:pt x="37568" y="54"/>
                </a:lnTo>
                <a:lnTo>
                  <a:pt x="35584" y="18"/>
                </a:lnTo>
                <a:lnTo>
                  <a:pt x="33618" y="0"/>
                </a:lnTo>
                <a:close/>
              </a:path>
            </a:pathLst>
          </a:custGeom>
          <a:solidFill>
            <a:schemeClr val="accent6">
              <a:alpha val="2191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65E0E03-9A12-9A73-0218-B451C6C25B22}"/>
              </a:ext>
            </a:extLst>
          </p:cNvPr>
          <p:cNvSpPr/>
          <p:nvPr/>
        </p:nvSpPr>
        <p:spPr>
          <a:xfrm>
            <a:off x="1027517" y="902470"/>
            <a:ext cx="3692175" cy="461665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lIns="91440" tIns="45720" rIns="91440" bIns="45720">
            <a:spAutoFit/>
          </a:bodyPr>
          <a:lstStyle/>
          <a:p>
            <a:pPr algn="l"/>
            <a:r>
              <a:rPr lang="en-US" sz="2400" b="1" dirty="0">
                <a:solidFill>
                  <a:srgbClr val="A85753"/>
                </a:solidFill>
                <a:effectLst>
                  <a:innerShdw blurRad="63500" dist="50800" dir="10800000">
                    <a:prstClr val="black">
                      <a:alpha val="50000"/>
                    </a:prstClr>
                  </a:innerShdw>
                </a:effectLst>
                <a:latin typeface="Patrick Hand" panose="00000500000000000000" pitchFamily="2" charset="0"/>
              </a:rPr>
              <a:t>Payment Methods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9C417B4-D19F-102F-8A1D-98C662B4305B}"/>
              </a:ext>
            </a:extLst>
          </p:cNvPr>
          <p:cNvSpPr/>
          <p:nvPr/>
        </p:nvSpPr>
        <p:spPr>
          <a:xfrm>
            <a:off x="1956182" y="1498470"/>
            <a:ext cx="4533035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b="1" dirty="0">
                <a:ln w="0"/>
                <a:solidFill>
                  <a:schemeClr val="tx1"/>
                </a:solidFill>
                <a:latin typeface="Quicksand" panose="020B0604020202020204" charset="0"/>
              </a:rPr>
              <a:t>User has three modes of payment; </a:t>
            </a:r>
          </a:p>
          <a:p>
            <a:pPr algn="ctr"/>
            <a:r>
              <a:rPr lang="en-US" b="1" dirty="0">
                <a:ln w="0"/>
                <a:solidFill>
                  <a:schemeClr val="tx1"/>
                </a:solidFill>
                <a:latin typeface="Quicksand" panose="020B0604020202020204" charset="0"/>
              </a:rPr>
              <a:t>Cash, Credit and IUT Wallet</a:t>
            </a:r>
            <a:endParaRPr lang="en-US" b="1" cap="none" spc="0" dirty="0">
              <a:ln w="0"/>
              <a:solidFill>
                <a:schemeClr val="tx1"/>
              </a:solidFill>
              <a:latin typeface="Quicksand" panose="020B0604020202020204" charset="0"/>
            </a:endParaRPr>
          </a:p>
        </p:txBody>
      </p:sp>
      <p:sp>
        <p:nvSpPr>
          <p:cNvPr id="2" name="Google Shape;1290;p46">
            <a:extLst>
              <a:ext uri="{FF2B5EF4-FFF2-40B4-BE49-F238E27FC236}">
                <a16:creationId xmlns:a16="http://schemas.microsoft.com/office/drawing/2014/main" id="{826F208D-F3AB-826D-6EC7-4E03F1DE2DB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68071" y="418149"/>
            <a:ext cx="7704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A85753"/>
                </a:solidFill>
              </a:rPr>
              <a:t>TOOLS &amp; TECHNOLOGY</a:t>
            </a:r>
            <a:endParaRPr sz="2000" dirty="0">
              <a:solidFill>
                <a:srgbClr val="A85753"/>
              </a:solidFill>
            </a:endParaRPr>
          </a:p>
        </p:txBody>
      </p:sp>
      <p:grpSp>
        <p:nvGrpSpPr>
          <p:cNvPr id="14" name="Google Shape;1250;p60">
            <a:extLst>
              <a:ext uri="{FF2B5EF4-FFF2-40B4-BE49-F238E27FC236}">
                <a16:creationId xmlns:a16="http://schemas.microsoft.com/office/drawing/2014/main" id="{EFE1EC49-D7BC-7028-4EEC-FE611DFAF67E}"/>
              </a:ext>
            </a:extLst>
          </p:cNvPr>
          <p:cNvGrpSpPr/>
          <p:nvPr/>
        </p:nvGrpSpPr>
        <p:grpSpPr>
          <a:xfrm>
            <a:off x="2413766" y="1557493"/>
            <a:ext cx="198879" cy="182086"/>
            <a:chOff x="1740299" y="1849113"/>
            <a:chExt cx="413335" cy="378434"/>
          </a:xfrm>
          <a:solidFill>
            <a:schemeClr val="bg1">
              <a:lumMod val="10000"/>
            </a:schemeClr>
          </a:solidFill>
        </p:grpSpPr>
        <p:sp>
          <p:nvSpPr>
            <p:cNvPr id="15" name="Google Shape;1251;p60">
              <a:extLst>
                <a:ext uri="{FF2B5EF4-FFF2-40B4-BE49-F238E27FC236}">
                  <a16:creationId xmlns:a16="http://schemas.microsoft.com/office/drawing/2014/main" id="{8B48C6A4-1CD1-336A-B343-A66E80C81952}"/>
                </a:ext>
              </a:extLst>
            </p:cNvPr>
            <p:cNvSpPr/>
            <p:nvPr/>
          </p:nvSpPr>
          <p:spPr>
            <a:xfrm>
              <a:off x="1749884" y="1858697"/>
              <a:ext cx="403750" cy="368850"/>
            </a:xfrm>
            <a:custGeom>
              <a:avLst/>
              <a:gdLst/>
              <a:ahLst/>
              <a:cxnLst/>
              <a:rect l="l" t="t" r="r" b="b"/>
              <a:pathLst>
                <a:path w="16150" h="14754" extrusionOk="0">
                  <a:moveTo>
                    <a:pt x="9585" y="9288"/>
                  </a:moveTo>
                  <a:lnTo>
                    <a:pt x="9717" y="9989"/>
                  </a:lnTo>
                  <a:cubicBezTo>
                    <a:pt x="9723" y="10031"/>
                    <a:pt x="9747" y="10073"/>
                    <a:pt x="9777" y="10109"/>
                  </a:cubicBezTo>
                  <a:lnTo>
                    <a:pt x="10718" y="10972"/>
                  </a:lnTo>
                  <a:cubicBezTo>
                    <a:pt x="10293" y="11290"/>
                    <a:pt x="9813" y="11530"/>
                    <a:pt x="9298" y="11679"/>
                  </a:cubicBezTo>
                  <a:lnTo>
                    <a:pt x="8962" y="10972"/>
                  </a:lnTo>
                  <a:lnTo>
                    <a:pt x="9585" y="9288"/>
                  </a:lnTo>
                  <a:close/>
                  <a:moveTo>
                    <a:pt x="8037" y="432"/>
                  </a:moveTo>
                  <a:cubicBezTo>
                    <a:pt x="9661" y="432"/>
                    <a:pt x="11276" y="999"/>
                    <a:pt x="12571" y="2112"/>
                  </a:cubicBezTo>
                  <a:lnTo>
                    <a:pt x="12343" y="3473"/>
                  </a:lnTo>
                  <a:cubicBezTo>
                    <a:pt x="12331" y="3545"/>
                    <a:pt x="12355" y="3617"/>
                    <a:pt x="12409" y="3665"/>
                  </a:cubicBezTo>
                  <a:lnTo>
                    <a:pt x="12978" y="4192"/>
                  </a:lnTo>
                  <a:lnTo>
                    <a:pt x="12613" y="4948"/>
                  </a:lnTo>
                  <a:cubicBezTo>
                    <a:pt x="12535" y="5092"/>
                    <a:pt x="12636" y="5265"/>
                    <a:pt x="12804" y="5265"/>
                  </a:cubicBezTo>
                  <a:cubicBezTo>
                    <a:pt x="12882" y="5265"/>
                    <a:pt x="12960" y="5218"/>
                    <a:pt x="12996" y="5146"/>
                  </a:cubicBezTo>
                  <a:lnTo>
                    <a:pt x="13434" y="4240"/>
                  </a:lnTo>
                  <a:cubicBezTo>
                    <a:pt x="13476" y="4157"/>
                    <a:pt x="13458" y="4055"/>
                    <a:pt x="13392" y="3989"/>
                  </a:cubicBezTo>
                  <a:lnTo>
                    <a:pt x="12786" y="3431"/>
                  </a:lnTo>
                  <a:lnTo>
                    <a:pt x="12948" y="2460"/>
                  </a:lnTo>
                  <a:cubicBezTo>
                    <a:pt x="15513" y="5019"/>
                    <a:pt x="15682" y="9130"/>
                    <a:pt x="13322" y="11887"/>
                  </a:cubicBezTo>
                  <a:lnTo>
                    <a:pt x="13322" y="11887"/>
                  </a:lnTo>
                  <a:lnTo>
                    <a:pt x="11384" y="11008"/>
                  </a:lnTo>
                  <a:lnTo>
                    <a:pt x="11366" y="10990"/>
                  </a:lnTo>
                  <a:cubicBezTo>
                    <a:pt x="12990" y="9503"/>
                    <a:pt x="13422" y="7112"/>
                    <a:pt x="12427" y="5146"/>
                  </a:cubicBezTo>
                  <a:cubicBezTo>
                    <a:pt x="12387" y="5071"/>
                    <a:pt x="12310" y="5026"/>
                    <a:pt x="12227" y="5026"/>
                  </a:cubicBezTo>
                  <a:cubicBezTo>
                    <a:pt x="12210" y="5026"/>
                    <a:pt x="12193" y="5028"/>
                    <a:pt x="12175" y="5032"/>
                  </a:cubicBezTo>
                  <a:cubicBezTo>
                    <a:pt x="12043" y="5062"/>
                    <a:pt x="11977" y="5212"/>
                    <a:pt x="12037" y="5337"/>
                  </a:cubicBezTo>
                  <a:cubicBezTo>
                    <a:pt x="12954" y="7142"/>
                    <a:pt x="12553" y="9336"/>
                    <a:pt x="11048" y="10696"/>
                  </a:cubicBezTo>
                  <a:lnTo>
                    <a:pt x="10125" y="9839"/>
                  </a:lnTo>
                  <a:lnTo>
                    <a:pt x="9861" y="8442"/>
                  </a:lnTo>
                  <a:cubicBezTo>
                    <a:pt x="9839" y="8327"/>
                    <a:pt x="9744" y="8266"/>
                    <a:pt x="9649" y="8266"/>
                  </a:cubicBezTo>
                  <a:cubicBezTo>
                    <a:pt x="9566" y="8266"/>
                    <a:pt x="9484" y="8312"/>
                    <a:pt x="9447" y="8406"/>
                  </a:cubicBezTo>
                  <a:lnTo>
                    <a:pt x="8524" y="10912"/>
                  </a:lnTo>
                  <a:cubicBezTo>
                    <a:pt x="8500" y="10966"/>
                    <a:pt x="8506" y="11026"/>
                    <a:pt x="8530" y="11080"/>
                  </a:cubicBezTo>
                  <a:lnTo>
                    <a:pt x="8866" y="11787"/>
                  </a:lnTo>
                  <a:cubicBezTo>
                    <a:pt x="8592" y="11838"/>
                    <a:pt x="8316" y="11863"/>
                    <a:pt x="8043" y="11863"/>
                  </a:cubicBezTo>
                  <a:cubicBezTo>
                    <a:pt x="6898" y="11863"/>
                    <a:pt x="5786" y="11426"/>
                    <a:pt x="4940" y="10618"/>
                  </a:cubicBezTo>
                  <a:cubicBezTo>
                    <a:pt x="4874" y="10552"/>
                    <a:pt x="4808" y="10487"/>
                    <a:pt x="4742" y="10415"/>
                  </a:cubicBezTo>
                  <a:lnTo>
                    <a:pt x="4952" y="10325"/>
                  </a:lnTo>
                  <a:cubicBezTo>
                    <a:pt x="5048" y="10283"/>
                    <a:pt x="5102" y="10187"/>
                    <a:pt x="5084" y="10085"/>
                  </a:cubicBezTo>
                  <a:cubicBezTo>
                    <a:pt x="5065" y="9977"/>
                    <a:pt x="4973" y="9906"/>
                    <a:pt x="4870" y="9906"/>
                  </a:cubicBezTo>
                  <a:cubicBezTo>
                    <a:pt x="4842" y="9906"/>
                    <a:pt x="4813" y="9911"/>
                    <a:pt x="4784" y="9923"/>
                  </a:cubicBezTo>
                  <a:lnTo>
                    <a:pt x="4448" y="10067"/>
                  </a:lnTo>
                  <a:cubicBezTo>
                    <a:pt x="3909" y="9354"/>
                    <a:pt x="3597" y="8490"/>
                    <a:pt x="3561" y="7591"/>
                  </a:cubicBezTo>
                  <a:cubicBezTo>
                    <a:pt x="3552" y="7452"/>
                    <a:pt x="3448" y="7384"/>
                    <a:pt x="3344" y="7384"/>
                  </a:cubicBezTo>
                  <a:cubicBezTo>
                    <a:pt x="3233" y="7384"/>
                    <a:pt x="3123" y="7461"/>
                    <a:pt x="3129" y="7609"/>
                  </a:cubicBezTo>
                  <a:cubicBezTo>
                    <a:pt x="3171" y="8556"/>
                    <a:pt x="3489" y="9473"/>
                    <a:pt x="4047" y="10241"/>
                  </a:cubicBezTo>
                  <a:lnTo>
                    <a:pt x="3579" y="10439"/>
                  </a:lnTo>
                  <a:cubicBezTo>
                    <a:pt x="3501" y="10475"/>
                    <a:pt x="3447" y="10552"/>
                    <a:pt x="3447" y="10636"/>
                  </a:cubicBezTo>
                  <a:lnTo>
                    <a:pt x="3447" y="11482"/>
                  </a:lnTo>
                  <a:lnTo>
                    <a:pt x="2824" y="11961"/>
                  </a:lnTo>
                  <a:cubicBezTo>
                    <a:pt x="648" y="9485"/>
                    <a:pt x="510" y="5823"/>
                    <a:pt x="2500" y="3191"/>
                  </a:cubicBezTo>
                  <a:lnTo>
                    <a:pt x="2500" y="3191"/>
                  </a:lnTo>
                  <a:lnTo>
                    <a:pt x="3213" y="3683"/>
                  </a:lnTo>
                  <a:lnTo>
                    <a:pt x="4119" y="4420"/>
                  </a:lnTo>
                  <a:cubicBezTo>
                    <a:pt x="3633" y="5062"/>
                    <a:pt x="3309" y="5817"/>
                    <a:pt x="3183" y="6614"/>
                  </a:cubicBezTo>
                  <a:cubicBezTo>
                    <a:pt x="3160" y="6771"/>
                    <a:pt x="3282" y="6861"/>
                    <a:pt x="3402" y="6861"/>
                  </a:cubicBezTo>
                  <a:cubicBezTo>
                    <a:pt x="3497" y="6861"/>
                    <a:pt x="3590" y="6805"/>
                    <a:pt x="3609" y="6680"/>
                  </a:cubicBezTo>
                  <a:cubicBezTo>
                    <a:pt x="3723" y="5955"/>
                    <a:pt x="4011" y="5277"/>
                    <a:pt x="4448" y="4690"/>
                  </a:cubicBezTo>
                  <a:lnTo>
                    <a:pt x="5054" y="5188"/>
                  </a:lnTo>
                  <a:lnTo>
                    <a:pt x="5773" y="6686"/>
                  </a:lnTo>
                  <a:cubicBezTo>
                    <a:pt x="5791" y="6728"/>
                    <a:pt x="5827" y="6764"/>
                    <a:pt x="5869" y="6782"/>
                  </a:cubicBezTo>
                  <a:lnTo>
                    <a:pt x="7487" y="7567"/>
                  </a:lnTo>
                  <a:cubicBezTo>
                    <a:pt x="7493" y="7573"/>
                    <a:pt x="7505" y="7573"/>
                    <a:pt x="7517" y="7579"/>
                  </a:cubicBezTo>
                  <a:lnTo>
                    <a:pt x="7523" y="7579"/>
                  </a:lnTo>
                  <a:lnTo>
                    <a:pt x="7553" y="7585"/>
                  </a:lnTo>
                  <a:lnTo>
                    <a:pt x="7595" y="7585"/>
                  </a:lnTo>
                  <a:lnTo>
                    <a:pt x="7625" y="7579"/>
                  </a:lnTo>
                  <a:cubicBezTo>
                    <a:pt x="7637" y="7579"/>
                    <a:pt x="7643" y="7573"/>
                    <a:pt x="7655" y="7573"/>
                  </a:cubicBezTo>
                  <a:lnTo>
                    <a:pt x="7661" y="7573"/>
                  </a:lnTo>
                  <a:lnTo>
                    <a:pt x="7691" y="7555"/>
                  </a:lnTo>
                  <a:cubicBezTo>
                    <a:pt x="7697" y="7549"/>
                    <a:pt x="7709" y="7543"/>
                    <a:pt x="7715" y="7537"/>
                  </a:cubicBezTo>
                  <a:lnTo>
                    <a:pt x="7721" y="7531"/>
                  </a:lnTo>
                  <a:cubicBezTo>
                    <a:pt x="7727" y="7525"/>
                    <a:pt x="7739" y="7519"/>
                    <a:pt x="7745" y="7507"/>
                  </a:cubicBezTo>
                  <a:cubicBezTo>
                    <a:pt x="7805" y="7429"/>
                    <a:pt x="7805" y="7322"/>
                    <a:pt x="7745" y="7238"/>
                  </a:cubicBezTo>
                  <a:lnTo>
                    <a:pt x="6954" y="6249"/>
                  </a:lnTo>
                  <a:lnTo>
                    <a:pt x="5935" y="4318"/>
                  </a:lnTo>
                  <a:cubicBezTo>
                    <a:pt x="5929" y="4300"/>
                    <a:pt x="5923" y="4288"/>
                    <a:pt x="5911" y="4282"/>
                  </a:cubicBezTo>
                  <a:lnTo>
                    <a:pt x="5443" y="3719"/>
                  </a:lnTo>
                  <a:cubicBezTo>
                    <a:pt x="6231" y="3160"/>
                    <a:pt x="7140" y="2890"/>
                    <a:pt x="8042" y="2890"/>
                  </a:cubicBezTo>
                  <a:cubicBezTo>
                    <a:pt x="9382" y="2890"/>
                    <a:pt x="10706" y="3488"/>
                    <a:pt x="11587" y="4624"/>
                  </a:cubicBezTo>
                  <a:cubicBezTo>
                    <a:pt x="11635" y="4690"/>
                    <a:pt x="11696" y="4717"/>
                    <a:pt x="11756" y="4717"/>
                  </a:cubicBezTo>
                  <a:cubicBezTo>
                    <a:pt x="11914" y="4717"/>
                    <a:pt x="12063" y="4526"/>
                    <a:pt x="11923" y="4360"/>
                  </a:cubicBezTo>
                  <a:cubicBezTo>
                    <a:pt x="10959" y="3118"/>
                    <a:pt x="9510" y="2462"/>
                    <a:pt x="8042" y="2462"/>
                  </a:cubicBezTo>
                  <a:cubicBezTo>
                    <a:pt x="7046" y="2462"/>
                    <a:pt x="6041" y="2764"/>
                    <a:pt x="5174" y="3389"/>
                  </a:cubicBezTo>
                  <a:lnTo>
                    <a:pt x="4838" y="2982"/>
                  </a:lnTo>
                  <a:lnTo>
                    <a:pt x="4202" y="1585"/>
                  </a:lnTo>
                  <a:cubicBezTo>
                    <a:pt x="5371" y="813"/>
                    <a:pt x="6707" y="432"/>
                    <a:pt x="8037" y="432"/>
                  </a:cubicBezTo>
                  <a:close/>
                  <a:moveTo>
                    <a:pt x="11042" y="11278"/>
                  </a:moveTo>
                  <a:lnTo>
                    <a:pt x="11120" y="11350"/>
                  </a:lnTo>
                  <a:cubicBezTo>
                    <a:pt x="11132" y="11368"/>
                    <a:pt x="11156" y="11380"/>
                    <a:pt x="11174" y="11392"/>
                  </a:cubicBezTo>
                  <a:lnTo>
                    <a:pt x="13020" y="12231"/>
                  </a:lnTo>
                  <a:lnTo>
                    <a:pt x="13014" y="12231"/>
                  </a:lnTo>
                  <a:lnTo>
                    <a:pt x="12876" y="12369"/>
                  </a:lnTo>
                  <a:lnTo>
                    <a:pt x="12864" y="12381"/>
                  </a:lnTo>
                  <a:cubicBezTo>
                    <a:pt x="12756" y="12483"/>
                    <a:pt x="12654" y="12579"/>
                    <a:pt x="12541" y="12668"/>
                  </a:cubicBezTo>
                  <a:cubicBezTo>
                    <a:pt x="11827" y="13280"/>
                    <a:pt x="10994" y="13741"/>
                    <a:pt x="10095" y="14017"/>
                  </a:cubicBezTo>
                  <a:lnTo>
                    <a:pt x="9867" y="12878"/>
                  </a:lnTo>
                  <a:cubicBezTo>
                    <a:pt x="9861" y="12860"/>
                    <a:pt x="9861" y="12842"/>
                    <a:pt x="9849" y="12830"/>
                  </a:cubicBezTo>
                  <a:lnTo>
                    <a:pt x="9489" y="12081"/>
                  </a:lnTo>
                  <a:cubicBezTo>
                    <a:pt x="10053" y="11907"/>
                    <a:pt x="10574" y="11631"/>
                    <a:pt x="11042" y="11278"/>
                  </a:cubicBezTo>
                  <a:close/>
                  <a:moveTo>
                    <a:pt x="4322" y="10588"/>
                  </a:moveTo>
                  <a:cubicBezTo>
                    <a:pt x="4424" y="10708"/>
                    <a:pt x="4526" y="10822"/>
                    <a:pt x="4640" y="10924"/>
                  </a:cubicBezTo>
                  <a:cubicBezTo>
                    <a:pt x="5565" y="11811"/>
                    <a:pt x="6786" y="12289"/>
                    <a:pt x="8042" y="12289"/>
                  </a:cubicBezTo>
                  <a:cubicBezTo>
                    <a:pt x="8382" y="12289"/>
                    <a:pt x="8724" y="12254"/>
                    <a:pt x="9064" y="12183"/>
                  </a:cubicBezTo>
                  <a:lnTo>
                    <a:pt x="9447" y="12986"/>
                  </a:lnTo>
                  <a:lnTo>
                    <a:pt x="9669" y="14131"/>
                  </a:lnTo>
                  <a:cubicBezTo>
                    <a:pt x="9136" y="14257"/>
                    <a:pt x="8590" y="14323"/>
                    <a:pt x="8045" y="14323"/>
                  </a:cubicBezTo>
                  <a:cubicBezTo>
                    <a:pt x="8037" y="14323"/>
                    <a:pt x="8030" y="14323"/>
                    <a:pt x="8022" y="14323"/>
                  </a:cubicBezTo>
                  <a:cubicBezTo>
                    <a:pt x="6178" y="14323"/>
                    <a:pt x="4419" y="13586"/>
                    <a:pt x="3123" y="12279"/>
                  </a:cubicBezTo>
                  <a:lnTo>
                    <a:pt x="3795" y="11751"/>
                  </a:lnTo>
                  <a:cubicBezTo>
                    <a:pt x="3849" y="11715"/>
                    <a:pt x="3879" y="11649"/>
                    <a:pt x="3879" y="11583"/>
                  </a:cubicBezTo>
                  <a:lnTo>
                    <a:pt x="3879" y="10780"/>
                  </a:lnTo>
                  <a:lnTo>
                    <a:pt x="4322" y="10588"/>
                  </a:lnTo>
                  <a:close/>
                  <a:moveTo>
                    <a:pt x="8040" y="0"/>
                  </a:moveTo>
                  <a:cubicBezTo>
                    <a:pt x="6567" y="0"/>
                    <a:pt x="5088" y="440"/>
                    <a:pt x="3813" y="1333"/>
                  </a:cubicBezTo>
                  <a:cubicBezTo>
                    <a:pt x="3729" y="1393"/>
                    <a:pt x="3699" y="1501"/>
                    <a:pt x="3741" y="1597"/>
                  </a:cubicBezTo>
                  <a:lnTo>
                    <a:pt x="4460" y="3185"/>
                  </a:lnTo>
                  <a:cubicBezTo>
                    <a:pt x="4466" y="3203"/>
                    <a:pt x="4478" y="3221"/>
                    <a:pt x="4490" y="3233"/>
                  </a:cubicBezTo>
                  <a:lnTo>
                    <a:pt x="5569" y="4540"/>
                  </a:lnTo>
                  <a:lnTo>
                    <a:pt x="6594" y="6476"/>
                  </a:lnTo>
                  <a:cubicBezTo>
                    <a:pt x="6594" y="6482"/>
                    <a:pt x="6606" y="6494"/>
                    <a:pt x="6612" y="6506"/>
                  </a:cubicBezTo>
                  <a:lnTo>
                    <a:pt x="6822" y="6770"/>
                  </a:lnTo>
                  <a:lnTo>
                    <a:pt x="6127" y="6434"/>
                  </a:lnTo>
                  <a:lnTo>
                    <a:pt x="5425" y="4960"/>
                  </a:lnTo>
                  <a:cubicBezTo>
                    <a:pt x="5413" y="4930"/>
                    <a:pt x="5389" y="4906"/>
                    <a:pt x="5365" y="4882"/>
                  </a:cubicBezTo>
                  <a:lnTo>
                    <a:pt x="4556" y="4216"/>
                  </a:lnTo>
                  <a:lnTo>
                    <a:pt x="3483" y="3341"/>
                  </a:lnTo>
                  <a:lnTo>
                    <a:pt x="3465" y="3329"/>
                  </a:lnTo>
                  <a:lnTo>
                    <a:pt x="2578" y="2724"/>
                  </a:lnTo>
                  <a:cubicBezTo>
                    <a:pt x="2539" y="2697"/>
                    <a:pt x="2495" y="2684"/>
                    <a:pt x="2452" y="2684"/>
                  </a:cubicBezTo>
                  <a:cubicBezTo>
                    <a:pt x="2389" y="2684"/>
                    <a:pt x="2327" y="2712"/>
                    <a:pt x="2284" y="2766"/>
                  </a:cubicBezTo>
                  <a:cubicBezTo>
                    <a:pt x="0" y="5619"/>
                    <a:pt x="150" y="9719"/>
                    <a:pt x="2638" y="12399"/>
                  </a:cubicBezTo>
                  <a:cubicBezTo>
                    <a:pt x="2644" y="12399"/>
                    <a:pt x="2644" y="12405"/>
                    <a:pt x="2650" y="12411"/>
                  </a:cubicBezTo>
                  <a:cubicBezTo>
                    <a:pt x="2710" y="12471"/>
                    <a:pt x="2764" y="12531"/>
                    <a:pt x="2830" y="12591"/>
                  </a:cubicBezTo>
                  <a:cubicBezTo>
                    <a:pt x="4262" y="14026"/>
                    <a:pt x="6150" y="14754"/>
                    <a:pt x="8044" y="14754"/>
                  </a:cubicBezTo>
                  <a:cubicBezTo>
                    <a:pt x="9716" y="14754"/>
                    <a:pt x="11394" y="14187"/>
                    <a:pt x="12768" y="13040"/>
                  </a:cubicBezTo>
                  <a:lnTo>
                    <a:pt x="12786" y="13028"/>
                  </a:lnTo>
                  <a:cubicBezTo>
                    <a:pt x="12876" y="12956"/>
                    <a:pt x="12960" y="12878"/>
                    <a:pt x="13044" y="12800"/>
                  </a:cubicBezTo>
                  <a:lnTo>
                    <a:pt x="13092" y="12758"/>
                  </a:lnTo>
                  <a:lnTo>
                    <a:pt x="13158" y="12692"/>
                  </a:lnTo>
                  <a:lnTo>
                    <a:pt x="13200" y="12650"/>
                  </a:lnTo>
                  <a:lnTo>
                    <a:pt x="13260" y="12591"/>
                  </a:lnTo>
                  <a:cubicBezTo>
                    <a:pt x="13326" y="12531"/>
                    <a:pt x="13386" y="12465"/>
                    <a:pt x="13446" y="12399"/>
                  </a:cubicBezTo>
                  <a:lnTo>
                    <a:pt x="13452" y="12393"/>
                  </a:lnTo>
                  <a:cubicBezTo>
                    <a:pt x="16149" y="9485"/>
                    <a:pt x="16065" y="4966"/>
                    <a:pt x="13260" y="2160"/>
                  </a:cubicBezTo>
                  <a:cubicBezTo>
                    <a:pt x="13164" y="2059"/>
                    <a:pt x="13062" y="1963"/>
                    <a:pt x="12954" y="1873"/>
                  </a:cubicBezTo>
                  <a:lnTo>
                    <a:pt x="12948" y="1867"/>
                  </a:lnTo>
                  <a:cubicBezTo>
                    <a:pt x="11558" y="630"/>
                    <a:pt x="9803" y="0"/>
                    <a:pt x="804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252;p60">
              <a:extLst>
                <a:ext uri="{FF2B5EF4-FFF2-40B4-BE49-F238E27FC236}">
                  <a16:creationId xmlns:a16="http://schemas.microsoft.com/office/drawing/2014/main" id="{C06B859E-9483-ED81-165B-F6F8C272FF67}"/>
                </a:ext>
              </a:extLst>
            </p:cNvPr>
            <p:cNvSpPr/>
            <p:nvPr/>
          </p:nvSpPr>
          <p:spPr>
            <a:xfrm>
              <a:off x="1740299" y="1849113"/>
              <a:ext cx="403750" cy="368850"/>
            </a:xfrm>
            <a:custGeom>
              <a:avLst/>
              <a:gdLst/>
              <a:ahLst/>
              <a:cxnLst/>
              <a:rect l="l" t="t" r="r" b="b"/>
              <a:pathLst>
                <a:path w="16150" h="14754" extrusionOk="0">
                  <a:moveTo>
                    <a:pt x="9585" y="9288"/>
                  </a:moveTo>
                  <a:lnTo>
                    <a:pt x="9717" y="9989"/>
                  </a:lnTo>
                  <a:cubicBezTo>
                    <a:pt x="9723" y="10031"/>
                    <a:pt x="9747" y="10073"/>
                    <a:pt x="9777" y="10109"/>
                  </a:cubicBezTo>
                  <a:lnTo>
                    <a:pt x="10718" y="10972"/>
                  </a:lnTo>
                  <a:cubicBezTo>
                    <a:pt x="10293" y="11290"/>
                    <a:pt x="9813" y="11530"/>
                    <a:pt x="9298" y="11679"/>
                  </a:cubicBezTo>
                  <a:lnTo>
                    <a:pt x="8962" y="10972"/>
                  </a:lnTo>
                  <a:lnTo>
                    <a:pt x="9585" y="9288"/>
                  </a:lnTo>
                  <a:close/>
                  <a:moveTo>
                    <a:pt x="8037" y="432"/>
                  </a:moveTo>
                  <a:cubicBezTo>
                    <a:pt x="9661" y="432"/>
                    <a:pt x="11276" y="999"/>
                    <a:pt x="12571" y="2112"/>
                  </a:cubicBezTo>
                  <a:lnTo>
                    <a:pt x="12343" y="3473"/>
                  </a:lnTo>
                  <a:cubicBezTo>
                    <a:pt x="12331" y="3545"/>
                    <a:pt x="12355" y="3617"/>
                    <a:pt x="12409" y="3665"/>
                  </a:cubicBezTo>
                  <a:lnTo>
                    <a:pt x="12978" y="4192"/>
                  </a:lnTo>
                  <a:lnTo>
                    <a:pt x="12613" y="4948"/>
                  </a:lnTo>
                  <a:cubicBezTo>
                    <a:pt x="12535" y="5092"/>
                    <a:pt x="12636" y="5265"/>
                    <a:pt x="12804" y="5265"/>
                  </a:cubicBezTo>
                  <a:cubicBezTo>
                    <a:pt x="12882" y="5265"/>
                    <a:pt x="12960" y="5218"/>
                    <a:pt x="12996" y="5146"/>
                  </a:cubicBezTo>
                  <a:lnTo>
                    <a:pt x="13434" y="4240"/>
                  </a:lnTo>
                  <a:cubicBezTo>
                    <a:pt x="13476" y="4157"/>
                    <a:pt x="13458" y="4055"/>
                    <a:pt x="13392" y="3989"/>
                  </a:cubicBezTo>
                  <a:lnTo>
                    <a:pt x="12786" y="3431"/>
                  </a:lnTo>
                  <a:lnTo>
                    <a:pt x="12948" y="2460"/>
                  </a:lnTo>
                  <a:cubicBezTo>
                    <a:pt x="15513" y="5019"/>
                    <a:pt x="15682" y="9130"/>
                    <a:pt x="13322" y="11887"/>
                  </a:cubicBezTo>
                  <a:lnTo>
                    <a:pt x="13322" y="11887"/>
                  </a:lnTo>
                  <a:lnTo>
                    <a:pt x="11384" y="11008"/>
                  </a:lnTo>
                  <a:lnTo>
                    <a:pt x="11366" y="10990"/>
                  </a:lnTo>
                  <a:cubicBezTo>
                    <a:pt x="12990" y="9503"/>
                    <a:pt x="13422" y="7112"/>
                    <a:pt x="12427" y="5146"/>
                  </a:cubicBezTo>
                  <a:cubicBezTo>
                    <a:pt x="12387" y="5071"/>
                    <a:pt x="12310" y="5026"/>
                    <a:pt x="12227" y="5026"/>
                  </a:cubicBezTo>
                  <a:cubicBezTo>
                    <a:pt x="12210" y="5026"/>
                    <a:pt x="12193" y="5028"/>
                    <a:pt x="12175" y="5032"/>
                  </a:cubicBezTo>
                  <a:cubicBezTo>
                    <a:pt x="12043" y="5062"/>
                    <a:pt x="11977" y="5212"/>
                    <a:pt x="12037" y="5337"/>
                  </a:cubicBezTo>
                  <a:cubicBezTo>
                    <a:pt x="12954" y="7142"/>
                    <a:pt x="12553" y="9336"/>
                    <a:pt x="11048" y="10696"/>
                  </a:cubicBezTo>
                  <a:lnTo>
                    <a:pt x="10125" y="9839"/>
                  </a:lnTo>
                  <a:lnTo>
                    <a:pt x="9861" y="8442"/>
                  </a:lnTo>
                  <a:cubicBezTo>
                    <a:pt x="9839" y="8327"/>
                    <a:pt x="9744" y="8266"/>
                    <a:pt x="9649" y="8266"/>
                  </a:cubicBezTo>
                  <a:cubicBezTo>
                    <a:pt x="9566" y="8266"/>
                    <a:pt x="9484" y="8312"/>
                    <a:pt x="9447" y="8406"/>
                  </a:cubicBezTo>
                  <a:lnTo>
                    <a:pt x="8524" y="10912"/>
                  </a:lnTo>
                  <a:cubicBezTo>
                    <a:pt x="8500" y="10966"/>
                    <a:pt x="8506" y="11026"/>
                    <a:pt x="8530" y="11080"/>
                  </a:cubicBezTo>
                  <a:lnTo>
                    <a:pt x="8866" y="11787"/>
                  </a:lnTo>
                  <a:cubicBezTo>
                    <a:pt x="8592" y="11838"/>
                    <a:pt x="8316" y="11863"/>
                    <a:pt x="8043" y="11863"/>
                  </a:cubicBezTo>
                  <a:cubicBezTo>
                    <a:pt x="6898" y="11863"/>
                    <a:pt x="5786" y="11426"/>
                    <a:pt x="4940" y="10618"/>
                  </a:cubicBezTo>
                  <a:cubicBezTo>
                    <a:pt x="4874" y="10552"/>
                    <a:pt x="4808" y="10487"/>
                    <a:pt x="4742" y="10415"/>
                  </a:cubicBezTo>
                  <a:lnTo>
                    <a:pt x="4952" y="10325"/>
                  </a:lnTo>
                  <a:cubicBezTo>
                    <a:pt x="5048" y="10283"/>
                    <a:pt x="5102" y="10187"/>
                    <a:pt x="5084" y="10085"/>
                  </a:cubicBezTo>
                  <a:cubicBezTo>
                    <a:pt x="5065" y="9977"/>
                    <a:pt x="4973" y="9906"/>
                    <a:pt x="4870" y="9906"/>
                  </a:cubicBezTo>
                  <a:cubicBezTo>
                    <a:pt x="4842" y="9906"/>
                    <a:pt x="4813" y="9911"/>
                    <a:pt x="4784" y="9923"/>
                  </a:cubicBezTo>
                  <a:lnTo>
                    <a:pt x="4448" y="10067"/>
                  </a:lnTo>
                  <a:cubicBezTo>
                    <a:pt x="3909" y="9354"/>
                    <a:pt x="3597" y="8490"/>
                    <a:pt x="3561" y="7591"/>
                  </a:cubicBezTo>
                  <a:cubicBezTo>
                    <a:pt x="3552" y="7452"/>
                    <a:pt x="3448" y="7384"/>
                    <a:pt x="3344" y="7384"/>
                  </a:cubicBezTo>
                  <a:cubicBezTo>
                    <a:pt x="3233" y="7384"/>
                    <a:pt x="3123" y="7461"/>
                    <a:pt x="3129" y="7609"/>
                  </a:cubicBezTo>
                  <a:cubicBezTo>
                    <a:pt x="3171" y="8556"/>
                    <a:pt x="3489" y="9473"/>
                    <a:pt x="4047" y="10241"/>
                  </a:cubicBezTo>
                  <a:lnTo>
                    <a:pt x="3579" y="10439"/>
                  </a:lnTo>
                  <a:cubicBezTo>
                    <a:pt x="3501" y="10475"/>
                    <a:pt x="3447" y="10552"/>
                    <a:pt x="3447" y="10636"/>
                  </a:cubicBezTo>
                  <a:lnTo>
                    <a:pt x="3447" y="11482"/>
                  </a:lnTo>
                  <a:lnTo>
                    <a:pt x="2824" y="11961"/>
                  </a:lnTo>
                  <a:cubicBezTo>
                    <a:pt x="648" y="9485"/>
                    <a:pt x="510" y="5823"/>
                    <a:pt x="2500" y="3191"/>
                  </a:cubicBezTo>
                  <a:lnTo>
                    <a:pt x="2500" y="3191"/>
                  </a:lnTo>
                  <a:lnTo>
                    <a:pt x="3213" y="3683"/>
                  </a:lnTo>
                  <a:lnTo>
                    <a:pt x="4119" y="4420"/>
                  </a:lnTo>
                  <a:cubicBezTo>
                    <a:pt x="3633" y="5062"/>
                    <a:pt x="3309" y="5817"/>
                    <a:pt x="3183" y="6614"/>
                  </a:cubicBezTo>
                  <a:cubicBezTo>
                    <a:pt x="3160" y="6771"/>
                    <a:pt x="3282" y="6861"/>
                    <a:pt x="3402" y="6861"/>
                  </a:cubicBezTo>
                  <a:cubicBezTo>
                    <a:pt x="3497" y="6861"/>
                    <a:pt x="3590" y="6805"/>
                    <a:pt x="3609" y="6680"/>
                  </a:cubicBezTo>
                  <a:cubicBezTo>
                    <a:pt x="3723" y="5955"/>
                    <a:pt x="4011" y="5277"/>
                    <a:pt x="4448" y="4690"/>
                  </a:cubicBezTo>
                  <a:lnTo>
                    <a:pt x="5054" y="5188"/>
                  </a:lnTo>
                  <a:lnTo>
                    <a:pt x="5773" y="6686"/>
                  </a:lnTo>
                  <a:cubicBezTo>
                    <a:pt x="5791" y="6728"/>
                    <a:pt x="5827" y="6764"/>
                    <a:pt x="5869" y="6782"/>
                  </a:cubicBezTo>
                  <a:lnTo>
                    <a:pt x="7487" y="7567"/>
                  </a:lnTo>
                  <a:cubicBezTo>
                    <a:pt x="7493" y="7573"/>
                    <a:pt x="7505" y="7573"/>
                    <a:pt x="7517" y="7579"/>
                  </a:cubicBezTo>
                  <a:lnTo>
                    <a:pt x="7523" y="7579"/>
                  </a:lnTo>
                  <a:lnTo>
                    <a:pt x="7553" y="7585"/>
                  </a:lnTo>
                  <a:lnTo>
                    <a:pt x="7595" y="7585"/>
                  </a:lnTo>
                  <a:lnTo>
                    <a:pt x="7625" y="7579"/>
                  </a:lnTo>
                  <a:cubicBezTo>
                    <a:pt x="7637" y="7579"/>
                    <a:pt x="7643" y="7573"/>
                    <a:pt x="7655" y="7573"/>
                  </a:cubicBezTo>
                  <a:lnTo>
                    <a:pt x="7661" y="7573"/>
                  </a:lnTo>
                  <a:lnTo>
                    <a:pt x="7691" y="7555"/>
                  </a:lnTo>
                  <a:cubicBezTo>
                    <a:pt x="7697" y="7549"/>
                    <a:pt x="7709" y="7543"/>
                    <a:pt x="7715" y="7537"/>
                  </a:cubicBezTo>
                  <a:lnTo>
                    <a:pt x="7721" y="7531"/>
                  </a:lnTo>
                  <a:cubicBezTo>
                    <a:pt x="7727" y="7525"/>
                    <a:pt x="7739" y="7519"/>
                    <a:pt x="7745" y="7507"/>
                  </a:cubicBezTo>
                  <a:cubicBezTo>
                    <a:pt x="7805" y="7429"/>
                    <a:pt x="7805" y="7322"/>
                    <a:pt x="7745" y="7238"/>
                  </a:cubicBezTo>
                  <a:lnTo>
                    <a:pt x="6954" y="6249"/>
                  </a:lnTo>
                  <a:lnTo>
                    <a:pt x="5935" y="4318"/>
                  </a:lnTo>
                  <a:cubicBezTo>
                    <a:pt x="5929" y="4300"/>
                    <a:pt x="5923" y="4288"/>
                    <a:pt x="5911" y="4282"/>
                  </a:cubicBezTo>
                  <a:lnTo>
                    <a:pt x="5443" y="3719"/>
                  </a:lnTo>
                  <a:cubicBezTo>
                    <a:pt x="6231" y="3160"/>
                    <a:pt x="7140" y="2890"/>
                    <a:pt x="8042" y="2890"/>
                  </a:cubicBezTo>
                  <a:cubicBezTo>
                    <a:pt x="9382" y="2890"/>
                    <a:pt x="10706" y="3488"/>
                    <a:pt x="11587" y="4624"/>
                  </a:cubicBezTo>
                  <a:cubicBezTo>
                    <a:pt x="11635" y="4690"/>
                    <a:pt x="11696" y="4717"/>
                    <a:pt x="11756" y="4717"/>
                  </a:cubicBezTo>
                  <a:cubicBezTo>
                    <a:pt x="11914" y="4717"/>
                    <a:pt x="12063" y="4526"/>
                    <a:pt x="11923" y="4360"/>
                  </a:cubicBezTo>
                  <a:cubicBezTo>
                    <a:pt x="10959" y="3118"/>
                    <a:pt x="9510" y="2462"/>
                    <a:pt x="8042" y="2462"/>
                  </a:cubicBezTo>
                  <a:cubicBezTo>
                    <a:pt x="7046" y="2462"/>
                    <a:pt x="6041" y="2764"/>
                    <a:pt x="5174" y="3389"/>
                  </a:cubicBezTo>
                  <a:lnTo>
                    <a:pt x="4838" y="2982"/>
                  </a:lnTo>
                  <a:lnTo>
                    <a:pt x="4202" y="1585"/>
                  </a:lnTo>
                  <a:cubicBezTo>
                    <a:pt x="5371" y="813"/>
                    <a:pt x="6707" y="432"/>
                    <a:pt x="8037" y="432"/>
                  </a:cubicBezTo>
                  <a:close/>
                  <a:moveTo>
                    <a:pt x="11042" y="11278"/>
                  </a:moveTo>
                  <a:lnTo>
                    <a:pt x="11120" y="11350"/>
                  </a:lnTo>
                  <a:cubicBezTo>
                    <a:pt x="11132" y="11368"/>
                    <a:pt x="11156" y="11380"/>
                    <a:pt x="11174" y="11392"/>
                  </a:cubicBezTo>
                  <a:lnTo>
                    <a:pt x="13020" y="12231"/>
                  </a:lnTo>
                  <a:lnTo>
                    <a:pt x="13014" y="12231"/>
                  </a:lnTo>
                  <a:lnTo>
                    <a:pt x="12876" y="12369"/>
                  </a:lnTo>
                  <a:lnTo>
                    <a:pt x="12864" y="12381"/>
                  </a:lnTo>
                  <a:cubicBezTo>
                    <a:pt x="12756" y="12483"/>
                    <a:pt x="12654" y="12579"/>
                    <a:pt x="12541" y="12668"/>
                  </a:cubicBezTo>
                  <a:cubicBezTo>
                    <a:pt x="11827" y="13280"/>
                    <a:pt x="10994" y="13741"/>
                    <a:pt x="10095" y="14017"/>
                  </a:cubicBezTo>
                  <a:lnTo>
                    <a:pt x="9867" y="12878"/>
                  </a:lnTo>
                  <a:cubicBezTo>
                    <a:pt x="9861" y="12860"/>
                    <a:pt x="9861" y="12842"/>
                    <a:pt x="9849" y="12830"/>
                  </a:cubicBezTo>
                  <a:lnTo>
                    <a:pt x="9489" y="12081"/>
                  </a:lnTo>
                  <a:cubicBezTo>
                    <a:pt x="10053" y="11907"/>
                    <a:pt x="10574" y="11631"/>
                    <a:pt x="11042" y="11278"/>
                  </a:cubicBezTo>
                  <a:close/>
                  <a:moveTo>
                    <a:pt x="4322" y="10588"/>
                  </a:moveTo>
                  <a:cubicBezTo>
                    <a:pt x="4424" y="10708"/>
                    <a:pt x="4526" y="10822"/>
                    <a:pt x="4640" y="10924"/>
                  </a:cubicBezTo>
                  <a:cubicBezTo>
                    <a:pt x="5565" y="11811"/>
                    <a:pt x="6786" y="12289"/>
                    <a:pt x="8042" y="12289"/>
                  </a:cubicBezTo>
                  <a:cubicBezTo>
                    <a:pt x="8382" y="12289"/>
                    <a:pt x="8724" y="12254"/>
                    <a:pt x="9064" y="12183"/>
                  </a:cubicBezTo>
                  <a:lnTo>
                    <a:pt x="9447" y="12986"/>
                  </a:lnTo>
                  <a:lnTo>
                    <a:pt x="9669" y="14131"/>
                  </a:lnTo>
                  <a:cubicBezTo>
                    <a:pt x="9136" y="14257"/>
                    <a:pt x="8590" y="14323"/>
                    <a:pt x="8045" y="14323"/>
                  </a:cubicBezTo>
                  <a:cubicBezTo>
                    <a:pt x="8037" y="14323"/>
                    <a:pt x="8030" y="14323"/>
                    <a:pt x="8022" y="14323"/>
                  </a:cubicBezTo>
                  <a:cubicBezTo>
                    <a:pt x="6178" y="14323"/>
                    <a:pt x="4419" y="13586"/>
                    <a:pt x="3123" y="12279"/>
                  </a:cubicBezTo>
                  <a:lnTo>
                    <a:pt x="3795" y="11751"/>
                  </a:lnTo>
                  <a:cubicBezTo>
                    <a:pt x="3849" y="11715"/>
                    <a:pt x="3879" y="11649"/>
                    <a:pt x="3879" y="11583"/>
                  </a:cubicBezTo>
                  <a:lnTo>
                    <a:pt x="3879" y="10780"/>
                  </a:lnTo>
                  <a:lnTo>
                    <a:pt x="4322" y="10588"/>
                  </a:lnTo>
                  <a:close/>
                  <a:moveTo>
                    <a:pt x="8040" y="0"/>
                  </a:moveTo>
                  <a:cubicBezTo>
                    <a:pt x="6567" y="0"/>
                    <a:pt x="5088" y="440"/>
                    <a:pt x="3813" y="1333"/>
                  </a:cubicBezTo>
                  <a:cubicBezTo>
                    <a:pt x="3729" y="1393"/>
                    <a:pt x="3699" y="1501"/>
                    <a:pt x="3741" y="1597"/>
                  </a:cubicBezTo>
                  <a:lnTo>
                    <a:pt x="4460" y="3185"/>
                  </a:lnTo>
                  <a:cubicBezTo>
                    <a:pt x="4466" y="3203"/>
                    <a:pt x="4478" y="3221"/>
                    <a:pt x="4490" y="3233"/>
                  </a:cubicBezTo>
                  <a:lnTo>
                    <a:pt x="5569" y="4540"/>
                  </a:lnTo>
                  <a:lnTo>
                    <a:pt x="6594" y="6476"/>
                  </a:lnTo>
                  <a:cubicBezTo>
                    <a:pt x="6594" y="6482"/>
                    <a:pt x="6606" y="6494"/>
                    <a:pt x="6612" y="6506"/>
                  </a:cubicBezTo>
                  <a:lnTo>
                    <a:pt x="6822" y="6770"/>
                  </a:lnTo>
                  <a:lnTo>
                    <a:pt x="6127" y="6434"/>
                  </a:lnTo>
                  <a:lnTo>
                    <a:pt x="5425" y="4960"/>
                  </a:lnTo>
                  <a:cubicBezTo>
                    <a:pt x="5413" y="4930"/>
                    <a:pt x="5389" y="4906"/>
                    <a:pt x="5365" y="4882"/>
                  </a:cubicBezTo>
                  <a:lnTo>
                    <a:pt x="4556" y="4216"/>
                  </a:lnTo>
                  <a:lnTo>
                    <a:pt x="3483" y="3341"/>
                  </a:lnTo>
                  <a:lnTo>
                    <a:pt x="3465" y="3329"/>
                  </a:lnTo>
                  <a:lnTo>
                    <a:pt x="2578" y="2724"/>
                  </a:lnTo>
                  <a:cubicBezTo>
                    <a:pt x="2539" y="2697"/>
                    <a:pt x="2495" y="2684"/>
                    <a:pt x="2452" y="2684"/>
                  </a:cubicBezTo>
                  <a:cubicBezTo>
                    <a:pt x="2389" y="2684"/>
                    <a:pt x="2327" y="2712"/>
                    <a:pt x="2284" y="2766"/>
                  </a:cubicBezTo>
                  <a:cubicBezTo>
                    <a:pt x="0" y="5619"/>
                    <a:pt x="150" y="9719"/>
                    <a:pt x="2638" y="12399"/>
                  </a:cubicBezTo>
                  <a:cubicBezTo>
                    <a:pt x="2644" y="12399"/>
                    <a:pt x="2644" y="12405"/>
                    <a:pt x="2650" y="12411"/>
                  </a:cubicBezTo>
                  <a:cubicBezTo>
                    <a:pt x="2710" y="12471"/>
                    <a:pt x="2764" y="12531"/>
                    <a:pt x="2830" y="12591"/>
                  </a:cubicBezTo>
                  <a:cubicBezTo>
                    <a:pt x="4262" y="14026"/>
                    <a:pt x="6150" y="14754"/>
                    <a:pt x="8044" y="14754"/>
                  </a:cubicBezTo>
                  <a:cubicBezTo>
                    <a:pt x="9716" y="14754"/>
                    <a:pt x="11394" y="14187"/>
                    <a:pt x="12768" y="13040"/>
                  </a:cubicBezTo>
                  <a:lnTo>
                    <a:pt x="12786" y="13028"/>
                  </a:lnTo>
                  <a:cubicBezTo>
                    <a:pt x="12876" y="12956"/>
                    <a:pt x="12960" y="12878"/>
                    <a:pt x="13044" y="12800"/>
                  </a:cubicBezTo>
                  <a:lnTo>
                    <a:pt x="13092" y="12758"/>
                  </a:lnTo>
                  <a:lnTo>
                    <a:pt x="13158" y="12692"/>
                  </a:lnTo>
                  <a:lnTo>
                    <a:pt x="13200" y="12650"/>
                  </a:lnTo>
                  <a:lnTo>
                    <a:pt x="13260" y="12591"/>
                  </a:lnTo>
                  <a:cubicBezTo>
                    <a:pt x="13326" y="12531"/>
                    <a:pt x="13386" y="12465"/>
                    <a:pt x="13446" y="12399"/>
                  </a:cubicBezTo>
                  <a:lnTo>
                    <a:pt x="13452" y="12393"/>
                  </a:lnTo>
                  <a:cubicBezTo>
                    <a:pt x="16149" y="9485"/>
                    <a:pt x="16065" y="4966"/>
                    <a:pt x="13260" y="2160"/>
                  </a:cubicBezTo>
                  <a:cubicBezTo>
                    <a:pt x="13164" y="2059"/>
                    <a:pt x="13062" y="1963"/>
                    <a:pt x="12954" y="1873"/>
                  </a:cubicBezTo>
                  <a:lnTo>
                    <a:pt x="12948" y="1867"/>
                  </a:lnTo>
                  <a:cubicBezTo>
                    <a:pt x="11558" y="630"/>
                    <a:pt x="9803" y="0"/>
                    <a:pt x="804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D2D3B0B3-D1C8-DE2A-15F0-818B728E00E8}"/>
              </a:ext>
            </a:extLst>
          </p:cNvPr>
          <p:cNvGrpSpPr/>
          <p:nvPr/>
        </p:nvGrpSpPr>
        <p:grpSpPr>
          <a:xfrm>
            <a:off x="6967709" y="996821"/>
            <a:ext cx="1783429" cy="1219845"/>
            <a:chOff x="545264" y="3257542"/>
            <a:chExt cx="1783429" cy="1219845"/>
          </a:xfrm>
        </p:grpSpPr>
        <p:sp>
          <p:nvSpPr>
            <p:cNvPr id="43" name="Google Shape;259;p31">
              <a:extLst>
                <a:ext uri="{FF2B5EF4-FFF2-40B4-BE49-F238E27FC236}">
                  <a16:creationId xmlns:a16="http://schemas.microsoft.com/office/drawing/2014/main" id="{A3B7B28A-8C02-91FA-8E74-9576724611F9}"/>
                </a:ext>
              </a:extLst>
            </p:cNvPr>
            <p:cNvSpPr/>
            <p:nvPr/>
          </p:nvSpPr>
          <p:spPr>
            <a:xfrm>
              <a:off x="545264" y="3269889"/>
              <a:ext cx="245700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4" name="Google Shape;274;p31">
              <a:extLst>
                <a:ext uri="{FF2B5EF4-FFF2-40B4-BE49-F238E27FC236}">
                  <a16:creationId xmlns:a16="http://schemas.microsoft.com/office/drawing/2014/main" id="{87DEA286-122F-CDD6-12D8-894E8724416A}"/>
                </a:ext>
              </a:extLst>
            </p:cNvPr>
            <p:cNvSpPr/>
            <p:nvPr/>
          </p:nvSpPr>
          <p:spPr>
            <a:xfrm>
              <a:off x="545264" y="3449196"/>
              <a:ext cx="245700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5" name="Google Shape;275;p31">
              <a:extLst>
                <a:ext uri="{FF2B5EF4-FFF2-40B4-BE49-F238E27FC236}">
                  <a16:creationId xmlns:a16="http://schemas.microsoft.com/office/drawing/2014/main" id="{AADD8B87-81CC-2B3C-8DAE-8A805DC080EB}"/>
                </a:ext>
              </a:extLst>
            </p:cNvPr>
            <p:cNvSpPr/>
            <p:nvPr/>
          </p:nvSpPr>
          <p:spPr>
            <a:xfrm>
              <a:off x="831908" y="3661821"/>
              <a:ext cx="245700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6" name="Google Shape;276;p31">
              <a:extLst>
                <a:ext uri="{FF2B5EF4-FFF2-40B4-BE49-F238E27FC236}">
                  <a16:creationId xmlns:a16="http://schemas.microsoft.com/office/drawing/2014/main" id="{10E3E1C3-565F-092C-CF43-D7C6DCBEAAAB}"/>
                </a:ext>
              </a:extLst>
            </p:cNvPr>
            <p:cNvSpPr/>
            <p:nvPr/>
          </p:nvSpPr>
          <p:spPr>
            <a:xfrm>
              <a:off x="1191882" y="3661821"/>
              <a:ext cx="289125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7" name="Google Shape;277;p31">
              <a:extLst>
                <a:ext uri="{FF2B5EF4-FFF2-40B4-BE49-F238E27FC236}">
                  <a16:creationId xmlns:a16="http://schemas.microsoft.com/office/drawing/2014/main" id="{63F92066-E88B-0B53-28C6-3F3AE8487448}"/>
                </a:ext>
              </a:extLst>
            </p:cNvPr>
            <p:cNvSpPr/>
            <p:nvPr/>
          </p:nvSpPr>
          <p:spPr>
            <a:xfrm>
              <a:off x="1555231" y="3661821"/>
              <a:ext cx="365175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8" name="Google Shape;278;p31">
              <a:extLst>
                <a:ext uri="{FF2B5EF4-FFF2-40B4-BE49-F238E27FC236}">
                  <a16:creationId xmlns:a16="http://schemas.microsoft.com/office/drawing/2014/main" id="{F58D4F71-8765-B542-5B02-AB56BFDBFE18}"/>
                </a:ext>
              </a:extLst>
            </p:cNvPr>
            <p:cNvSpPr/>
            <p:nvPr/>
          </p:nvSpPr>
          <p:spPr>
            <a:xfrm>
              <a:off x="1969031" y="3661821"/>
              <a:ext cx="133200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9" name="Google Shape;279;p31">
              <a:extLst>
                <a:ext uri="{FF2B5EF4-FFF2-40B4-BE49-F238E27FC236}">
                  <a16:creationId xmlns:a16="http://schemas.microsoft.com/office/drawing/2014/main" id="{C245D429-A7A3-BB27-8127-EA607172A15D}"/>
                </a:ext>
              </a:extLst>
            </p:cNvPr>
            <p:cNvSpPr/>
            <p:nvPr/>
          </p:nvSpPr>
          <p:spPr>
            <a:xfrm>
              <a:off x="831908" y="3818214"/>
              <a:ext cx="245700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0" name="Google Shape;280;p31">
              <a:extLst>
                <a:ext uri="{FF2B5EF4-FFF2-40B4-BE49-F238E27FC236}">
                  <a16:creationId xmlns:a16="http://schemas.microsoft.com/office/drawing/2014/main" id="{F4F98A95-FAF3-C667-EEC4-74EFFB9DB2D8}"/>
                </a:ext>
              </a:extLst>
            </p:cNvPr>
            <p:cNvSpPr/>
            <p:nvPr/>
          </p:nvSpPr>
          <p:spPr>
            <a:xfrm>
              <a:off x="1191882" y="3818214"/>
              <a:ext cx="460125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1" name="Google Shape;281;p31">
              <a:extLst>
                <a:ext uri="{FF2B5EF4-FFF2-40B4-BE49-F238E27FC236}">
                  <a16:creationId xmlns:a16="http://schemas.microsoft.com/office/drawing/2014/main" id="{87118659-C355-1779-A4C0-9A28BDADE919}"/>
                </a:ext>
              </a:extLst>
            </p:cNvPr>
            <p:cNvSpPr/>
            <p:nvPr/>
          </p:nvSpPr>
          <p:spPr>
            <a:xfrm>
              <a:off x="1712622" y="3818214"/>
              <a:ext cx="195525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2" name="Google Shape;290;p31">
              <a:extLst>
                <a:ext uri="{FF2B5EF4-FFF2-40B4-BE49-F238E27FC236}">
                  <a16:creationId xmlns:a16="http://schemas.microsoft.com/office/drawing/2014/main" id="{B8C64DDF-0C52-7603-282B-BB7E39E13339}"/>
                </a:ext>
              </a:extLst>
            </p:cNvPr>
            <p:cNvSpPr/>
            <p:nvPr/>
          </p:nvSpPr>
          <p:spPr>
            <a:xfrm>
              <a:off x="1969202" y="3819761"/>
              <a:ext cx="349200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3" name="Google Shape;291;p31">
              <a:extLst>
                <a:ext uri="{FF2B5EF4-FFF2-40B4-BE49-F238E27FC236}">
                  <a16:creationId xmlns:a16="http://schemas.microsoft.com/office/drawing/2014/main" id="{CD514C5F-E5DB-9026-6E99-1F963B29CD28}"/>
                </a:ext>
              </a:extLst>
            </p:cNvPr>
            <p:cNvSpPr/>
            <p:nvPr/>
          </p:nvSpPr>
          <p:spPr>
            <a:xfrm>
              <a:off x="861124" y="3430117"/>
              <a:ext cx="474975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4" name="Google Shape;292;p31">
              <a:extLst>
                <a:ext uri="{FF2B5EF4-FFF2-40B4-BE49-F238E27FC236}">
                  <a16:creationId xmlns:a16="http://schemas.microsoft.com/office/drawing/2014/main" id="{8B6F61D2-7E1E-8848-4A0E-742DEEC17BBD}"/>
                </a:ext>
              </a:extLst>
            </p:cNvPr>
            <p:cNvSpPr/>
            <p:nvPr/>
          </p:nvSpPr>
          <p:spPr>
            <a:xfrm>
              <a:off x="861124" y="3257542"/>
              <a:ext cx="474975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5" name="Google Shape;275;p31">
              <a:extLst>
                <a:ext uri="{FF2B5EF4-FFF2-40B4-BE49-F238E27FC236}">
                  <a16:creationId xmlns:a16="http://schemas.microsoft.com/office/drawing/2014/main" id="{3214624D-CD49-CF26-1F4A-C82FEA49D92F}"/>
                </a:ext>
              </a:extLst>
            </p:cNvPr>
            <p:cNvSpPr/>
            <p:nvPr/>
          </p:nvSpPr>
          <p:spPr>
            <a:xfrm rot="10800000" flipH="1">
              <a:off x="842199" y="4366462"/>
              <a:ext cx="245700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6" name="Google Shape;276;p31">
              <a:extLst>
                <a:ext uri="{FF2B5EF4-FFF2-40B4-BE49-F238E27FC236}">
                  <a16:creationId xmlns:a16="http://schemas.microsoft.com/office/drawing/2014/main" id="{DEA02804-AE74-B2D7-0D95-AAEEF1A017F8}"/>
                </a:ext>
              </a:extLst>
            </p:cNvPr>
            <p:cNvSpPr/>
            <p:nvPr/>
          </p:nvSpPr>
          <p:spPr>
            <a:xfrm rot="10800000" flipH="1">
              <a:off x="1202173" y="4366462"/>
              <a:ext cx="289125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7" name="Google Shape;277;p31">
              <a:extLst>
                <a:ext uri="{FF2B5EF4-FFF2-40B4-BE49-F238E27FC236}">
                  <a16:creationId xmlns:a16="http://schemas.microsoft.com/office/drawing/2014/main" id="{056A30EB-E230-8758-79C4-82F2A7BF540C}"/>
                </a:ext>
              </a:extLst>
            </p:cNvPr>
            <p:cNvSpPr/>
            <p:nvPr/>
          </p:nvSpPr>
          <p:spPr>
            <a:xfrm rot="10800000" flipH="1">
              <a:off x="1565522" y="4366462"/>
              <a:ext cx="365175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8" name="Google Shape;278;p31">
              <a:extLst>
                <a:ext uri="{FF2B5EF4-FFF2-40B4-BE49-F238E27FC236}">
                  <a16:creationId xmlns:a16="http://schemas.microsoft.com/office/drawing/2014/main" id="{42DBA250-C5FF-20B4-09E6-6CE3E5CA7DE6}"/>
                </a:ext>
              </a:extLst>
            </p:cNvPr>
            <p:cNvSpPr/>
            <p:nvPr/>
          </p:nvSpPr>
          <p:spPr>
            <a:xfrm rot="10800000" flipH="1">
              <a:off x="1979322" y="4366462"/>
              <a:ext cx="133200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9" name="Google Shape;279;p31">
              <a:extLst>
                <a:ext uri="{FF2B5EF4-FFF2-40B4-BE49-F238E27FC236}">
                  <a16:creationId xmlns:a16="http://schemas.microsoft.com/office/drawing/2014/main" id="{596DD857-1FCC-2A8B-3A75-9F9E40E4D84F}"/>
                </a:ext>
              </a:extLst>
            </p:cNvPr>
            <p:cNvSpPr/>
            <p:nvPr/>
          </p:nvSpPr>
          <p:spPr>
            <a:xfrm rot="10800000" flipH="1">
              <a:off x="842199" y="4210068"/>
              <a:ext cx="245700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0" name="Google Shape;280;p31">
              <a:extLst>
                <a:ext uri="{FF2B5EF4-FFF2-40B4-BE49-F238E27FC236}">
                  <a16:creationId xmlns:a16="http://schemas.microsoft.com/office/drawing/2014/main" id="{23F1E685-45F5-1A94-18DA-47A7B5E18E31}"/>
                </a:ext>
              </a:extLst>
            </p:cNvPr>
            <p:cNvSpPr/>
            <p:nvPr/>
          </p:nvSpPr>
          <p:spPr>
            <a:xfrm rot="10800000" flipH="1">
              <a:off x="1202173" y="4210068"/>
              <a:ext cx="460125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1" name="Google Shape;281;p31">
              <a:extLst>
                <a:ext uri="{FF2B5EF4-FFF2-40B4-BE49-F238E27FC236}">
                  <a16:creationId xmlns:a16="http://schemas.microsoft.com/office/drawing/2014/main" id="{A69419FB-955F-6C3A-6270-CB6512986A15}"/>
                </a:ext>
              </a:extLst>
            </p:cNvPr>
            <p:cNvSpPr/>
            <p:nvPr/>
          </p:nvSpPr>
          <p:spPr>
            <a:xfrm rot="10800000" flipH="1">
              <a:off x="1722913" y="4210068"/>
              <a:ext cx="195525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2" name="Google Shape;290;p31">
              <a:extLst>
                <a:ext uri="{FF2B5EF4-FFF2-40B4-BE49-F238E27FC236}">
                  <a16:creationId xmlns:a16="http://schemas.microsoft.com/office/drawing/2014/main" id="{0D8545B9-1E41-CC78-AD47-6D63170550C3}"/>
                </a:ext>
              </a:extLst>
            </p:cNvPr>
            <p:cNvSpPr/>
            <p:nvPr/>
          </p:nvSpPr>
          <p:spPr>
            <a:xfrm rot="10800000" flipH="1">
              <a:off x="1979493" y="4208522"/>
              <a:ext cx="349200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409" name="Google Shape;2364;p51">
            <a:extLst>
              <a:ext uri="{FF2B5EF4-FFF2-40B4-BE49-F238E27FC236}">
                <a16:creationId xmlns:a16="http://schemas.microsoft.com/office/drawing/2014/main" id="{AA0EC3BC-6788-96CA-E68C-6438559CC4FE}"/>
              </a:ext>
            </a:extLst>
          </p:cNvPr>
          <p:cNvGrpSpPr/>
          <p:nvPr/>
        </p:nvGrpSpPr>
        <p:grpSpPr>
          <a:xfrm rot="16722506">
            <a:off x="621526" y="705074"/>
            <a:ext cx="624338" cy="500956"/>
            <a:chOff x="7694900" y="1959325"/>
            <a:chExt cx="928675" cy="745150"/>
          </a:xfrm>
          <a:solidFill>
            <a:schemeClr val="tx2">
              <a:lumMod val="2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cxnSp>
          <p:nvCxnSpPr>
            <p:cNvPr id="1410" name="Google Shape;2365;p51">
              <a:extLst>
                <a:ext uri="{FF2B5EF4-FFF2-40B4-BE49-F238E27FC236}">
                  <a16:creationId xmlns:a16="http://schemas.microsoft.com/office/drawing/2014/main" id="{D06AECA7-C511-E8F0-8123-CFE7AB38F670}"/>
                </a:ext>
              </a:extLst>
            </p:cNvPr>
            <p:cNvCxnSpPr/>
            <p:nvPr/>
          </p:nvCxnSpPr>
          <p:spPr>
            <a:xfrm rot="10800000" flipH="1">
              <a:off x="8174500" y="2010650"/>
              <a:ext cx="255000" cy="377400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411" name="Google Shape;2366;p51">
              <a:extLst>
                <a:ext uri="{FF2B5EF4-FFF2-40B4-BE49-F238E27FC236}">
                  <a16:creationId xmlns:a16="http://schemas.microsoft.com/office/drawing/2014/main" id="{8852871F-5B78-D822-FFC3-6CF4325E8471}"/>
                </a:ext>
              </a:extLst>
            </p:cNvPr>
            <p:cNvCxnSpPr/>
            <p:nvPr/>
          </p:nvCxnSpPr>
          <p:spPr>
            <a:xfrm rot="10800000">
              <a:off x="7990800" y="1959325"/>
              <a:ext cx="10200" cy="357300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412" name="Google Shape;2367;p51">
              <a:extLst>
                <a:ext uri="{FF2B5EF4-FFF2-40B4-BE49-F238E27FC236}">
                  <a16:creationId xmlns:a16="http://schemas.microsoft.com/office/drawing/2014/main" id="{ABC3CF43-7E86-6104-0D03-6A5E10AF7AC2}"/>
                </a:ext>
              </a:extLst>
            </p:cNvPr>
            <p:cNvCxnSpPr/>
            <p:nvPr/>
          </p:nvCxnSpPr>
          <p:spPr>
            <a:xfrm rot="10800000" flipH="1">
              <a:off x="8266350" y="2418725"/>
              <a:ext cx="316500" cy="91800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413" name="Google Shape;2368;p51">
              <a:extLst>
                <a:ext uri="{FF2B5EF4-FFF2-40B4-BE49-F238E27FC236}">
                  <a16:creationId xmlns:a16="http://schemas.microsoft.com/office/drawing/2014/main" id="{58BB61B2-C211-417A-E8C7-D8CFCCDE563B}"/>
                </a:ext>
              </a:extLst>
            </p:cNvPr>
            <p:cNvCxnSpPr/>
            <p:nvPr/>
          </p:nvCxnSpPr>
          <p:spPr>
            <a:xfrm rot="10800000">
              <a:off x="7694900" y="2010600"/>
              <a:ext cx="91800" cy="255000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414" name="Google Shape;2369;p51">
              <a:extLst>
                <a:ext uri="{FF2B5EF4-FFF2-40B4-BE49-F238E27FC236}">
                  <a16:creationId xmlns:a16="http://schemas.microsoft.com/office/drawing/2014/main" id="{18A027E1-F70D-2EA9-1E35-BD66E5DAC032}"/>
                </a:ext>
              </a:extLst>
            </p:cNvPr>
            <p:cNvCxnSpPr/>
            <p:nvPr/>
          </p:nvCxnSpPr>
          <p:spPr>
            <a:xfrm>
              <a:off x="8347875" y="2642675"/>
              <a:ext cx="275700" cy="61800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1415" name="Google Shape;2370;p51">
            <a:extLst>
              <a:ext uri="{FF2B5EF4-FFF2-40B4-BE49-F238E27FC236}">
                <a16:creationId xmlns:a16="http://schemas.microsoft.com/office/drawing/2014/main" id="{1C46029E-8553-539E-30C8-6ADBC97B33D5}"/>
              </a:ext>
            </a:extLst>
          </p:cNvPr>
          <p:cNvGrpSpPr/>
          <p:nvPr/>
        </p:nvGrpSpPr>
        <p:grpSpPr>
          <a:xfrm rot="6750663">
            <a:off x="8194508" y="4503944"/>
            <a:ext cx="551874" cy="442812"/>
            <a:chOff x="7694900" y="1959325"/>
            <a:chExt cx="928675" cy="745150"/>
          </a:xfrm>
          <a:solidFill>
            <a:schemeClr val="tx2">
              <a:lumMod val="2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cxnSp>
          <p:nvCxnSpPr>
            <p:cNvPr id="1418" name="Google Shape;2371;p51">
              <a:extLst>
                <a:ext uri="{FF2B5EF4-FFF2-40B4-BE49-F238E27FC236}">
                  <a16:creationId xmlns:a16="http://schemas.microsoft.com/office/drawing/2014/main" id="{50CA46E4-EC08-A588-6B3A-C20562EB9469}"/>
                </a:ext>
              </a:extLst>
            </p:cNvPr>
            <p:cNvCxnSpPr/>
            <p:nvPr/>
          </p:nvCxnSpPr>
          <p:spPr>
            <a:xfrm rot="10800000" flipH="1">
              <a:off x="8174500" y="2010650"/>
              <a:ext cx="255000" cy="377400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419" name="Google Shape;2372;p51">
              <a:extLst>
                <a:ext uri="{FF2B5EF4-FFF2-40B4-BE49-F238E27FC236}">
                  <a16:creationId xmlns:a16="http://schemas.microsoft.com/office/drawing/2014/main" id="{901C6C10-90D8-A858-9264-9A93DB90B2CB}"/>
                </a:ext>
              </a:extLst>
            </p:cNvPr>
            <p:cNvCxnSpPr/>
            <p:nvPr/>
          </p:nvCxnSpPr>
          <p:spPr>
            <a:xfrm rot="10800000">
              <a:off x="7990800" y="1959325"/>
              <a:ext cx="10200" cy="357300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420" name="Google Shape;2373;p51">
              <a:extLst>
                <a:ext uri="{FF2B5EF4-FFF2-40B4-BE49-F238E27FC236}">
                  <a16:creationId xmlns:a16="http://schemas.microsoft.com/office/drawing/2014/main" id="{79207433-9930-FB38-0D81-C5A57CE95064}"/>
                </a:ext>
              </a:extLst>
            </p:cNvPr>
            <p:cNvCxnSpPr/>
            <p:nvPr/>
          </p:nvCxnSpPr>
          <p:spPr>
            <a:xfrm rot="10800000" flipH="1">
              <a:off x="8266350" y="2418725"/>
              <a:ext cx="316500" cy="91800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421" name="Google Shape;2374;p51">
              <a:extLst>
                <a:ext uri="{FF2B5EF4-FFF2-40B4-BE49-F238E27FC236}">
                  <a16:creationId xmlns:a16="http://schemas.microsoft.com/office/drawing/2014/main" id="{2B9E0410-F58B-9454-C779-D89C372FF65C}"/>
                </a:ext>
              </a:extLst>
            </p:cNvPr>
            <p:cNvCxnSpPr/>
            <p:nvPr/>
          </p:nvCxnSpPr>
          <p:spPr>
            <a:xfrm rot="10800000">
              <a:off x="7694900" y="2010600"/>
              <a:ext cx="91800" cy="255000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422" name="Google Shape;2375;p51">
              <a:extLst>
                <a:ext uri="{FF2B5EF4-FFF2-40B4-BE49-F238E27FC236}">
                  <a16:creationId xmlns:a16="http://schemas.microsoft.com/office/drawing/2014/main" id="{ED59A322-3D53-5AF3-4510-F123494DECCE}"/>
                </a:ext>
              </a:extLst>
            </p:cNvPr>
            <p:cNvCxnSpPr/>
            <p:nvPr/>
          </p:nvCxnSpPr>
          <p:spPr>
            <a:xfrm>
              <a:off x="8347875" y="2642675"/>
              <a:ext cx="275700" cy="61800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1E68C9C4-DFB7-62E5-5918-C5EEA6234A19}"/>
              </a:ext>
            </a:extLst>
          </p:cNvPr>
          <p:cNvCxnSpPr>
            <a:cxnSpLocks/>
          </p:cNvCxnSpPr>
          <p:nvPr/>
        </p:nvCxnSpPr>
        <p:spPr>
          <a:xfrm flipV="1">
            <a:off x="8863584" y="-704783"/>
            <a:ext cx="0" cy="1727565"/>
          </a:xfrm>
          <a:prstGeom prst="straightConnector1">
            <a:avLst/>
          </a:prstGeom>
          <a:ln w="57150">
            <a:solidFill>
              <a:srgbClr val="A85753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E421349-E056-C101-344C-F68984D3BA3C}"/>
              </a:ext>
            </a:extLst>
          </p:cNvPr>
          <p:cNvGrpSpPr/>
          <p:nvPr/>
        </p:nvGrpSpPr>
        <p:grpSpPr>
          <a:xfrm>
            <a:off x="2558375" y="2264761"/>
            <a:ext cx="3508326" cy="2160209"/>
            <a:chOff x="721765" y="2282906"/>
            <a:chExt cx="3508326" cy="2160209"/>
          </a:xfrm>
          <a:effectLst>
            <a:outerShdw blurRad="50800" dist="50800" dir="5400000" sx="102000" sy="102000" algn="ctr" rotWithShape="0">
              <a:srgbClr val="000000">
                <a:alpha val="43137"/>
              </a:srgbClr>
            </a:outerShdw>
          </a:effectLst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862EF73D-BE45-7B65-CC5E-0FF8FD0C1D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9257" t="3954" b="26663"/>
            <a:stretch/>
          </p:blipFill>
          <p:spPr>
            <a:xfrm>
              <a:off x="721765" y="2282906"/>
              <a:ext cx="3508326" cy="2160209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F7BF95F3-DC51-4F55-C903-BCBF7F99E2C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92840" y="2417241"/>
              <a:ext cx="3380683" cy="1965349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4D90ACB8-9B54-E646-A435-DE348BCCDB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9257" t="97737"/>
            <a:stretch/>
          </p:blipFill>
          <p:spPr>
            <a:xfrm>
              <a:off x="729018" y="4373723"/>
              <a:ext cx="3456816" cy="69392"/>
            </a:xfrm>
            <a:prstGeom prst="rect">
              <a:avLst/>
            </a:prstGeom>
          </p:spPr>
        </p:pic>
      </p:grp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D5B69AC6-E3C5-9104-43A1-1846F0E8C520}"/>
              </a:ext>
            </a:extLst>
          </p:cNvPr>
          <p:cNvCxnSpPr>
            <a:cxnSpLocks/>
          </p:cNvCxnSpPr>
          <p:nvPr/>
        </p:nvCxnSpPr>
        <p:spPr>
          <a:xfrm flipV="1">
            <a:off x="8863584" y="4035684"/>
            <a:ext cx="0" cy="1757790"/>
          </a:xfrm>
          <a:prstGeom prst="straightConnector1">
            <a:avLst/>
          </a:prstGeom>
          <a:ln w="57150">
            <a:solidFill>
              <a:srgbClr val="A85753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Google Shape;1203;p43">
            <a:extLst>
              <a:ext uri="{FF2B5EF4-FFF2-40B4-BE49-F238E27FC236}">
                <a16:creationId xmlns:a16="http://schemas.microsoft.com/office/drawing/2014/main" id="{3BE97A7C-25E9-6756-BF6F-D93F8D552DE5}"/>
              </a:ext>
            </a:extLst>
          </p:cNvPr>
          <p:cNvSpPr txBox="1">
            <a:spLocks/>
          </p:cNvSpPr>
          <p:nvPr/>
        </p:nvSpPr>
        <p:spPr>
          <a:xfrm>
            <a:off x="8081099" y="62465"/>
            <a:ext cx="453867" cy="183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Font typeface="Patrick Hand"/>
              <a:buNone/>
              <a:defRPr sz="3200" b="1" i="0" u="none" strike="noStrike" cap="none">
                <a:solidFill>
                  <a:schemeClr val="accent5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sz="1800" dirty="0">
                <a:uFill>
                  <a:noFill/>
                </a:uFill>
                <a:hlinkClick r:id="" action="ppaction://hlinkshowjump?jump=nextslide"/>
              </a:rPr>
              <a:t>07 </a:t>
            </a:r>
            <a:r>
              <a:rPr lang="en-US" sz="1800" dirty="0">
                <a:solidFill>
                  <a:schemeClr val="accent2"/>
                </a:solidFill>
                <a:uFill>
                  <a:noFill/>
                </a:uFill>
                <a:hlinkClick r:id="" action="ppaction://hlinkshowjump?jump=nextslid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&gt;&gt;</a:t>
            </a:r>
            <a:endParaRPr lang="en-US" sz="1800" dirty="0">
              <a:solidFill>
                <a:schemeClr val="accent2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2B21FCF-88E6-DC33-D7FD-47A152B26F4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7222" t="7319" r="18136" b="31311"/>
          <a:stretch/>
        </p:blipFill>
        <p:spPr>
          <a:xfrm>
            <a:off x="3225787" y="2496249"/>
            <a:ext cx="2227557" cy="1471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300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u"/>
      </p:transition>
    </mc:Choice>
    <mc:Fallback xmlns=""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2">
          <a:extLst>
            <a:ext uri="{FF2B5EF4-FFF2-40B4-BE49-F238E27FC236}">
              <a16:creationId xmlns:a16="http://schemas.microsoft.com/office/drawing/2014/main" id="{6E08C705-FEEE-706D-ABD3-16998511EE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6" name="Google Shape;1416;p49">
            <a:extLst>
              <a:ext uri="{FF2B5EF4-FFF2-40B4-BE49-F238E27FC236}">
                <a16:creationId xmlns:a16="http://schemas.microsoft.com/office/drawing/2014/main" id="{9CE7F3B1-1617-161C-E570-C72B0A34EAE9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4657559" y="4738825"/>
            <a:ext cx="982800" cy="1830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uFill>
                  <a:noFill/>
                </a:uFill>
                <a:hlinkClick r:id="" action="ppaction://hlinkshowjump?jump=nextslide"/>
              </a:rPr>
              <a:t>Next </a:t>
            </a:r>
            <a:r>
              <a:rPr lang="en" sz="1800" dirty="0">
                <a:solidFill>
                  <a:schemeClr val="accent2"/>
                </a:solidFill>
                <a:uFill>
                  <a:noFill/>
                </a:uFill>
                <a:hlinkClick r:id="" action="ppaction://hlinkshowjump?jump=nextslid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&gt;&gt;</a:t>
            </a:r>
            <a:endParaRPr sz="1800" dirty="0">
              <a:solidFill>
                <a:schemeClr val="accent2"/>
              </a:solidFill>
            </a:endParaRPr>
          </a:p>
        </p:txBody>
      </p:sp>
      <p:sp>
        <p:nvSpPr>
          <p:cNvPr id="1417" name="Google Shape;1417;p49">
            <a:extLst>
              <a:ext uri="{FF2B5EF4-FFF2-40B4-BE49-F238E27FC236}">
                <a16:creationId xmlns:a16="http://schemas.microsoft.com/office/drawing/2014/main" id="{68245268-E7EC-1BCF-9459-C45DE254A216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3503641" y="4738825"/>
            <a:ext cx="982800" cy="1830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accent2"/>
                </a:solidFill>
                <a:uFill>
                  <a:noFill/>
                </a:uFill>
                <a:hlinkClick r:id="" action="ppaction://hlinkshowjump?jump=previousslid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&lt;&lt;</a:t>
            </a:r>
            <a:r>
              <a:rPr lang="en" sz="1800" dirty="0">
                <a:uFill>
                  <a:noFill/>
                </a:uFill>
                <a:hlinkClick r:id="" action="ppaction://hlinkshowjump?jump=previousslide"/>
              </a:rPr>
              <a:t> Previous</a:t>
            </a:r>
            <a:endParaRPr sz="1800" dirty="0"/>
          </a:p>
        </p:txBody>
      </p:sp>
      <p:sp>
        <p:nvSpPr>
          <p:cNvPr id="1456" name="Google Shape;1456;p49">
            <a:extLst>
              <a:ext uri="{FF2B5EF4-FFF2-40B4-BE49-F238E27FC236}">
                <a16:creationId xmlns:a16="http://schemas.microsoft.com/office/drawing/2014/main" id="{852B7F72-E1E2-949B-01F0-CCFAD473957F}"/>
              </a:ext>
            </a:extLst>
          </p:cNvPr>
          <p:cNvSpPr/>
          <p:nvPr/>
        </p:nvSpPr>
        <p:spPr>
          <a:xfrm>
            <a:off x="3813144" y="820495"/>
            <a:ext cx="2040575" cy="67046"/>
          </a:xfrm>
          <a:custGeom>
            <a:avLst/>
            <a:gdLst/>
            <a:ahLst/>
            <a:cxnLst/>
            <a:rect l="l" t="t" r="r" b="b"/>
            <a:pathLst>
              <a:path w="81623" h="7078" extrusionOk="0">
                <a:moveTo>
                  <a:pt x="31634" y="0"/>
                </a:moveTo>
                <a:lnTo>
                  <a:pt x="29668" y="18"/>
                </a:lnTo>
                <a:lnTo>
                  <a:pt x="27685" y="36"/>
                </a:lnTo>
                <a:lnTo>
                  <a:pt x="25719" y="90"/>
                </a:lnTo>
                <a:lnTo>
                  <a:pt x="23735" y="161"/>
                </a:lnTo>
                <a:lnTo>
                  <a:pt x="21769" y="250"/>
                </a:lnTo>
                <a:lnTo>
                  <a:pt x="19803" y="340"/>
                </a:lnTo>
                <a:lnTo>
                  <a:pt x="17837" y="483"/>
                </a:lnTo>
                <a:lnTo>
                  <a:pt x="16729" y="554"/>
                </a:lnTo>
                <a:lnTo>
                  <a:pt x="15639" y="661"/>
                </a:lnTo>
                <a:lnTo>
                  <a:pt x="14549" y="769"/>
                </a:lnTo>
                <a:lnTo>
                  <a:pt x="13459" y="876"/>
                </a:lnTo>
                <a:lnTo>
                  <a:pt x="12386" y="1019"/>
                </a:lnTo>
                <a:lnTo>
                  <a:pt x="11296" y="1162"/>
                </a:lnTo>
                <a:lnTo>
                  <a:pt x="10224" y="1341"/>
                </a:lnTo>
                <a:lnTo>
                  <a:pt x="9151" y="1519"/>
                </a:lnTo>
                <a:lnTo>
                  <a:pt x="8079" y="1716"/>
                </a:lnTo>
                <a:lnTo>
                  <a:pt x="7007" y="1930"/>
                </a:lnTo>
                <a:lnTo>
                  <a:pt x="5934" y="2163"/>
                </a:lnTo>
                <a:lnTo>
                  <a:pt x="4880" y="2413"/>
                </a:lnTo>
                <a:lnTo>
                  <a:pt x="3826" y="2681"/>
                </a:lnTo>
                <a:lnTo>
                  <a:pt x="2771" y="2985"/>
                </a:lnTo>
                <a:lnTo>
                  <a:pt x="1717" y="3289"/>
                </a:lnTo>
                <a:lnTo>
                  <a:pt x="662" y="3628"/>
                </a:lnTo>
                <a:lnTo>
                  <a:pt x="573" y="3664"/>
                </a:lnTo>
                <a:lnTo>
                  <a:pt x="501" y="3718"/>
                </a:lnTo>
                <a:lnTo>
                  <a:pt x="412" y="3789"/>
                </a:lnTo>
                <a:lnTo>
                  <a:pt x="340" y="3878"/>
                </a:lnTo>
                <a:lnTo>
                  <a:pt x="287" y="3968"/>
                </a:lnTo>
                <a:lnTo>
                  <a:pt x="233" y="4075"/>
                </a:lnTo>
                <a:lnTo>
                  <a:pt x="144" y="4307"/>
                </a:lnTo>
                <a:lnTo>
                  <a:pt x="72" y="4575"/>
                </a:lnTo>
                <a:lnTo>
                  <a:pt x="37" y="4861"/>
                </a:lnTo>
                <a:lnTo>
                  <a:pt x="1" y="5165"/>
                </a:lnTo>
                <a:lnTo>
                  <a:pt x="19" y="5469"/>
                </a:lnTo>
                <a:lnTo>
                  <a:pt x="37" y="5755"/>
                </a:lnTo>
                <a:lnTo>
                  <a:pt x="90" y="6041"/>
                </a:lnTo>
                <a:lnTo>
                  <a:pt x="162" y="6291"/>
                </a:lnTo>
                <a:lnTo>
                  <a:pt x="233" y="6523"/>
                </a:lnTo>
                <a:lnTo>
                  <a:pt x="340" y="6684"/>
                </a:lnTo>
                <a:lnTo>
                  <a:pt x="394" y="6756"/>
                </a:lnTo>
                <a:lnTo>
                  <a:pt x="466" y="6827"/>
                </a:lnTo>
                <a:lnTo>
                  <a:pt x="519" y="6863"/>
                </a:lnTo>
                <a:lnTo>
                  <a:pt x="591" y="6881"/>
                </a:lnTo>
                <a:lnTo>
                  <a:pt x="680" y="6899"/>
                </a:lnTo>
                <a:lnTo>
                  <a:pt x="752" y="6881"/>
                </a:lnTo>
                <a:lnTo>
                  <a:pt x="1681" y="6631"/>
                </a:lnTo>
                <a:lnTo>
                  <a:pt x="2610" y="6416"/>
                </a:lnTo>
                <a:lnTo>
                  <a:pt x="3540" y="6202"/>
                </a:lnTo>
                <a:lnTo>
                  <a:pt x="4487" y="5987"/>
                </a:lnTo>
                <a:lnTo>
                  <a:pt x="5416" y="5809"/>
                </a:lnTo>
                <a:lnTo>
                  <a:pt x="6363" y="5630"/>
                </a:lnTo>
                <a:lnTo>
                  <a:pt x="7311" y="5469"/>
                </a:lnTo>
                <a:lnTo>
                  <a:pt x="8258" y="5326"/>
                </a:lnTo>
                <a:lnTo>
                  <a:pt x="9205" y="5183"/>
                </a:lnTo>
                <a:lnTo>
                  <a:pt x="10134" y="5058"/>
                </a:lnTo>
                <a:lnTo>
                  <a:pt x="12047" y="4826"/>
                </a:lnTo>
                <a:lnTo>
                  <a:pt x="13941" y="4629"/>
                </a:lnTo>
                <a:lnTo>
                  <a:pt x="15853" y="4486"/>
                </a:lnTo>
                <a:lnTo>
                  <a:pt x="17766" y="4361"/>
                </a:lnTo>
                <a:lnTo>
                  <a:pt x="19660" y="4272"/>
                </a:lnTo>
                <a:lnTo>
                  <a:pt x="21590" y="4200"/>
                </a:lnTo>
                <a:lnTo>
                  <a:pt x="23503" y="4164"/>
                </a:lnTo>
                <a:lnTo>
                  <a:pt x="25415" y="4129"/>
                </a:lnTo>
                <a:lnTo>
                  <a:pt x="27327" y="4111"/>
                </a:lnTo>
                <a:lnTo>
                  <a:pt x="31152" y="4111"/>
                </a:lnTo>
                <a:lnTo>
                  <a:pt x="33136" y="4129"/>
                </a:lnTo>
                <a:lnTo>
                  <a:pt x="35119" y="4146"/>
                </a:lnTo>
                <a:lnTo>
                  <a:pt x="37103" y="4182"/>
                </a:lnTo>
                <a:lnTo>
                  <a:pt x="39087" y="4218"/>
                </a:lnTo>
                <a:lnTo>
                  <a:pt x="41071" y="4272"/>
                </a:lnTo>
                <a:lnTo>
                  <a:pt x="43055" y="4343"/>
                </a:lnTo>
                <a:lnTo>
                  <a:pt x="45038" y="4415"/>
                </a:lnTo>
                <a:lnTo>
                  <a:pt x="47022" y="4504"/>
                </a:lnTo>
                <a:lnTo>
                  <a:pt x="49006" y="4593"/>
                </a:lnTo>
                <a:lnTo>
                  <a:pt x="50972" y="4701"/>
                </a:lnTo>
                <a:lnTo>
                  <a:pt x="52956" y="4826"/>
                </a:lnTo>
                <a:lnTo>
                  <a:pt x="54939" y="4951"/>
                </a:lnTo>
                <a:lnTo>
                  <a:pt x="56905" y="5094"/>
                </a:lnTo>
                <a:lnTo>
                  <a:pt x="58889" y="5255"/>
                </a:lnTo>
                <a:lnTo>
                  <a:pt x="60873" y="5415"/>
                </a:lnTo>
                <a:lnTo>
                  <a:pt x="62839" y="5594"/>
                </a:lnTo>
                <a:lnTo>
                  <a:pt x="67325" y="6005"/>
                </a:lnTo>
                <a:lnTo>
                  <a:pt x="69577" y="6220"/>
                </a:lnTo>
                <a:lnTo>
                  <a:pt x="71811" y="6452"/>
                </a:lnTo>
                <a:lnTo>
                  <a:pt x="72954" y="6577"/>
                </a:lnTo>
                <a:lnTo>
                  <a:pt x="74098" y="6720"/>
                </a:lnTo>
                <a:lnTo>
                  <a:pt x="75260" y="6863"/>
                </a:lnTo>
                <a:lnTo>
                  <a:pt x="76439" y="6970"/>
                </a:lnTo>
                <a:lnTo>
                  <a:pt x="77029" y="7024"/>
                </a:lnTo>
                <a:lnTo>
                  <a:pt x="77601" y="7042"/>
                </a:lnTo>
                <a:lnTo>
                  <a:pt x="78191" y="7078"/>
                </a:lnTo>
                <a:lnTo>
                  <a:pt x="78781" y="7078"/>
                </a:lnTo>
                <a:lnTo>
                  <a:pt x="79353" y="7060"/>
                </a:lnTo>
                <a:lnTo>
                  <a:pt x="79925" y="7024"/>
                </a:lnTo>
                <a:lnTo>
                  <a:pt x="80496" y="6970"/>
                </a:lnTo>
                <a:lnTo>
                  <a:pt x="81050" y="6881"/>
                </a:lnTo>
                <a:lnTo>
                  <a:pt x="81122" y="6863"/>
                </a:lnTo>
                <a:lnTo>
                  <a:pt x="81193" y="6827"/>
                </a:lnTo>
                <a:lnTo>
                  <a:pt x="81247" y="6792"/>
                </a:lnTo>
                <a:lnTo>
                  <a:pt x="81301" y="6738"/>
                </a:lnTo>
                <a:lnTo>
                  <a:pt x="81408" y="6613"/>
                </a:lnTo>
                <a:lnTo>
                  <a:pt x="81479" y="6470"/>
                </a:lnTo>
                <a:lnTo>
                  <a:pt x="81551" y="6291"/>
                </a:lnTo>
                <a:lnTo>
                  <a:pt x="81587" y="6095"/>
                </a:lnTo>
                <a:lnTo>
                  <a:pt x="81622" y="5880"/>
                </a:lnTo>
                <a:lnTo>
                  <a:pt x="81622" y="5666"/>
                </a:lnTo>
                <a:lnTo>
                  <a:pt x="81622" y="5433"/>
                </a:lnTo>
                <a:lnTo>
                  <a:pt x="81604" y="5219"/>
                </a:lnTo>
                <a:lnTo>
                  <a:pt x="81551" y="5004"/>
                </a:lnTo>
                <a:lnTo>
                  <a:pt x="81497" y="4826"/>
                </a:lnTo>
                <a:lnTo>
                  <a:pt x="81444" y="4647"/>
                </a:lnTo>
                <a:lnTo>
                  <a:pt x="81354" y="4504"/>
                </a:lnTo>
                <a:lnTo>
                  <a:pt x="81247" y="4397"/>
                </a:lnTo>
                <a:lnTo>
                  <a:pt x="81140" y="4325"/>
                </a:lnTo>
                <a:lnTo>
                  <a:pt x="80693" y="4129"/>
                </a:lnTo>
                <a:lnTo>
                  <a:pt x="80246" y="3950"/>
                </a:lnTo>
                <a:lnTo>
                  <a:pt x="79782" y="3789"/>
                </a:lnTo>
                <a:lnTo>
                  <a:pt x="79317" y="3646"/>
                </a:lnTo>
                <a:lnTo>
                  <a:pt x="78852" y="3521"/>
                </a:lnTo>
                <a:lnTo>
                  <a:pt x="78388" y="3414"/>
                </a:lnTo>
                <a:lnTo>
                  <a:pt x="77422" y="3199"/>
                </a:lnTo>
                <a:lnTo>
                  <a:pt x="76457" y="3021"/>
                </a:lnTo>
                <a:lnTo>
                  <a:pt x="75492" y="2878"/>
                </a:lnTo>
                <a:lnTo>
                  <a:pt x="73562" y="2609"/>
                </a:lnTo>
                <a:lnTo>
                  <a:pt x="71560" y="2324"/>
                </a:lnTo>
                <a:lnTo>
                  <a:pt x="69559" y="2073"/>
                </a:lnTo>
                <a:lnTo>
                  <a:pt x="67539" y="1841"/>
                </a:lnTo>
                <a:lnTo>
                  <a:pt x="65520" y="1644"/>
                </a:lnTo>
                <a:lnTo>
                  <a:pt x="63518" y="1448"/>
                </a:lnTo>
                <a:lnTo>
                  <a:pt x="61498" y="1269"/>
                </a:lnTo>
                <a:lnTo>
                  <a:pt x="59479" y="1108"/>
                </a:lnTo>
                <a:lnTo>
                  <a:pt x="57477" y="965"/>
                </a:lnTo>
                <a:lnTo>
                  <a:pt x="55458" y="822"/>
                </a:lnTo>
                <a:lnTo>
                  <a:pt x="53438" y="697"/>
                </a:lnTo>
                <a:lnTo>
                  <a:pt x="49399" y="483"/>
                </a:lnTo>
                <a:lnTo>
                  <a:pt x="45467" y="304"/>
                </a:lnTo>
                <a:lnTo>
                  <a:pt x="41518" y="161"/>
                </a:lnTo>
                <a:lnTo>
                  <a:pt x="39534" y="107"/>
                </a:lnTo>
                <a:lnTo>
                  <a:pt x="37568" y="54"/>
                </a:lnTo>
                <a:lnTo>
                  <a:pt x="35584" y="18"/>
                </a:lnTo>
                <a:lnTo>
                  <a:pt x="33618" y="0"/>
                </a:lnTo>
                <a:close/>
              </a:path>
            </a:pathLst>
          </a:custGeom>
          <a:solidFill>
            <a:schemeClr val="accent6">
              <a:alpha val="2191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C62AF38-02DA-9368-A214-587D0D33A683}"/>
              </a:ext>
            </a:extLst>
          </p:cNvPr>
          <p:cNvSpPr/>
          <p:nvPr/>
        </p:nvSpPr>
        <p:spPr>
          <a:xfrm>
            <a:off x="1027517" y="902470"/>
            <a:ext cx="3692175" cy="461665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lIns="91440" tIns="45720" rIns="91440" bIns="45720">
            <a:spAutoFit/>
          </a:bodyPr>
          <a:lstStyle/>
          <a:p>
            <a:pPr algn="l"/>
            <a:r>
              <a:rPr lang="en-US" sz="2400" b="1" dirty="0">
                <a:solidFill>
                  <a:srgbClr val="A85753"/>
                </a:solidFill>
                <a:effectLst>
                  <a:innerShdw blurRad="63500" dist="50800" dir="10800000">
                    <a:prstClr val="black">
                      <a:alpha val="50000"/>
                    </a:prstClr>
                  </a:innerShdw>
                </a:effectLst>
                <a:latin typeface="Patrick Hand" panose="00000500000000000000" pitchFamily="2" charset="0"/>
              </a:rPr>
              <a:t>Discount Coupon Feature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A7282B8-2A35-349E-9A60-63ED5F6677E6}"/>
              </a:ext>
            </a:extLst>
          </p:cNvPr>
          <p:cNvSpPr/>
          <p:nvPr/>
        </p:nvSpPr>
        <p:spPr>
          <a:xfrm>
            <a:off x="1922626" y="1469823"/>
            <a:ext cx="4533035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b="1" dirty="0">
                <a:ln w="0"/>
                <a:solidFill>
                  <a:schemeClr val="tx1"/>
                </a:solidFill>
                <a:latin typeface="Quicksand" panose="020B0604020202020204" charset="0"/>
              </a:rPr>
              <a:t>User can get discount coupon through a link, redirecting to a discount web page</a:t>
            </a:r>
            <a:endParaRPr lang="en-US" b="1" cap="none" spc="0" dirty="0">
              <a:ln w="0"/>
              <a:solidFill>
                <a:schemeClr val="tx1"/>
              </a:solidFill>
              <a:latin typeface="Quicksand" panose="020B0604020202020204" charset="0"/>
            </a:endParaRPr>
          </a:p>
        </p:txBody>
      </p:sp>
      <p:sp>
        <p:nvSpPr>
          <p:cNvPr id="2" name="Google Shape;1290;p46">
            <a:extLst>
              <a:ext uri="{FF2B5EF4-FFF2-40B4-BE49-F238E27FC236}">
                <a16:creationId xmlns:a16="http://schemas.microsoft.com/office/drawing/2014/main" id="{41A635F9-F8FD-FAAD-3502-0B683AF808E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68071" y="418149"/>
            <a:ext cx="7704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A85753"/>
                </a:solidFill>
              </a:rPr>
              <a:t>TOOLS &amp; TECHNOLOGY</a:t>
            </a:r>
            <a:endParaRPr sz="2000" dirty="0">
              <a:solidFill>
                <a:srgbClr val="A85753"/>
              </a:solidFill>
            </a:endParaRPr>
          </a:p>
        </p:txBody>
      </p:sp>
      <p:grpSp>
        <p:nvGrpSpPr>
          <p:cNvPr id="14" name="Google Shape;1250;p60">
            <a:extLst>
              <a:ext uri="{FF2B5EF4-FFF2-40B4-BE49-F238E27FC236}">
                <a16:creationId xmlns:a16="http://schemas.microsoft.com/office/drawing/2014/main" id="{40BD7E05-F48B-DE33-7879-A6D722C2C639}"/>
              </a:ext>
            </a:extLst>
          </p:cNvPr>
          <p:cNvGrpSpPr/>
          <p:nvPr/>
        </p:nvGrpSpPr>
        <p:grpSpPr>
          <a:xfrm>
            <a:off x="1922626" y="1566247"/>
            <a:ext cx="198879" cy="182086"/>
            <a:chOff x="1740299" y="1849113"/>
            <a:chExt cx="413335" cy="378434"/>
          </a:xfrm>
          <a:solidFill>
            <a:schemeClr val="bg1">
              <a:lumMod val="10000"/>
            </a:schemeClr>
          </a:solidFill>
        </p:grpSpPr>
        <p:sp>
          <p:nvSpPr>
            <p:cNvPr id="15" name="Google Shape;1251;p60">
              <a:extLst>
                <a:ext uri="{FF2B5EF4-FFF2-40B4-BE49-F238E27FC236}">
                  <a16:creationId xmlns:a16="http://schemas.microsoft.com/office/drawing/2014/main" id="{E74DC27C-96A3-6086-F4C8-8C493B57A28A}"/>
                </a:ext>
              </a:extLst>
            </p:cNvPr>
            <p:cNvSpPr/>
            <p:nvPr/>
          </p:nvSpPr>
          <p:spPr>
            <a:xfrm>
              <a:off x="1749884" y="1858697"/>
              <a:ext cx="403750" cy="368850"/>
            </a:xfrm>
            <a:custGeom>
              <a:avLst/>
              <a:gdLst/>
              <a:ahLst/>
              <a:cxnLst/>
              <a:rect l="l" t="t" r="r" b="b"/>
              <a:pathLst>
                <a:path w="16150" h="14754" extrusionOk="0">
                  <a:moveTo>
                    <a:pt x="9585" y="9288"/>
                  </a:moveTo>
                  <a:lnTo>
                    <a:pt x="9717" y="9989"/>
                  </a:lnTo>
                  <a:cubicBezTo>
                    <a:pt x="9723" y="10031"/>
                    <a:pt x="9747" y="10073"/>
                    <a:pt x="9777" y="10109"/>
                  </a:cubicBezTo>
                  <a:lnTo>
                    <a:pt x="10718" y="10972"/>
                  </a:lnTo>
                  <a:cubicBezTo>
                    <a:pt x="10293" y="11290"/>
                    <a:pt x="9813" y="11530"/>
                    <a:pt x="9298" y="11679"/>
                  </a:cubicBezTo>
                  <a:lnTo>
                    <a:pt x="8962" y="10972"/>
                  </a:lnTo>
                  <a:lnTo>
                    <a:pt x="9585" y="9288"/>
                  </a:lnTo>
                  <a:close/>
                  <a:moveTo>
                    <a:pt x="8037" y="432"/>
                  </a:moveTo>
                  <a:cubicBezTo>
                    <a:pt x="9661" y="432"/>
                    <a:pt x="11276" y="999"/>
                    <a:pt x="12571" y="2112"/>
                  </a:cubicBezTo>
                  <a:lnTo>
                    <a:pt x="12343" y="3473"/>
                  </a:lnTo>
                  <a:cubicBezTo>
                    <a:pt x="12331" y="3545"/>
                    <a:pt x="12355" y="3617"/>
                    <a:pt x="12409" y="3665"/>
                  </a:cubicBezTo>
                  <a:lnTo>
                    <a:pt x="12978" y="4192"/>
                  </a:lnTo>
                  <a:lnTo>
                    <a:pt x="12613" y="4948"/>
                  </a:lnTo>
                  <a:cubicBezTo>
                    <a:pt x="12535" y="5092"/>
                    <a:pt x="12636" y="5265"/>
                    <a:pt x="12804" y="5265"/>
                  </a:cubicBezTo>
                  <a:cubicBezTo>
                    <a:pt x="12882" y="5265"/>
                    <a:pt x="12960" y="5218"/>
                    <a:pt x="12996" y="5146"/>
                  </a:cubicBezTo>
                  <a:lnTo>
                    <a:pt x="13434" y="4240"/>
                  </a:lnTo>
                  <a:cubicBezTo>
                    <a:pt x="13476" y="4157"/>
                    <a:pt x="13458" y="4055"/>
                    <a:pt x="13392" y="3989"/>
                  </a:cubicBezTo>
                  <a:lnTo>
                    <a:pt x="12786" y="3431"/>
                  </a:lnTo>
                  <a:lnTo>
                    <a:pt x="12948" y="2460"/>
                  </a:lnTo>
                  <a:cubicBezTo>
                    <a:pt x="15513" y="5019"/>
                    <a:pt x="15682" y="9130"/>
                    <a:pt x="13322" y="11887"/>
                  </a:cubicBezTo>
                  <a:lnTo>
                    <a:pt x="13322" y="11887"/>
                  </a:lnTo>
                  <a:lnTo>
                    <a:pt x="11384" y="11008"/>
                  </a:lnTo>
                  <a:lnTo>
                    <a:pt x="11366" y="10990"/>
                  </a:lnTo>
                  <a:cubicBezTo>
                    <a:pt x="12990" y="9503"/>
                    <a:pt x="13422" y="7112"/>
                    <a:pt x="12427" y="5146"/>
                  </a:cubicBezTo>
                  <a:cubicBezTo>
                    <a:pt x="12387" y="5071"/>
                    <a:pt x="12310" y="5026"/>
                    <a:pt x="12227" y="5026"/>
                  </a:cubicBezTo>
                  <a:cubicBezTo>
                    <a:pt x="12210" y="5026"/>
                    <a:pt x="12193" y="5028"/>
                    <a:pt x="12175" y="5032"/>
                  </a:cubicBezTo>
                  <a:cubicBezTo>
                    <a:pt x="12043" y="5062"/>
                    <a:pt x="11977" y="5212"/>
                    <a:pt x="12037" y="5337"/>
                  </a:cubicBezTo>
                  <a:cubicBezTo>
                    <a:pt x="12954" y="7142"/>
                    <a:pt x="12553" y="9336"/>
                    <a:pt x="11048" y="10696"/>
                  </a:cubicBezTo>
                  <a:lnTo>
                    <a:pt x="10125" y="9839"/>
                  </a:lnTo>
                  <a:lnTo>
                    <a:pt x="9861" y="8442"/>
                  </a:lnTo>
                  <a:cubicBezTo>
                    <a:pt x="9839" y="8327"/>
                    <a:pt x="9744" y="8266"/>
                    <a:pt x="9649" y="8266"/>
                  </a:cubicBezTo>
                  <a:cubicBezTo>
                    <a:pt x="9566" y="8266"/>
                    <a:pt x="9484" y="8312"/>
                    <a:pt x="9447" y="8406"/>
                  </a:cubicBezTo>
                  <a:lnTo>
                    <a:pt x="8524" y="10912"/>
                  </a:lnTo>
                  <a:cubicBezTo>
                    <a:pt x="8500" y="10966"/>
                    <a:pt x="8506" y="11026"/>
                    <a:pt x="8530" y="11080"/>
                  </a:cubicBezTo>
                  <a:lnTo>
                    <a:pt x="8866" y="11787"/>
                  </a:lnTo>
                  <a:cubicBezTo>
                    <a:pt x="8592" y="11838"/>
                    <a:pt x="8316" y="11863"/>
                    <a:pt x="8043" y="11863"/>
                  </a:cubicBezTo>
                  <a:cubicBezTo>
                    <a:pt x="6898" y="11863"/>
                    <a:pt x="5786" y="11426"/>
                    <a:pt x="4940" y="10618"/>
                  </a:cubicBezTo>
                  <a:cubicBezTo>
                    <a:pt x="4874" y="10552"/>
                    <a:pt x="4808" y="10487"/>
                    <a:pt x="4742" y="10415"/>
                  </a:cubicBezTo>
                  <a:lnTo>
                    <a:pt x="4952" y="10325"/>
                  </a:lnTo>
                  <a:cubicBezTo>
                    <a:pt x="5048" y="10283"/>
                    <a:pt x="5102" y="10187"/>
                    <a:pt x="5084" y="10085"/>
                  </a:cubicBezTo>
                  <a:cubicBezTo>
                    <a:pt x="5065" y="9977"/>
                    <a:pt x="4973" y="9906"/>
                    <a:pt x="4870" y="9906"/>
                  </a:cubicBezTo>
                  <a:cubicBezTo>
                    <a:pt x="4842" y="9906"/>
                    <a:pt x="4813" y="9911"/>
                    <a:pt x="4784" y="9923"/>
                  </a:cubicBezTo>
                  <a:lnTo>
                    <a:pt x="4448" y="10067"/>
                  </a:lnTo>
                  <a:cubicBezTo>
                    <a:pt x="3909" y="9354"/>
                    <a:pt x="3597" y="8490"/>
                    <a:pt x="3561" y="7591"/>
                  </a:cubicBezTo>
                  <a:cubicBezTo>
                    <a:pt x="3552" y="7452"/>
                    <a:pt x="3448" y="7384"/>
                    <a:pt x="3344" y="7384"/>
                  </a:cubicBezTo>
                  <a:cubicBezTo>
                    <a:pt x="3233" y="7384"/>
                    <a:pt x="3123" y="7461"/>
                    <a:pt x="3129" y="7609"/>
                  </a:cubicBezTo>
                  <a:cubicBezTo>
                    <a:pt x="3171" y="8556"/>
                    <a:pt x="3489" y="9473"/>
                    <a:pt x="4047" y="10241"/>
                  </a:cubicBezTo>
                  <a:lnTo>
                    <a:pt x="3579" y="10439"/>
                  </a:lnTo>
                  <a:cubicBezTo>
                    <a:pt x="3501" y="10475"/>
                    <a:pt x="3447" y="10552"/>
                    <a:pt x="3447" y="10636"/>
                  </a:cubicBezTo>
                  <a:lnTo>
                    <a:pt x="3447" y="11482"/>
                  </a:lnTo>
                  <a:lnTo>
                    <a:pt x="2824" y="11961"/>
                  </a:lnTo>
                  <a:cubicBezTo>
                    <a:pt x="648" y="9485"/>
                    <a:pt x="510" y="5823"/>
                    <a:pt x="2500" y="3191"/>
                  </a:cubicBezTo>
                  <a:lnTo>
                    <a:pt x="2500" y="3191"/>
                  </a:lnTo>
                  <a:lnTo>
                    <a:pt x="3213" y="3683"/>
                  </a:lnTo>
                  <a:lnTo>
                    <a:pt x="4119" y="4420"/>
                  </a:lnTo>
                  <a:cubicBezTo>
                    <a:pt x="3633" y="5062"/>
                    <a:pt x="3309" y="5817"/>
                    <a:pt x="3183" y="6614"/>
                  </a:cubicBezTo>
                  <a:cubicBezTo>
                    <a:pt x="3160" y="6771"/>
                    <a:pt x="3282" y="6861"/>
                    <a:pt x="3402" y="6861"/>
                  </a:cubicBezTo>
                  <a:cubicBezTo>
                    <a:pt x="3497" y="6861"/>
                    <a:pt x="3590" y="6805"/>
                    <a:pt x="3609" y="6680"/>
                  </a:cubicBezTo>
                  <a:cubicBezTo>
                    <a:pt x="3723" y="5955"/>
                    <a:pt x="4011" y="5277"/>
                    <a:pt x="4448" y="4690"/>
                  </a:cubicBezTo>
                  <a:lnTo>
                    <a:pt x="5054" y="5188"/>
                  </a:lnTo>
                  <a:lnTo>
                    <a:pt x="5773" y="6686"/>
                  </a:lnTo>
                  <a:cubicBezTo>
                    <a:pt x="5791" y="6728"/>
                    <a:pt x="5827" y="6764"/>
                    <a:pt x="5869" y="6782"/>
                  </a:cubicBezTo>
                  <a:lnTo>
                    <a:pt x="7487" y="7567"/>
                  </a:lnTo>
                  <a:cubicBezTo>
                    <a:pt x="7493" y="7573"/>
                    <a:pt x="7505" y="7573"/>
                    <a:pt x="7517" y="7579"/>
                  </a:cubicBezTo>
                  <a:lnTo>
                    <a:pt x="7523" y="7579"/>
                  </a:lnTo>
                  <a:lnTo>
                    <a:pt x="7553" y="7585"/>
                  </a:lnTo>
                  <a:lnTo>
                    <a:pt x="7595" y="7585"/>
                  </a:lnTo>
                  <a:lnTo>
                    <a:pt x="7625" y="7579"/>
                  </a:lnTo>
                  <a:cubicBezTo>
                    <a:pt x="7637" y="7579"/>
                    <a:pt x="7643" y="7573"/>
                    <a:pt x="7655" y="7573"/>
                  </a:cubicBezTo>
                  <a:lnTo>
                    <a:pt x="7661" y="7573"/>
                  </a:lnTo>
                  <a:lnTo>
                    <a:pt x="7691" y="7555"/>
                  </a:lnTo>
                  <a:cubicBezTo>
                    <a:pt x="7697" y="7549"/>
                    <a:pt x="7709" y="7543"/>
                    <a:pt x="7715" y="7537"/>
                  </a:cubicBezTo>
                  <a:lnTo>
                    <a:pt x="7721" y="7531"/>
                  </a:lnTo>
                  <a:cubicBezTo>
                    <a:pt x="7727" y="7525"/>
                    <a:pt x="7739" y="7519"/>
                    <a:pt x="7745" y="7507"/>
                  </a:cubicBezTo>
                  <a:cubicBezTo>
                    <a:pt x="7805" y="7429"/>
                    <a:pt x="7805" y="7322"/>
                    <a:pt x="7745" y="7238"/>
                  </a:cubicBezTo>
                  <a:lnTo>
                    <a:pt x="6954" y="6249"/>
                  </a:lnTo>
                  <a:lnTo>
                    <a:pt x="5935" y="4318"/>
                  </a:lnTo>
                  <a:cubicBezTo>
                    <a:pt x="5929" y="4300"/>
                    <a:pt x="5923" y="4288"/>
                    <a:pt x="5911" y="4282"/>
                  </a:cubicBezTo>
                  <a:lnTo>
                    <a:pt x="5443" y="3719"/>
                  </a:lnTo>
                  <a:cubicBezTo>
                    <a:pt x="6231" y="3160"/>
                    <a:pt x="7140" y="2890"/>
                    <a:pt x="8042" y="2890"/>
                  </a:cubicBezTo>
                  <a:cubicBezTo>
                    <a:pt x="9382" y="2890"/>
                    <a:pt x="10706" y="3488"/>
                    <a:pt x="11587" y="4624"/>
                  </a:cubicBezTo>
                  <a:cubicBezTo>
                    <a:pt x="11635" y="4690"/>
                    <a:pt x="11696" y="4717"/>
                    <a:pt x="11756" y="4717"/>
                  </a:cubicBezTo>
                  <a:cubicBezTo>
                    <a:pt x="11914" y="4717"/>
                    <a:pt x="12063" y="4526"/>
                    <a:pt x="11923" y="4360"/>
                  </a:cubicBezTo>
                  <a:cubicBezTo>
                    <a:pt x="10959" y="3118"/>
                    <a:pt x="9510" y="2462"/>
                    <a:pt x="8042" y="2462"/>
                  </a:cubicBezTo>
                  <a:cubicBezTo>
                    <a:pt x="7046" y="2462"/>
                    <a:pt x="6041" y="2764"/>
                    <a:pt x="5174" y="3389"/>
                  </a:cubicBezTo>
                  <a:lnTo>
                    <a:pt x="4838" y="2982"/>
                  </a:lnTo>
                  <a:lnTo>
                    <a:pt x="4202" y="1585"/>
                  </a:lnTo>
                  <a:cubicBezTo>
                    <a:pt x="5371" y="813"/>
                    <a:pt x="6707" y="432"/>
                    <a:pt x="8037" y="432"/>
                  </a:cubicBezTo>
                  <a:close/>
                  <a:moveTo>
                    <a:pt x="11042" y="11278"/>
                  </a:moveTo>
                  <a:lnTo>
                    <a:pt x="11120" y="11350"/>
                  </a:lnTo>
                  <a:cubicBezTo>
                    <a:pt x="11132" y="11368"/>
                    <a:pt x="11156" y="11380"/>
                    <a:pt x="11174" y="11392"/>
                  </a:cubicBezTo>
                  <a:lnTo>
                    <a:pt x="13020" y="12231"/>
                  </a:lnTo>
                  <a:lnTo>
                    <a:pt x="13014" y="12231"/>
                  </a:lnTo>
                  <a:lnTo>
                    <a:pt x="12876" y="12369"/>
                  </a:lnTo>
                  <a:lnTo>
                    <a:pt x="12864" y="12381"/>
                  </a:lnTo>
                  <a:cubicBezTo>
                    <a:pt x="12756" y="12483"/>
                    <a:pt x="12654" y="12579"/>
                    <a:pt x="12541" y="12668"/>
                  </a:cubicBezTo>
                  <a:cubicBezTo>
                    <a:pt x="11827" y="13280"/>
                    <a:pt x="10994" y="13741"/>
                    <a:pt x="10095" y="14017"/>
                  </a:cubicBezTo>
                  <a:lnTo>
                    <a:pt x="9867" y="12878"/>
                  </a:lnTo>
                  <a:cubicBezTo>
                    <a:pt x="9861" y="12860"/>
                    <a:pt x="9861" y="12842"/>
                    <a:pt x="9849" y="12830"/>
                  </a:cubicBezTo>
                  <a:lnTo>
                    <a:pt x="9489" y="12081"/>
                  </a:lnTo>
                  <a:cubicBezTo>
                    <a:pt x="10053" y="11907"/>
                    <a:pt x="10574" y="11631"/>
                    <a:pt x="11042" y="11278"/>
                  </a:cubicBezTo>
                  <a:close/>
                  <a:moveTo>
                    <a:pt x="4322" y="10588"/>
                  </a:moveTo>
                  <a:cubicBezTo>
                    <a:pt x="4424" y="10708"/>
                    <a:pt x="4526" y="10822"/>
                    <a:pt x="4640" y="10924"/>
                  </a:cubicBezTo>
                  <a:cubicBezTo>
                    <a:pt x="5565" y="11811"/>
                    <a:pt x="6786" y="12289"/>
                    <a:pt x="8042" y="12289"/>
                  </a:cubicBezTo>
                  <a:cubicBezTo>
                    <a:pt x="8382" y="12289"/>
                    <a:pt x="8724" y="12254"/>
                    <a:pt x="9064" y="12183"/>
                  </a:cubicBezTo>
                  <a:lnTo>
                    <a:pt x="9447" y="12986"/>
                  </a:lnTo>
                  <a:lnTo>
                    <a:pt x="9669" y="14131"/>
                  </a:lnTo>
                  <a:cubicBezTo>
                    <a:pt x="9136" y="14257"/>
                    <a:pt x="8590" y="14323"/>
                    <a:pt x="8045" y="14323"/>
                  </a:cubicBezTo>
                  <a:cubicBezTo>
                    <a:pt x="8037" y="14323"/>
                    <a:pt x="8030" y="14323"/>
                    <a:pt x="8022" y="14323"/>
                  </a:cubicBezTo>
                  <a:cubicBezTo>
                    <a:pt x="6178" y="14323"/>
                    <a:pt x="4419" y="13586"/>
                    <a:pt x="3123" y="12279"/>
                  </a:cubicBezTo>
                  <a:lnTo>
                    <a:pt x="3795" y="11751"/>
                  </a:lnTo>
                  <a:cubicBezTo>
                    <a:pt x="3849" y="11715"/>
                    <a:pt x="3879" y="11649"/>
                    <a:pt x="3879" y="11583"/>
                  </a:cubicBezTo>
                  <a:lnTo>
                    <a:pt x="3879" y="10780"/>
                  </a:lnTo>
                  <a:lnTo>
                    <a:pt x="4322" y="10588"/>
                  </a:lnTo>
                  <a:close/>
                  <a:moveTo>
                    <a:pt x="8040" y="0"/>
                  </a:moveTo>
                  <a:cubicBezTo>
                    <a:pt x="6567" y="0"/>
                    <a:pt x="5088" y="440"/>
                    <a:pt x="3813" y="1333"/>
                  </a:cubicBezTo>
                  <a:cubicBezTo>
                    <a:pt x="3729" y="1393"/>
                    <a:pt x="3699" y="1501"/>
                    <a:pt x="3741" y="1597"/>
                  </a:cubicBezTo>
                  <a:lnTo>
                    <a:pt x="4460" y="3185"/>
                  </a:lnTo>
                  <a:cubicBezTo>
                    <a:pt x="4466" y="3203"/>
                    <a:pt x="4478" y="3221"/>
                    <a:pt x="4490" y="3233"/>
                  </a:cubicBezTo>
                  <a:lnTo>
                    <a:pt x="5569" y="4540"/>
                  </a:lnTo>
                  <a:lnTo>
                    <a:pt x="6594" y="6476"/>
                  </a:lnTo>
                  <a:cubicBezTo>
                    <a:pt x="6594" y="6482"/>
                    <a:pt x="6606" y="6494"/>
                    <a:pt x="6612" y="6506"/>
                  </a:cubicBezTo>
                  <a:lnTo>
                    <a:pt x="6822" y="6770"/>
                  </a:lnTo>
                  <a:lnTo>
                    <a:pt x="6127" y="6434"/>
                  </a:lnTo>
                  <a:lnTo>
                    <a:pt x="5425" y="4960"/>
                  </a:lnTo>
                  <a:cubicBezTo>
                    <a:pt x="5413" y="4930"/>
                    <a:pt x="5389" y="4906"/>
                    <a:pt x="5365" y="4882"/>
                  </a:cubicBezTo>
                  <a:lnTo>
                    <a:pt x="4556" y="4216"/>
                  </a:lnTo>
                  <a:lnTo>
                    <a:pt x="3483" y="3341"/>
                  </a:lnTo>
                  <a:lnTo>
                    <a:pt x="3465" y="3329"/>
                  </a:lnTo>
                  <a:lnTo>
                    <a:pt x="2578" y="2724"/>
                  </a:lnTo>
                  <a:cubicBezTo>
                    <a:pt x="2539" y="2697"/>
                    <a:pt x="2495" y="2684"/>
                    <a:pt x="2452" y="2684"/>
                  </a:cubicBezTo>
                  <a:cubicBezTo>
                    <a:pt x="2389" y="2684"/>
                    <a:pt x="2327" y="2712"/>
                    <a:pt x="2284" y="2766"/>
                  </a:cubicBezTo>
                  <a:cubicBezTo>
                    <a:pt x="0" y="5619"/>
                    <a:pt x="150" y="9719"/>
                    <a:pt x="2638" y="12399"/>
                  </a:cubicBezTo>
                  <a:cubicBezTo>
                    <a:pt x="2644" y="12399"/>
                    <a:pt x="2644" y="12405"/>
                    <a:pt x="2650" y="12411"/>
                  </a:cubicBezTo>
                  <a:cubicBezTo>
                    <a:pt x="2710" y="12471"/>
                    <a:pt x="2764" y="12531"/>
                    <a:pt x="2830" y="12591"/>
                  </a:cubicBezTo>
                  <a:cubicBezTo>
                    <a:pt x="4262" y="14026"/>
                    <a:pt x="6150" y="14754"/>
                    <a:pt x="8044" y="14754"/>
                  </a:cubicBezTo>
                  <a:cubicBezTo>
                    <a:pt x="9716" y="14754"/>
                    <a:pt x="11394" y="14187"/>
                    <a:pt x="12768" y="13040"/>
                  </a:cubicBezTo>
                  <a:lnTo>
                    <a:pt x="12786" y="13028"/>
                  </a:lnTo>
                  <a:cubicBezTo>
                    <a:pt x="12876" y="12956"/>
                    <a:pt x="12960" y="12878"/>
                    <a:pt x="13044" y="12800"/>
                  </a:cubicBezTo>
                  <a:lnTo>
                    <a:pt x="13092" y="12758"/>
                  </a:lnTo>
                  <a:lnTo>
                    <a:pt x="13158" y="12692"/>
                  </a:lnTo>
                  <a:lnTo>
                    <a:pt x="13200" y="12650"/>
                  </a:lnTo>
                  <a:lnTo>
                    <a:pt x="13260" y="12591"/>
                  </a:lnTo>
                  <a:cubicBezTo>
                    <a:pt x="13326" y="12531"/>
                    <a:pt x="13386" y="12465"/>
                    <a:pt x="13446" y="12399"/>
                  </a:cubicBezTo>
                  <a:lnTo>
                    <a:pt x="13452" y="12393"/>
                  </a:lnTo>
                  <a:cubicBezTo>
                    <a:pt x="16149" y="9485"/>
                    <a:pt x="16065" y="4966"/>
                    <a:pt x="13260" y="2160"/>
                  </a:cubicBezTo>
                  <a:cubicBezTo>
                    <a:pt x="13164" y="2059"/>
                    <a:pt x="13062" y="1963"/>
                    <a:pt x="12954" y="1873"/>
                  </a:cubicBezTo>
                  <a:lnTo>
                    <a:pt x="12948" y="1867"/>
                  </a:lnTo>
                  <a:cubicBezTo>
                    <a:pt x="11558" y="630"/>
                    <a:pt x="9803" y="0"/>
                    <a:pt x="804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252;p60">
              <a:extLst>
                <a:ext uri="{FF2B5EF4-FFF2-40B4-BE49-F238E27FC236}">
                  <a16:creationId xmlns:a16="http://schemas.microsoft.com/office/drawing/2014/main" id="{8782AF25-A59E-39D4-11DA-C9AEA8C7B966}"/>
                </a:ext>
              </a:extLst>
            </p:cNvPr>
            <p:cNvSpPr/>
            <p:nvPr/>
          </p:nvSpPr>
          <p:spPr>
            <a:xfrm>
              <a:off x="1740299" y="1849113"/>
              <a:ext cx="403750" cy="368850"/>
            </a:xfrm>
            <a:custGeom>
              <a:avLst/>
              <a:gdLst/>
              <a:ahLst/>
              <a:cxnLst/>
              <a:rect l="l" t="t" r="r" b="b"/>
              <a:pathLst>
                <a:path w="16150" h="14754" extrusionOk="0">
                  <a:moveTo>
                    <a:pt x="9585" y="9288"/>
                  </a:moveTo>
                  <a:lnTo>
                    <a:pt x="9717" y="9989"/>
                  </a:lnTo>
                  <a:cubicBezTo>
                    <a:pt x="9723" y="10031"/>
                    <a:pt x="9747" y="10073"/>
                    <a:pt x="9777" y="10109"/>
                  </a:cubicBezTo>
                  <a:lnTo>
                    <a:pt x="10718" y="10972"/>
                  </a:lnTo>
                  <a:cubicBezTo>
                    <a:pt x="10293" y="11290"/>
                    <a:pt x="9813" y="11530"/>
                    <a:pt x="9298" y="11679"/>
                  </a:cubicBezTo>
                  <a:lnTo>
                    <a:pt x="8962" y="10972"/>
                  </a:lnTo>
                  <a:lnTo>
                    <a:pt x="9585" y="9288"/>
                  </a:lnTo>
                  <a:close/>
                  <a:moveTo>
                    <a:pt x="8037" y="432"/>
                  </a:moveTo>
                  <a:cubicBezTo>
                    <a:pt x="9661" y="432"/>
                    <a:pt x="11276" y="999"/>
                    <a:pt x="12571" y="2112"/>
                  </a:cubicBezTo>
                  <a:lnTo>
                    <a:pt x="12343" y="3473"/>
                  </a:lnTo>
                  <a:cubicBezTo>
                    <a:pt x="12331" y="3545"/>
                    <a:pt x="12355" y="3617"/>
                    <a:pt x="12409" y="3665"/>
                  </a:cubicBezTo>
                  <a:lnTo>
                    <a:pt x="12978" y="4192"/>
                  </a:lnTo>
                  <a:lnTo>
                    <a:pt x="12613" y="4948"/>
                  </a:lnTo>
                  <a:cubicBezTo>
                    <a:pt x="12535" y="5092"/>
                    <a:pt x="12636" y="5265"/>
                    <a:pt x="12804" y="5265"/>
                  </a:cubicBezTo>
                  <a:cubicBezTo>
                    <a:pt x="12882" y="5265"/>
                    <a:pt x="12960" y="5218"/>
                    <a:pt x="12996" y="5146"/>
                  </a:cubicBezTo>
                  <a:lnTo>
                    <a:pt x="13434" y="4240"/>
                  </a:lnTo>
                  <a:cubicBezTo>
                    <a:pt x="13476" y="4157"/>
                    <a:pt x="13458" y="4055"/>
                    <a:pt x="13392" y="3989"/>
                  </a:cubicBezTo>
                  <a:lnTo>
                    <a:pt x="12786" y="3431"/>
                  </a:lnTo>
                  <a:lnTo>
                    <a:pt x="12948" y="2460"/>
                  </a:lnTo>
                  <a:cubicBezTo>
                    <a:pt x="15513" y="5019"/>
                    <a:pt x="15682" y="9130"/>
                    <a:pt x="13322" y="11887"/>
                  </a:cubicBezTo>
                  <a:lnTo>
                    <a:pt x="13322" y="11887"/>
                  </a:lnTo>
                  <a:lnTo>
                    <a:pt x="11384" y="11008"/>
                  </a:lnTo>
                  <a:lnTo>
                    <a:pt x="11366" y="10990"/>
                  </a:lnTo>
                  <a:cubicBezTo>
                    <a:pt x="12990" y="9503"/>
                    <a:pt x="13422" y="7112"/>
                    <a:pt x="12427" y="5146"/>
                  </a:cubicBezTo>
                  <a:cubicBezTo>
                    <a:pt x="12387" y="5071"/>
                    <a:pt x="12310" y="5026"/>
                    <a:pt x="12227" y="5026"/>
                  </a:cubicBezTo>
                  <a:cubicBezTo>
                    <a:pt x="12210" y="5026"/>
                    <a:pt x="12193" y="5028"/>
                    <a:pt x="12175" y="5032"/>
                  </a:cubicBezTo>
                  <a:cubicBezTo>
                    <a:pt x="12043" y="5062"/>
                    <a:pt x="11977" y="5212"/>
                    <a:pt x="12037" y="5337"/>
                  </a:cubicBezTo>
                  <a:cubicBezTo>
                    <a:pt x="12954" y="7142"/>
                    <a:pt x="12553" y="9336"/>
                    <a:pt x="11048" y="10696"/>
                  </a:cubicBezTo>
                  <a:lnTo>
                    <a:pt x="10125" y="9839"/>
                  </a:lnTo>
                  <a:lnTo>
                    <a:pt x="9861" y="8442"/>
                  </a:lnTo>
                  <a:cubicBezTo>
                    <a:pt x="9839" y="8327"/>
                    <a:pt x="9744" y="8266"/>
                    <a:pt x="9649" y="8266"/>
                  </a:cubicBezTo>
                  <a:cubicBezTo>
                    <a:pt x="9566" y="8266"/>
                    <a:pt x="9484" y="8312"/>
                    <a:pt x="9447" y="8406"/>
                  </a:cubicBezTo>
                  <a:lnTo>
                    <a:pt x="8524" y="10912"/>
                  </a:lnTo>
                  <a:cubicBezTo>
                    <a:pt x="8500" y="10966"/>
                    <a:pt x="8506" y="11026"/>
                    <a:pt x="8530" y="11080"/>
                  </a:cubicBezTo>
                  <a:lnTo>
                    <a:pt x="8866" y="11787"/>
                  </a:lnTo>
                  <a:cubicBezTo>
                    <a:pt x="8592" y="11838"/>
                    <a:pt x="8316" y="11863"/>
                    <a:pt x="8043" y="11863"/>
                  </a:cubicBezTo>
                  <a:cubicBezTo>
                    <a:pt x="6898" y="11863"/>
                    <a:pt x="5786" y="11426"/>
                    <a:pt x="4940" y="10618"/>
                  </a:cubicBezTo>
                  <a:cubicBezTo>
                    <a:pt x="4874" y="10552"/>
                    <a:pt x="4808" y="10487"/>
                    <a:pt x="4742" y="10415"/>
                  </a:cubicBezTo>
                  <a:lnTo>
                    <a:pt x="4952" y="10325"/>
                  </a:lnTo>
                  <a:cubicBezTo>
                    <a:pt x="5048" y="10283"/>
                    <a:pt x="5102" y="10187"/>
                    <a:pt x="5084" y="10085"/>
                  </a:cubicBezTo>
                  <a:cubicBezTo>
                    <a:pt x="5065" y="9977"/>
                    <a:pt x="4973" y="9906"/>
                    <a:pt x="4870" y="9906"/>
                  </a:cubicBezTo>
                  <a:cubicBezTo>
                    <a:pt x="4842" y="9906"/>
                    <a:pt x="4813" y="9911"/>
                    <a:pt x="4784" y="9923"/>
                  </a:cubicBezTo>
                  <a:lnTo>
                    <a:pt x="4448" y="10067"/>
                  </a:lnTo>
                  <a:cubicBezTo>
                    <a:pt x="3909" y="9354"/>
                    <a:pt x="3597" y="8490"/>
                    <a:pt x="3561" y="7591"/>
                  </a:cubicBezTo>
                  <a:cubicBezTo>
                    <a:pt x="3552" y="7452"/>
                    <a:pt x="3448" y="7384"/>
                    <a:pt x="3344" y="7384"/>
                  </a:cubicBezTo>
                  <a:cubicBezTo>
                    <a:pt x="3233" y="7384"/>
                    <a:pt x="3123" y="7461"/>
                    <a:pt x="3129" y="7609"/>
                  </a:cubicBezTo>
                  <a:cubicBezTo>
                    <a:pt x="3171" y="8556"/>
                    <a:pt x="3489" y="9473"/>
                    <a:pt x="4047" y="10241"/>
                  </a:cubicBezTo>
                  <a:lnTo>
                    <a:pt x="3579" y="10439"/>
                  </a:lnTo>
                  <a:cubicBezTo>
                    <a:pt x="3501" y="10475"/>
                    <a:pt x="3447" y="10552"/>
                    <a:pt x="3447" y="10636"/>
                  </a:cubicBezTo>
                  <a:lnTo>
                    <a:pt x="3447" y="11482"/>
                  </a:lnTo>
                  <a:lnTo>
                    <a:pt x="2824" y="11961"/>
                  </a:lnTo>
                  <a:cubicBezTo>
                    <a:pt x="648" y="9485"/>
                    <a:pt x="510" y="5823"/>
                    <a:pt x="2500" y="3191"/>
                  </a:cubicBezTo>
                  <a:lnTo>
                    <a:pt x="2500" y="3191"/>
                  </a:lnTo>
                  <a:lnTo>
                    <a:pt x="3213" y="3683"/>
                  </a:lnTo>
                  <a:lnTo>
                    <a:pt x="4119" y="4420"/>
                  </a:lnTo>
                  <a:cubicBezTo>
                    <a:pt x="3633" y="5062"/>
                    <a:pt x="3309" y="5817"/>
                    <a:pt x="3183" y="6614"/>
                  </a:cubicBezTo>
                  <a:cubicBezTo>
                    <a:pt x="3160" y="6771"/>
                    <a:pt x="3282" y="6861"/>
                    <a:pt x="3402" y="6861"/>
                  </a:cubicBezTo>
                  <a:cubicBezTo>
                    <a:pt x="3497" y="6861"/>
                    <a:pt x="3590" y="6805"/>
                    <a:pt x="3609" y="6680"/>
                  </a:cubicBezTo>
                  <a:cubicBezTo>
                    <a:pt x="3723" y="5955"/>
                    <a:pt x="4011" y="5277"/>
                    <a:pt x="4448" y="4690"/>
                  </a:cubicBezTo>
                  <a:lnTo>
                    <a:pt x="5054" y="5188"/>
                  </a:lnTo>
                  <a:lnTo>
                    <a:pt x="5773" y="6686"/>
                  </a:lnTo>
                  <a:cubicBezTo>
                    <a:pt x="5791" y="6728"/>
                    <a:pt x="5827" y="6764"/>
                    <a:pt x="5869" y="6782"/>
                  </a:cubicBezTo>
                  <a:lnTo>
                    <a:pt x="7487" y="7567"/>
                  </a:lnTo>
                  <a:cubicBezTo>
                    <a:pt x="7493" y="7573"/>
                    <a:pt x="7505" y="7573"/>
                    <a:pt x="7517" y="7579"/>
                  </a:cubicBezTo>
                  <a:lnTo>
                    <a:pt x="7523" y="7579"/>
                  </a:lnTo>
                  <a:lnTo>
                    <a:pt x="7553" y="7585"/>
                  </a:lnTo>
                  <a:lnTo>
                    <a:pt x="7595" y="7585"/>
                  </a:lnTo>
                  <a:lnTo>
                    <a:pt x="7625" y="7579"/>
                  </a:lnTo>
                  <a:cubicBezTo>
                    <a:pt x="7637" y="7579"/>
                    <a:pt x="7643" y="7573"/>
                    <a:pt x="7655" y="7573"/>
                  </a:cubicBezTo>
                  <a:lnTo>
                    <a:pt x="7661" y="7573"/>
                  </a:lnTo>
                  <a:lnTo>
                    <a:pt x="7691" y="7555"/>
                  </a:lnTo>
                  <a:cubicBezTo>
                    <a:pt x="7697" y="7549"/>
                    <a:pt x="7709" y="7543"/>
                    <a:pt x="7715" y="7537"/>
                  </a:cubicBezTo>
                  <a:lnTo>
                    <a:pt x="7721" y="7531"/>
                  </a:lnTo>
                  <a:cubicBezTo>
                    <a:pt x="7727" y="7525"/>
                    <a:pt x="7739" y="7519"/>
                    <a:pt x="7745" y="7507"/>
                  </a:cubicBezTo>
                  <a:cubicBezTo>
                    <a:pt x="7805" y="7429"/>
                    <a:pt x="7805" y="7322"/>
                    <a:pt x="7745" y="7238"/>
                  </a:cubicBezTo>
                  <a:lnTo>
                    <a:pt x="6954" y="6249"/>
                  </a:lnTo>
                  <a:lnTo>
                    <a:pt x="5935" y="4318"/>
                  </a:lnTo>
                  <a:cubicBezTo>
                    <a:pt x="5929" y="4300"/>
                    <a:pt x="5923" y="4288"/>
                    <a:pt x="5911" y="4282"/>
                  </a:cubicBezTo>
                  <a:lnTo>
                    <a:pt x="5443" y="3719"/>
                  </a:lnTo>
                  <a:cubicBezTo>
                    <a:pt x="6231" y="3160"/>
                    <a:pt x="7140" y="2890"/>
                    <a:pt x="8042" y="2890"/>
                  </a:cubicBezTo>
                  <a:cubicBezTo>
                    <a:pt x="9382" y="2890"/>
                    <a:pt x="10706" y="3488"/>
                    <a:pt x="11587" y="4624"/>
                  </a:cubicBezTo>
                  <a:cubicBezTo>
                    <a:pt x="11635" y="4690"/>
                    <a:pt x="11696" y="4717"/>
                    <a:pt x="11756" y="4717"/>
                  </a:cubicBezTo>
                  <a:cubicBezTo>
                    <a:pt x="11914" y="4717"/>
                    <a:pt x="12063" y="4526"/>
                    <a:pt x="11923" y="4360"/>
                  </a:cubicBezTo>
                  <a:cubicBezTo>
                    <a:pt x="10959" y="3118"/>
                    <a:pt x="9510" y="2462"/>
                    <a:pt x="8042" y="2462"/>
                  </a:cubicBezTo>
                  <a:cubicBezTo>
                    <a:pt x="7046" y="2462"/>
                    <a:pt x="6041" y="2764"/>
                    <a:pt x="5174" y="3389"/>
                  </a:cubicBezTo>
                  <a:lnTo>
                    <a:pt x="4838" y="2982"/>
                  </a:lnTo>
                  <a:lnTo>
                    <a:pt x="4202" y="1585"/>
                  </a:lnTo>
                  <a:cubicBezTo>
                    <a:pt x="5371" y="813"/>
                    <a:pt x="6707" y="432"/>
                    <a:pt x="8037" y="432"/>
                  </a:cubicBezTo>
                  <a:close/>
                  <a:moveTo>
                    <a:pt x="11042" y="11278"/>
                  </a:moveTo>
                  <a:lnTo>
                    <a:pt x="11120" y="11350"/>
                  </a:lnTo>
                  <a:cubicBezTo>
                    <a:pt x="11132" y="11368"/>
                    <a:pt x="11156" y="11380"/>
                    <a:pt x="11174" y="11392"/>
                  </a:cubicBezTo>
                  <a:lnTo>
                    <a:pt x="13020" y="12231"/>
                  </a:lnTo>
                  <a:lnTo>
                    <a:pt x="13014" y="12231"/>
                  </a:lnTo>
                  <a:lnTo>
                    <a:pt x="12876" y="12369"/>
                  </a:lnTo>
                  <a:lnTo>
                    <a:pt x="12864" y="12381"/>
                  </a:lnTo>
                  <a:cubicBezTo>
                    <a:pt x="12756" y="12483"/>
                    <a:pt x="12654" y="12579"/>
                    <a:pt x="12541" y="12668"/>
                  </a:cubicBezTo>
                  <a:cubicBezTo>
                    <a:pt x="11827" y="13280"/>
                    <a:pt x="10994" y="13741"/>
                    <a:pt x="10095" y="14017"/>
                  </a:cubicBezTo>
                  <a:lnTo>
                    <a:pt x="9867" y="12878"/>
                  </a:lnTo>
                  <a:cubicBezTo>
                    <a:pt x="9861" y="12860"/>
                    <a:pt x="9861" y="12842"/>
                    <a:pt x="9849" y="12830"/>
                  </a:cubicBezTo>
                  <a:lnTo>
                    <a:pt x="9489" y="12081"/>
                  </a:lnTo>
                  <a:cubicBezTo>
                    <a:pt x="10053" y="11907"/>
                    <a:pt x="10574" y="11631"/>
                    <a:pt x="11042" y="11278"/>
                  </a:cubicBezTo>
                  <a:close/>
                  <a:moveTo>
                    <a:pt x="4322" y="10588"/>
                  </a:moveTo>
                  <a:cubicBezTo>
                    <a:pt x="4424" y="10708"/>
                    <a:pt x="4526" y="10822"/>
                    <a:pt x="4640" y="10924"/>
                  </a:cubicBezTo>
                  <a:cubicBezTo>
                    <a:pt x="5565" y="11811"/>
                    <a:pt x="6786" y="12289"/>
                    <a:pt x="8042" y="12289"/>
                  </a:cubicBezTo>
                  <a:cubicBezTo>
                    <a:pt x="8382" y="12289"/>
                    <a:pt x="8724" y="12254"/>
                    <a:pt x="9064" y="12183"/>
                  </a:cubicBezTo>
                  <a:lnTo>
                    <a:pt x="9447" y="12986"/>
                  </a:lnTo>
                  <a:lnTo>
                    <a:pt x="9669" y="14131"/>
                  </a:lnTo>
                  <a:cubicBezTo>
                    <a:pt x="9136" y="14257"/>
                    <a:pt x="8590" y="14323"/>
                    <a:pt x="8045" y="14323"/>
                  </a:cubicBezTo>
                  <a:cubicBezTo>
                    <a:pt x="8037" y="14323"/>
                    <a:pt x="8030" y="14323"/>
                    <a:pt x="8022" y="14323"/>
                  </a:cubicBezTo>
                  <a:cubicBezTo>
                    <a:pt x="6178" y="14323"/>
                    <a:pt x="4419" y="13586"/>
                    <a:pt x="3123" y="12279"/>
                  </a:cubicBezTo>
                  <a:lnTo>
                    <a:pt x="3795" y="11751"/>
                  </a:lnTo>
                  <a:cubicBezTo>
                    <a:pt x="3849" y="11715"/>
                    <a:pt x="3879" y="11649"/>
                    <a:pt x="3879" y="11583"/>
                  </a:cubicBezTo>
                  <a:lnTo>
                    <a:pt x="3879" y="10780"/>
                  </a:lnTo>
                  <a:lnTo>
                    <a:pt x="4322" y="10588"/>
                  </a:lnTo>
                  <a:close/>
                  <a:moveTo>
                    <a:pt x="8040" y="0"/>
                  </a:moveTo>
                  <a:cubicBezTo>
                    <a:pt x="6567" y="0"/>
                    <a:pt x="5088" y="440"/>
                    <a:pt x="3813" y="1333"/>
                  </a:cubicBezTo>
                  <a:cubicBezTo>
                    <a:pt x="3729" y="1393"/>
                    <a:pt x="3699" y="1501"/>
                    <a:pt x="3741" y="1597"/>
                  </a:cubicBezTo>
                  <a:lnTo>
                    <a:pt x="4460" y="3185"/>
                  </a:lnTo>
                  <a:cubicBezTo>
                    <a:pt x="4466" y="3203"/>
                    <a:pt x="4478" y="3221"/>
                    <a:pt x="4490" y="3233"/>
                  </a:cubicBezTo>
                  <a:lnTo>
                    <a:pt x="5569" y="4540"/>
                  </a:lnTo>
                  <a:lnTo>
                    <a:pt x="6594" y="6476"/>
                  </a:lnTo>
                  <a:cubicBezTo>
                    <a:pt x="6594" y="6482"/>
                    <a:pt x="6606" y="6494"/>
                    <a:pt x="6612" y="6506"/>
                  </a:cubicBezTo>
                  <a:lnTo>
                    <a:pt x="6822" y="6770"/>
                  </a:lnTo>
                  <a:lnTo>
                    <a:pt x="6127" y="6434"/>
                  </a:lnTo>
                  <a:lnTo>
                    <a:pt x="5425" y="4960"/>
                  </a:lnTo>
                  <a:cubicBezTo>
                    <a:pt x="5413" y="4930"/>
                    <a:pt x="5389" y="4906"/>
                    <a:pt x="5365" y="4882"/>
                  </a:cubicBezTo>
                  <a:lnTo>
                    <a:pt x="4556" y="4216"/>
                  </a:lnTo>
                  <a:lnTo>
                    <a:pt x="3483" y="3341"/>
                  </a:lnTo>
                  <a:lnTo>
                    <a:pt x="3465" y="3329"/>
                  </a:lnTo>
                  <a:lnTo>
                    <a:pt x="2578" y="2724"/>
                  </a:lnTo>
                  <a:cubicBezTo>
                    <a:pt x="2539" y="2697"/>
                    <a:pt x="2495" y="2684"/>
                    <a:pt x="2452" y="2684"/>
                  </a:cubicBezTo>
                  <a:cubicBezTo>
                    <a:pt x="2389" y="2684"/>
                    <a:pt x="2327" y="2712"/>
                    <a:pt x="2284" y="2766"/>
                  </a:cubicBezTo>
                  <a:cubicBezTo>
                    <a:pt x="0" y="5619"/>
                    <a:pt x="150" y="9719"/>
                    <a:pt x="2638" y="12399"/>
                  </a:cubicBezTo>
                  <a:cubicBezTo>
                    <a:pt x="2644" y="12399"/>
                    <a:pt x="2644" y="12405"/>
                    <a:pt x="2650" y="12411"/>
                  </a:cubicBezTo>
                  <a:cubicBezTo>
                    <a:pt x="2710" y="12471"/>
                    <a:pt x="2764" y="12531"/>
                    <a:pt x="2830" y="12591"/>
                  </a:cubicBezTo>
                  <a:cubicBezTo>
                    <a:pt x="4262" y="14026"/>
                    <a:pt x="6150" y="14754"/>
                    <a:pt x="8044" y="14754"/>
                  </a:cubicBezTo>
                  <a:cubicBezTo>
                    <a:pt x="9716" y="14754"/>
                    <a:pt x="11394" y="14187"/>
                    <a:pt x="12768" y="13040"/>
                  </a:cubicBezTo>
                  <a:lnTo>
                    <a:pt x="12786" y="13028"/>
                  </a:lnTo>
                  <a:cubicBezTo>
                    <a:pt x="12876" y="12956"/>
                    <a:pt x="12960" y="12878"/>
                    <a:pt x="13044" y="12800"/>
                  </a:cubicBezTo>
                  <a:lnTo>
                    <a:pt x="13092" y="12758"/>
                  </a:lnTo>
                  <a:lnTo>
                    <a:pt x="13158" y="12692"/>
                  </a:lnTo>
                  <a:lnTo>
                    <a:pt x="13200" y="12650"/>
                  </a:lnTo>
                  <a:lnTo>
                    <a:pt x="13260" y="12591"/>
                  </a:lnTo>
                  <a:cubicBezTo>
                    <a:pt x="13326" y="12531"/>
                    <a:pt x="13386" y="12465"/>
                    <a:pt x="13446" y="12399"/>
                  </a:cubicBezTo>
                  <a:lnTo>
                    <a:pt x="13452" y="12393"/>
                  </a:lnTo>
                  <a:cubicBezTo>
                    <a:pt x="16149" y="9485"/>
                    <a:pt x="16065" y="4966"/>
                    <a:pt x="13260" y="2160"/>
                  </a:cubicBezTo>
                  <a:cubicBezTo>
                    <a:pt x="13164" y="2059"/>
                    <a:pt x="13062" y="1963"/>
                    <a:pt x="12954" y="1873"/>
                  </a:cubicBezTo>
                  <a:lnTo>
                    <a:pt x="12948" y="1867"/>
                  </a:lnTo>
                  <a:cubicBezTo>
                    <a:pt x="11558" y="630"/>
                    <a:pt x="9803" y="0"/>
                    <a:pt x="804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4B182184-9FEC-2DEC-49B7-383DE28CB695}"/>
              </a:ext>
            </a:extLst>
          </p:cNvPr>
          <p:cNvGrpSpPr/>
          <p:nvPr/>
        </p:nvGrpSpPr>
        <p:grpSpPr>
          <a:xfrm>
            <a:off x="6967709" y="996821"/>
            <a:ext cx="1783429" cy="1219845"/>
            <a:chOff x="545264" y="3257542"/>
            <a:chExt cx="1783429" cy="1219845"/>
          </a:xfrm>
        </p:grpSpPr>
        <p:sp>
          <p:nvSpPr>
            <p:cNvPr id="43" name="Google Shape;259;p31">
              <a:extLst>
                <a:ext uri="{FF2B5EF4-FFF2-40B4-BE49-F238E27FC236}">
                  <a16:creationId xmlns:a16="http://schemas.microsoft.com/office/drawing/2014/main" id="{DACFE004-0B92-5935-B69A-E1CEC2F27D65}"/>
                </a:ext>
              </a:extLst>
            </p:cNvPr>
            <p:cNvSpPr/>
            <p:nvPr/>
          </p:nvSpPr>
          <p:spPr>
            <a:xfrm>
              <a:off x="545264" y="3269889"/>
              <a:ext cx="245700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4" name="Google Shape;274;p31">
              <a:extLst>
                <a:ext uri="{FF2B5EF4-FFF2-40B4-BE49-F238E27FC236}">
                  <a16:creationId xmlns:a16="http://schemas.microsoft.com/office/drawing/2014/main" id="{0B74EC56-BBE0-AC6E-4955-09250D1BF837}"/>
                </a:ext>
              </a:extLst>
            </p:cNvPr>
            <p:cNvSpPr/>
            <p:nvPr/>
          </p:nvSpPr>
          <p:spPr>
            <a:xfrm>
              <a:off x="545264" y="3449196"/>
              <a:ext cx="245700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5" name="Google Shape;275;p31">
              <a:extLst>
                <a:ext uri="{FF2B5EF4-FFF2-40B4-BE49-F238E27FC236}">
                  <a16:creationId xmlns:a16="http://schemas.microsoft.com/office/drawing/2014/main" id="{0C607A2F-2983-BD3F-ADAD-44E817A42398}"/>
                </a:ext>
              </a:extLst>
            </p:cNvPr>
            <p:cNvSpPr/>
            <p:nvPr/>
          </p:nvSpPr>
          <p:spPr>
            <a:xfrm>
              <a:off x="831908" y="3661821"/>
              <a:ext cx="245700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6" name="Google Shape;276;p31">
              <a:extLst>
                <a:ext uri="{FF2B5EF4-FFF2-40B4-BE49-F238E27FC236}">
                  <a16:creationId xmlns:a16="http://schemas.microsoft.com/office/drawing/2014/main" id="{E2045346-0033-D070-75B6-2A6B8C46E484}"/>
                </a:ext>
              </a:extLst>
            </p:cNvPr>
            <p:cNvSpPr/>
            <p:nvPr/>
          </p:nvSpPr>
          <p:spPr>
            <a:xfrm>
              <a:off x="1191882" y="3661821"/>
              <a:ext cx="289125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7" name="Google Shape;277;p31">
              <a:extLst>
                <a:ext uri="{FF2B5EF4-FFF2-40B4-BE49-F238E27FC236}">
                  <a16:creationId xmlns:a16="http://schemas.microsoft.com/office/drawing/2014/main" id="{AF8C3C72-C775-0EE2-8854-A4E5CD37471E}"/>
                </a:ext>
              </a:extLst>
            </p:cNvPr>
            <p:cNvSpPr/>
            <p:nvPr/>
          </p:nvSpPr>
          <p:spPr>
            <a:xfrm>
              <a:off x="1555231" y="3661821"/>
              <a:ext cx="365175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8" name="Google Shape;278;p31">
              <a:extLst>
                <a:ext uri="{FF2B5EF4-FFF2-40B4-BE49-F238E27FC236}">
                  <a16:creationId xmlns:a16="http://schemas.microsoft.com/office/drawing/2014/main" id="{42A8A810-5AFB-2108-6729-6934783A92AA}"/>
                </a:ext>
              </a:extLst>
            </p:cNvPr>
            <p:cNvSpPr/>
            <p:nvPr/>
          </p:nvSpPr>
          <p:spPr>
            <a:xfrm>
              <a:off x="1969031" y="3661821"/>
              <a:ext cx="133200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9" name="Google Shape;279;p31">
              <a:extLst>
                <a:ext uri="{FF2B5EF4-FFF2-40B4-BE49-F238E27FC236}">
                  <a16:creationId xmlns:a16="http://schemas.microsoft.com/office/drawing/2014/main" id="{B7EC1063-E07F-5125-A471-A6F394640C05}"/>
                </a:ext>
              </a:extLst>
            </p:cNvPr>
            <p:cNvSpPr/>
            <p:nvPr/>
          </p:nvSpPr>
          <p:spPr>
            <a:xfrm>
              <a:off x="831908" y="3818214"/>
              <a:ext cx="245700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0" name="Google Shape;280;p31">
              <a:extLst>
                <a:ext uri="{FF2B5EF4-FFF2-40B4-BE49-F238E27FC236}">
                  <a16:creationId xmlns:a16="http://schemas.microsoft.com/office/drawing/2014/main" id="{96FAC9CF-725A-5AB9-5CEF-3089DC7F3BB8}"/>
                </a:ext>
              </a:extLst>
            </p:cNvPr>
            <p:cNvSpPr/>
            <p:nvPr/>
          </p:nvSpPr>
          <p:spPr>
            <a:xfrm>
              <a:off x="1191882" y="3818214"/>
              <a:ext cx="460125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1" name="Google Shape;281;p31">
              <a:extLst>
                <a:ext uri="{FF2B5EF4-FFF2-40B4-BE49-F238E27FC236}">
                  <a16:creationId xmlns:a16="http://schemas.microsoft.com/office/drawing/2014/main" id="{A4CA6552-4E12-6226-A9E7-E470A022A9EE}"/>
                </a:ext>
              </a:extLst>
            </p:cNvPr>
            <p:cNvSpPr/>
            <p:nvPr/>
          </p:nvSpPr>
          <p:spPr>
            <a:xfrm>
              <a:off x="1712622" y="3818214"/>
              <a:ext cx="195525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2" name="Google Shape;290;p31">
              <a:extLst>
                <a:ext uri="{FF2B5EF4-FFF2-40B4-BE49-F238E27FC236}">
                  <a16:creationId xmlns:a16="http://schemas.microsoft.com/office/drawing/2014/main" id="{E01D5D20-6D9D-746E-E821-3E8F53D90D3D}"/>
                </a:ext>
              </a:extLst>
            </p:cNvPr>
            <p:cNvSpPr/>
            <p:nvPr/>
          </p:nvSpPr>
          <p:spPr>
            <a:xfrm>
              <a:off x="1969202" y="3819761"/>
              <a:ext cx="349200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3" name="Google Shape;291;p31">
              <a:extLst>
                <a:ext uri="{FF2B5EF4-FFF2-40B4-BE49-F238E27FC236}">
                  <a16:creationId xmlns:a16="http://schemas.microsoft.com/office/drawing/2014/main" id="{B1936146-0C34-CA81-9AE5-B804076FAD61}"/>
                </a:ext>
              </a:extLst>
            </p:cNvPr>
            <p:cNvSpPr/>
            <p:nvPr/>
          </p:nvSpPr>
          <p:spPr>
            <a:xfrm>
              <a:off x="861124" y="3430117"/>
              <a:ext cx="474975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4" name="Google Shape;292;p31">
              <a:extLst>
                <a:ext uri="{FF2B5EF4-FFF2-40B4-BE49-F238E27FC236}">
                  <a16:creationId xmlns:a16="http://schemas.microsoft.com/office/drawing/2014/main" id="{6735A83B-C853-3798-8A3A-37A1116E3BED}"/>
                </a:ext>
              </a:extLst>
            </p:cNvPr>
            <p:cNvSpPr/>
            <p:nvPr/>
          </p:nvSpPr>
          <p:spPr>
            <a:xfrm>
              <a:off x="861124" y="3257542"/>
              <a:ext cx="474975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5" name="Google Shape;275;p31">
              <a:extLst>
                <a:ext uri="{FF2B5EF4-FFF2-40B4-BE49-F238E27FC236}">
                  <a16:creationId xmlns:a16="http://schemas.microsoft.com/office/drawing/2014/main" id="{C7B5ABD7-C4C2-D56C-991A-29F215FABF69}"/>
                </a:ext>
              </a:extLst>
            </p:cNvPr>
            <p:cNvSpPr/>
            <p:nvPr/>
          </p:nvSpPr>
          <p:spPr>
            <a:xfrm rot="10800000" flipH="1">
              <a:off x="842199" y="4366462"/>
              <a:ext cx="245700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6" name="Google Shape;276;p31">
              <a:extLst>
                <a:ext uri="{FF2B5EF4-FFF2-40B4-BE49-F238E27FC236}">
                  <a16:creationId xmlns:a16="http://schemas.microsoft.com/office/drawing/2014/main" id="{A096AA8A-1B2F-9614-4C3E-12D796D2E698}"/>
                </a:ext>
              </a:extLst>
            </p:cNvPr>
            <p:cNvSpPr/>
            <p:nvPr/>
          </p:nvSpPr>
          <p:spPr>
            <a:xfrm rot="10800000" flipH="1">
              <a:off x="1202173" y="4366462"/>
              <a:ext cx="289125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7" name="Google Shape;277;p31">
              <a:extLst>
                <a:ext uri="{FF2B5EF4-FFF2-40B4-BE49-F238E27FC236}">
                  <a16:creationId xmlns:a16="http://schemas.microsoft.com/office/drawing/2014/main" id="{2184DD31-B4A7-1AB6-2C25-A2B8954776D8}"/>
                </a:ext>
              </a:extLst>
            </p:cNvPr>
            <p:cNvSpPr/>
            <p:nvPr/>
          </p:nvSpPr>
          <p:spPr>
            <a:xfrm rot="10800000" flipH="1">
              <a:off x="1565522" y="4366462"/>
              <a:ext cx="365175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8" name="Google Shape;278;p31">
              <a:extLst>
                <a:ext uri="{FF2B5EF4-FFF2-40B4-BE49-F238E27FC236}">
                  <a16:creationId xmlns:a16="http://schemas.microsoft.com/office/drawing/2014/main" id="{83258457-C3F3-6418-DA76-6B42955D8E25}"/>
                </a:ext>
              </a:extLst>
            </p:cNvPr>
            <p:cNvSpPr/>
            <p:nvPr/>
          </p:nvSpPr>
          <p:spPr>
            <a:xfrm rot="10800000" flipH="1">
              <a:off x="1979322" y="4366462"/>
              <a:ext cx="133200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9" name="Google Shape;279;p31">
              <a:extLst>
                <a:ext uri="{FF2B5EF4-FFF2-40B4-BE49-F238E27FC236}">
                  <a16:creationId xmlns:a16="http://schemas.microsoft.com/office/drawing/2014/main" id="{3F242334-0C04-CDDF-AA6F-DE7FF20AA816}"/>
                </a:ext>
              </a:extLst>
            </p:cNvPr>
            <p:cNvSpPr/>
            <p:nvPr/>
          </p:nvSpPr>
          <p:spPr>
            <a:xfrm rot="10800000" flipH="1">
              <a:off x="842199" y="4210068"/>
              <a:ext cx="245700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0" name="Google Shape;280;p31">
              <a:extLst>
                <a:ext uri="{FF2B5EF4-FFF2-40B4-BE49-F238E27FC236}">
                  <a16:creationId xmlns:a16="http://schemas.microsoft.com/office/drawing/2014/main" id="{EC029DAF-B74F-5387-EE0C-F5585DB023D1}"/>
                </a:ext>
              </a:extLst>
            </p:cNvPr>
            <p:cNvSpPr/>
            <p:nvPr/>
          </p:nvSpPr>
          <p:spPr>
            <a:xfrm rot="10800000" flipH="1">
              <a:off x="1202173" y="4210068"/>
              <a:ext cx="460125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1" name="Google Shape;281;p31">
              <a:extLst>
                <a:ext uri="{FF2B5EF4-FFF2-40B4-BE49-F238E27FC236}">
                  <a16:creationId xmlns:a16="http://schemas.microsoft.com/office/drawing/2014/main" id="{CFEA0BF4-0BDC-411C-8C14-B04A64087D08}"/>
                </a:ext>
              </a:extLst>
            </p:cNvPr>
            <p:cNvSpPr/>
            <p:nvPr/>
          </p:nvSpPr>
          <p:spPr>
            <a:xfrm rot="10800000" flipH="1">
              <a:off x="1722913" y="4210068"/>
              <a:ext cx="195525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2" name="Google Shape;290;p31">
              <a:extLst>
                <a:ext uri="{FF2B5EF4-FFF2-40B4-BE49-F238E27FC236}">
                  <a16:creationId xmlns:a16="http://schemas.microsoft.com/office/drawing/2014/main" id="{26EFEAC5-5FC0-CF44-1EB7-DF4DE85E299E}"/>
                </a:ext>
              </a:extLst>
            </p:cNvPr>
            <p:cNvSpPr/>
            <p:nvPr/>
          </p:nvSpPr>
          <p:spPr>
            <a:xfrm rot="10800000" flipH="1">
              <a:off x="1979493" y="4208522"/>
              <a:ext cx="349200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409" name="Google Shape;2364;p51">
            <a:extLst>
              <a:ext uri="{FF2B5EF4-FFF2-40B4-BE49-F238E27FC236}">
                <a16:creationId xmlns:a16="http://schemas.microsoft.com/office/drawing/2014/main" id="{E35CD448-DC5B-F947-6A88-0BEAD4C1A0C6}"/>
              </a:ext>
            </a:extLst>
          </p:cNvPr>
          <p:cNvGrpSpPr/>
          <p:nvPr/>
        </p:nvGrpSpPr>
        <p:grpSpPr>
          <a:xfrm rot="16722506">
            <a:off x="621526" y="705074"/>
            <a:ext cx="624338" cy="500956"/>
            <a:chOff x="7694900" y="1959325"/>
            <a:chExt cx="928675" cy="745150"/>
          </a:xfrm>
          <a:solidFill>
            <a:schemeClr val="tx2">
              <a:lumMod val="2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cxnSp>
          <p:nvCxnSpPr>
            <p:cNvPr id="1410" name="Google Shape;2365;p51">
              <a:extLst>
                <a:ext uri="{FF2B5EF4-FFF2-40B4-BE49-F238E27FC236}">
                  <a16:creationId xmlns:a16="http://schemas.microsoft.com/office/drawing/2014/main" id="{8C6D6049-1A15-E68E-F972-97F7193ED76C}"/>
                </a:ext>
              </a:extLst>
            </p:cNvPr>
            <p:cNvCxnSpPr/>
            <p:nvPr/>
          </p:nvCxnSpPr>
          <p:spPr>
            <a:xfrm rot="10800000" flipH="1">
              <a:off x="8174500" y="2010650"/>
              <a:ext cx="255000" cy="377400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411" name="Google Shape;2366;p51">
              <a:extLst>
                <a:ext uri="{FF2B5EF4-FFF2-40B4-BE49-F238E27FC236}">
                  <a16:creationId xmlns:a16="http://schemas.microsoft.com/office/drawing/2014/main" id="{4F124E06-4BDE-FEB7-0A12-C6C38FEDBFA4}"/>
                </a:ext>
              </a:extLst>
            </p:cNvPr>
            <p:cNvCxnSpPr/>
            <p:nvPr/>
          </p:nvCxnSpPr>
          <p:spPr>
            <a:xfrm rot="10800000">
              <a:off x="7990800" y="1959325"/>
              <a:ext cx="10200" cy="357300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412" name="Google Shape;2367;p51">
              <a:extLst>
                <a:ext uri="{FF2B5EF4-FFF2-40B4-BE49-F238E27FC236}">
                  <a16:creationId xmlns:a16="http://schemas.microsoft.com/office/drawing/2014/main" id="{4CB5B312-7C27-BD2F-B1CD-B34E5A438BC0}"/>
                </a:ext>
              </a:extLst>
            </p:cNvPr>
            <p:cNvCxnSpPr/>
            <p:nvPr/>
          </p:nvCxnSpPr>
          <p:spPr>
            <a:xfrm rot="10800000" flipH="1">
              <a:off x="8266350" y="2418725"/>
              <a:ext cx="316500" cy="91800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413" name="Google Shape;2368;p51">
              <a:extLst>
                <a:ext uri="{FF2B5EF4-FFF2-40B4-BE49-F238E27FC236}">
                  <a16:creationId xmlns:a16="http://schemas.microsoft.com/office/drawing/2014/main" id="{51164E1B-CFE4-C605-8696-5FEBAD9D15FD}"/>
                </a:ext>
              </a:extLst>
            </p:cNvPr>
            <p:cNvCxnSpPr/>
            <p:nvPr/>
          </p:nvCxnSpPr>
          <p:spPr>
            <a:xfrm rot="10800000">
              <a:off x="7694900" y="2010600"/>
              <a:ext cx="91800" cy="255000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414" name="Google Shape;2369;p51">
              <a:extLst>
                <a:ext uri="{FF2B5EF4-FFF2-40B4-BE49-F238E27FC236}">
                  <a16:creationId xmlns:a16="http://schemas.microsoft.com/office/drawing/2014/main" id="{19D09E7B-EB3B-2288-EE75-29A65B7D18BE}"/>
                </a:ext>
              </a:extLst>
            </p:cNvPr>
            <p:cNvCxnSpPr/>
            <p:nvPr/>
          </p:nvCxnSpPr>
          <p:spPr>
            <a:xfrm>
              <a:off x="8347875" y="2642675"/>
              <a:ext cx="275700" cy="61800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1415" name="Google Shape;2370;p51">
            <a:extLst>
              <a:ext uri="{FF2B5EF4-FFF2-40B4-BE49-F238E27FC236}">
                <a16:creationId xmlns:a16="http://schemas.microsoft.com/office/drawing/2014/main" id="{EAAA3209-E104-C0F1-91B7-E095AFA8F65D}"/>
              </a:ext>
            </a:extLst>
          </p:cNvPr>
          <p:cNvGrpSpPr/>
          <p:nvPr/>
        </p:nvGrpSpPr>
        <p:grpSpPr>
          <a:xfrm rot="6750663">
            <a:off x="8194508" y="4503944"/>
            <a:ext cx="551874" cy="442812"/>
            <a:chOff x="7694900" y="1959325"/>
            <a:chExt cx="928675" cy="745150"/>
          </a:xfrm>
          <a:solidFill>
            <a:schemeClr val="tx2">
              <a:lumMod val="2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cxnSp>
          <p:nvCxnSpPr>
            <p:cNvPr id="1418" name="Google Shape;2371;p51">
              <a:extLst>
                <a:ext uri="{FF2B5EF4-FFF2-40B4-BE49-F238E27FC236}">
                  <a16:creationId xmlns:a16="http://schemas.microsoft.com/office/drawing/2014/main" id="{C0BE314A-A7D5-5D70-F5A0-F2EB126450E9}"/>
                </a:ext>
              </a:extLst>
            </p:cNvPr>
            <p:cNvCxnSpPr/>
            <p:nvPr/>
          </p:nvCxnSpPr>
          <p:spPr>
            <a:xfrm rot="10800000" flipH="1">
              <a:off x="8174500" y="2010650"/>
              <a:ext cx="255000" cy="377400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419" name="Google Shape;2372;p51">
              <a:extLst>
                <a:ext uri="{FF2B5EF4-FFF2-40B4-BE49-F238E27FC236}">
                  <a16:creationId xmlns:a16="http://schemas.microsoft.com/office/drawing/2014/main" id="{04F37C10-91C1-3AE3-9AFE-B11B15A09628}"/>
                </a:ext>
              </a:extLst>
            </p:cNvPr>
            <p:cNvCxnSpPr/>
            <p:nvPr/>
          </p:nvCxnSpPr>
          <p:spPr>
            <a:xfrm rot="10800000">
              <a:off x="7990800" y="1959325"/>
              <a:ext cx="10200" cy="357300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420" name="Google Shape;2373;p51">
              <a:extLst>
                <a:ext uri="{FF2B5EF4-FFF2-40B4-BE49-F238E27FC236}">
                  <a16:creationId xmlns:a16="http://schemas.microsoft.com/office/drawing/2014/main" id="{CB71ACD8-CD3B-C87F-FF5D-E63656BA0463}"/>
                </a:ext>
              </a:extLst>
            </p:cNvPr>
            <p:cNvCxnSpPr/>
            <p:nvPr/>
          </p:nvCxnSpPr>
          <p:spPr>
            <a:xfrm rot="10800000" flipH="1">
              <a:off x="8266350" y="2418725"/>
              <a:ext cx="316500" cy="91800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421" name="Google Shape;2374;p51">
              <a:extLst>
                <a:ext uri="{FF2B5EF4-FFF2-40B4-BE49-F238E27FC236}">
                  <a16:creationId xmlns:a16="http://schemas.microsoft.com/office/drawing/2014/main" id="{718C0B3A-8521-6494-D53D-03FA9AF651F4}"/>
                </a:ext>
              </a:extLst>
            </p:cNvPr>
            <p:cNvCxnSpPr/>
            <p:nvPr/>
          </p:nvCxnSpPr>
          <p:spPr>
            <a:xfrm rot="10800000">
              <a:off x="7694900" y="2010600"/>
              <a:ext cx="91800" cy="255000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422" name="Google Shape;2375;p51">
              <a:extLst>
                <a:ext uri="{FF2B5EF4-FFF2-40B4-BE49-F238E27FC236}">
                  <a16:creationId xmlns:a16="http://schemas.microsoft.com/office/drawing/2014/main" id="{D38DEF2E-E341-C909-5FF4-1EA90C50B146}"/>
                </a:ext>
              </a:extLst>
            </p:cNvPr>
            <p:cNvCxnSpPr/>
            <p:nvPr/>
          </p:nvCxnSpPr>
          <p:spPr>
            <a:xfrm>
              <a:off x="8347875" y="2642675"/>
              <a:ext cx="275700" cy="61800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A9D13F00-E4B1-06EB-A6F7-0C2A32BF9080}"/>
              </a:ext>
            </a:extLst>
          </p:cNvPr>
          <p:cNvCxnSpPr>
            <a:cxnSpLocks/>
          </p:cNvCxnSpPr>
          <p:nvPr/>
        </p:nvCxnSpPr>
        <p:spPr>
          <a:xfrm flipV="1">
            <a:off x="8863584" y="-704783"/>
            <a:ext cx="0" cy="1727565"/>
          </a:xfrm>
          <a:prstGeom prst="straightConnector1">
            <a:avLst/>
          </a:prstGeom>
          <a:ln w="57150">
            <a:solidFill>
              <a:srgbClr val="A85753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5A4867D0-831B-A497-3A48-1ABC6AA84B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472" t="15063" r="15297" b="18149"/>
          <a:stretch/>
        </p:blipFill>
        <p:spPr>
          <a:xfrm>
            <a:off x="4277369" y="2347915"/>
            <a:ext cx="4126419" cy="2209638"/>
          </a:xfrm>
          <a:prstGeom prst="roundRect">
            <a:avLst>
              <a:gd name="adj" fmla="val 6691"/>
            </a:avLst>
          </a:prstGeom>
          <a:effectLst>
            <a:outerShdw blurRad="50800" dist="50800" dir="5400000" sx="102000" sy="102000" algn="ctr" rotWithShape="0">
              <a:srgbClr val="000000">
                <a:alpha val="44000"/>
              </a:srgbClr>
            </a:outerShdw>
          </a:effectLst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41DF7DAB-E2FB-5E2B-E20B-40DE2744D5EF}"/>
              </a:ext>
            </a:extLst>
          </p:cNvPr>
          <p:cNvGrpSpPr/>
          <p:nvPr/>
        </p:nvGrpSpPr>
        <p:grpSpPr>
          <a:xfrm>
            <a:off x="504213" y="2363453"/>
            <a:ext cx="3508326" cy="2160209"/>
            <a:chOff x="721765" y="2282906"/>
            <a:chExt cx="3508326" cy="2160209"/>
          </a:xfrm>
          <a:effectLst>
            <a:outerShdw blurRad="50800" dist="50800" dir="5400000" sx="102000" sy="102000" algn="ctr" rotWithShape="0">
              <a:srgbClr val="000000">
                <a:alpha val="43137"/>
              </a:srgbClr>
            </a:outerShdw>
          </a:effectLst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2AC89F32-5A2A-4ED2-40DC-9DFAA622A9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9257" t="3954" b="26663"/>
            <a:stretch/>
          </p:blipFill>
          <p:spPr>
            <a:xfrm>
              <a:off x="721765" y="2282906"/>
              <a:ext cx="3508326" cy="2160209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1BA4165E-603F-6AE0-EEDD-BF52AD47FB9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92840" y="2417241"/>
              <a:ext cx="3380683" cy="1965349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C45DDC6-0B37-10F4-BA8B-0273292E4203}"/>
                </a:ext>
              </a:extLst>
            </p:cNvPr>
            <p:cNvSpPr txBox="1"/>
            <p:nvPr/>
          </p:nvSpPr>
          <p:spPr>
            <a:xfrm>
              <a:off x="1266458" y="2630007"/>
              <a:ext cx="2669599" cy="1292662"/>
            </a:xfrm>
            <a:prstGeom prst="rect">
              <a:avLst/>
            </a:prstGeom>
            <a:solidFill>
              <a:srgbClr val="A9DC76"/>
            </a:solidFill>
          </p:spPr>
          <p:txBody>
            <a:bodyPr wrap="square" rtlCol="0">
              <a:spAutoFit/>
            </a:bodyPr>
            <a:lstStyle/>
            <a:p>
              <a:r>
                <a:rPr lang="en-US" sz="600" dirty="0">
                  <a:solidFill>
                    <a:srgbClr val="565656"/>
                  </a:solidFill>
                  <a:latin typeface="Cascadia Code" panose="020B0609020000020004" pitchFamily="49" charset="0"/>
                  <a:ea typeface="Cascadia Code" panose="020B0609020000020004" pitchFamily="49" charset="0"/>
                  <a:cs typeface="Cascadia Code" panose="020B0609020000020004" pitchFamily="49" charset="0"/>
                </a:rPr>
                <a:t>Want a discount coupon? Click link below.</a:t>
              </a:r>
            </a:p>
            <a:p>
              <a:r>
                <a:rPr lang="en-US" sz="600" i="1" dirty="0">
                  <a:solidFill>
                    <a:srgbClr val="565656"/>
                  </a:solidFill>
                  <a:latin typeface="Cascadia Code" panose="020B0609020000020004" pitchFamily="49" charset="0"/>
                  <a:ea typeface="Cascadia Code" panose="020B0609020000020004" pitchFamily="49" charset="0"/>
                  <a:cs typeface="Cascadia Code" panose="020B0609020000020004" pitchFamily="49" charset="0"/>
                </a:rPr>
                <a:t>          </a:t>
              </a:r>
              <a:r>
                <a:rPr lang="en-US" sz="600" i="1" u="sng" dirty="0">
                  <a:solidFill>
                    <a:srgbClr val="565656"/>
                  </a:solidFill>
                  <a:latin typeface="Cascadia Code" panose="020B0609020000020004" pitchFamily="49" charset="0"/>
                  <a:ea typeface="Cascadia Code" panose="020B0609020000020004" pitchFamily="49" charset="0"/>
                  <a:cs typeface="Cascadia Code" panose="020B0609020000020004" pitchFamily="49" charset="0"/>
                </a:rPr>
                <a:t>Link to your coupon </a:t>
              </a:r>
            </a:p>
            <a:p>
              <a:endParaRPr lang="en-US" sz="600" dirty="0">
                <a:solidFill>
                  <a:srgbClr val="565656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endParaRPr>
            </a:p>
            <a:p>
              <a:r>
                <a:rPr lang="en-US" sz="600" dirty="0">
                  <a:solidFill>
                    <a:srgbClr val="565656"/>
                  </a:solidFill>
                  <a:latin typeface="Cascadia Code" panose="020B0609020000020004" pitchFamily="49" charset="0"/>
                  <a:ea typeface="Cascadia Code" panose="020B0609020000020004" pitchFamily="49" charset="0"/>
                  <a:cs typeface="Cascadia Code" panose="020B0609020000020004" pitchFamily="49" charset="0"/>
                </a:rPr>
                <a:t>Coupon: FLAVOR10</a:t>
              </a:r>
            </a:p>
            <a:p>
              <a:endParaRPr lang="en-US" sz="600" dirty="0">
                <a:solidFill>
                  <a:srgbClr val="565656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endParaRPr>
            </a:p>
            <a:p>
              <a:r>
                <a:rPr lang="en-US" sz="600" dirty="0">
                  <a:solidFill>
                    <a:srgbClr val="565656"/>
                  </a:solidFill>
                  <a:latin typeface="Cascadia Code" panose="020B0609020000020004" pitchFamily="49" charset="0"/>
                  <a:ea typeface="Cascadia Code" panose="020B0609020000020004" pitchFamily="49" charset="0"/>
                  <a:cs typeface="Cascadia Code" panose="020B0609020000020004" pitchFamily="49" charset="0"/>
                </a:rPr>
                <a:t>Total : $100</a:t>
              </a:r>
            </a:p>
            <a:p>
              <a:endParaRPr lang="en-US" sz="600" dirty="0">
                <a:solidFill>
                  <a:srgbClr val="565656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endParaRPr>
            </a:p>
            <a:p>
              <a:r>
                <a:rPr lang="en-US" sz="600" dirty="0">
                  <a:solidFill>
                    <a:srgbClr val="565656"/>
                  </a:solidFill>
                  <a:latin typeface="Cascadia Code" panose="020B0609020000020004" pitchFamily="49" charset="0"/>
                  <a:ea typeface="Cascadia Code" panose="020B0609020000020004" pitchFamily="49" charset="0"/>
                  <a:cs typeface="Cascadia Code" panose="020B0609020000020004" pitchFamily="49" charset="0"/>
                </a:rPr>
                <a:t>10% discount applied… </a:t>
              </a:r>
            </a:p>
            <a:p>
              <a:endParaRPr lang="en-US" sz="600" dirty="0">
                <a:solidFill>
                  <a:srgbClr val="565656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endParaRPr>
            </a:p>
            <a:p>
              <a:r>
                <a:rPr lang="en-US" sz="600" dirty="0">
                  <a:solidFill>
                    <a:srgbClr val="565656"/>
                  </a:solidFill>
                  <a:latin typeface="Cascadia Code" panose="020B0609020000020004" pitchFamily="49" charset="0"/>
                  <a:ea typeface="Cascadia Code" panose="020B0609020000020004" pitchFamily="49" charset="0"/>
                  <a:cs typeface="Cascadia Code" panose="020B0609020000020004" pitchFamily="49" charset="0"/>
                </a:rPr>
                <a:t>Total : $90</a:t>
              </a:r>
            </a:p>
            <a:p>
              <a:endParaRPr lang="en-US" sz="600" dirty="0">
                <a:solidFill>
                  <a:srgbClr val="565656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endParaRPr>
            </a:p>
            <a:p>
              <a:r>
                <a:rPr lang="en-US" sz="600" dirty="0">
                  <a:solidFill>
                    <a:srgbClr val="565656"/>
                  </a:solidFill>
                  <a:latin typeface="Cascadia Code" panose="020B0609020000020004" pitchFamily="49" charset="0"/>
                  <a:ea typeface="Cascadia Code" panose="020B0609020000020004" pitchFamily="49" charset="0"/>
                  <a:cs typeface="Cascadia Code" panose="020B0609020000020004" pitchFamily="49" charset="0"/>
                </a:rPr>
                <a:t>	Press 1 to continue…</a:t>
              </a:r>
            </a:p>
            <a:p>
              <a:endParaRPr lang="en-US" sz="600" dirty="0">
                <a:solidFill>
                  <a:srgbClr val="565656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E971E72-C79D-5CA9-4ACB-74B7F52BE5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9257" t="97737"/>
            <a:stretch/>
          </p:blipFill>
          <p:spPr>
            <a:xfrm>
              <a:off x="729018" y="4373723"/>
              <a:ext cx="3456816" cy="69392"/>
            </a:xfrm>
            <a:prstGeom prst="rect">
              <a:avLst/>
            </a:prstGeom>
          </p:spPr>
        </p:pic>
      </p:grp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84E04CC-B250-0D59-01E9-60769F2C4159}"/>
              </a:ext>
            </a:extLst>
          </p:cNvPr>
          <p:cNvCxnSpPr>
            <a:cxnSpLocks/>
          </p:cNvCxnSpPr>
          <p:nvPr/>
        </p:nvCxnSpPr>
        <p:spPr>
          <a:xfrm flipV="1">
            <a:off x="8863584" y="4035684"/>
            <a:ext cx="0" cy="1757790"/>
          </a:xfrm>
          <a:prstGeom prst="straightConnector1">
            <a:avLst/>
          </a:prstGeom>
          <a:ln w="57150">
            <a:solidFill>
              <a:srgbClr val="A85753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Google Shape;1203;p43">
            <a:extLst>
              <a:ext uri="{FF2B5EF4-FFF2-40B4-BE49-F238E27FC236}">
                <a16:creationId xmlns:a16="http://schemas.microsoft.com/office/drawing/2014/main" id="{9C4AE730-ECBB-038E-3420-0E93F99B4236}"/>
              </a:ext>
            </a:extLst>
          </p:cNvPr>
          <p:cNvSpPr txBox="1">
            <a:spLocks/>
          </p:cNvSpPr>
          <p:nvPr/>
        </p:nvSpPr>
        <p:spPr>
          <a:xfrm>
            <a:off x="8081099" y="62465"/>
            <a:ext cx="453867" cy="183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Font typeface="Patrick Hand"/>
              <a:buNone/>
              <a:defRPr sz="3200" b="1" i="0" u="none" strike="noStrike" cap="none">
                <a:solidFill>
                  <a:schemeClr val="accent5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sz="1800" dirty="0">
                <a:uFill>
                  <a:noFill/>
                </a:uFill>
                <a:hlinkClick r:id="" action="ppaction://hlinkshowjump?jump=nextslide"/>
              </a:rPr>
              <a:t>08 </a:t>
            </a:r>
            <a:r>
              <a:rPr lang="en-US" sz="1800" dirty="0">
                <a:solidFill>
                  <a:schemeClr val="accent2"/>
                </a:solidFill>
                <a:uFill>
                  <a:noFill/>
                </a:uFill>
                <a:hlinkClick r:id="" action="ppaction://hlinkshowjump?jump=nextslid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&gt;&gt;</a:t>
            </a:r>
            <a:endParaRPr lang="en-US" sz="18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9808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u"/>
      </p:transition>
    </mc:Choice>
    <mc:Fallback xmlns=""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2">
          <a:extLst>
            <a:ext uri="{FF2B5EF4-FFF2-40B4-BE49-F238E27FC236}">
              <a16:creationId xmlns:a16="http://schemas.microsoft.com/office/drawing/2014/main" id="{0F264090-B33A-EE4D-DB66-2FFBCC518F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6" name="Google Shape;1416;p49">
            <a:extLst>
              <a:ext uri="{FF2B5EF4-FFF2-40B4-BE49-F238E27FC236}">
                <a16:creationId xmlns:a16="http://schemas.microsoft.com/office/drawing/2014/main" id="{A1215F6F-60B8-C797-9511-085C76FBE055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4657559" y="4738825"/>
            <a:ext cx="982800" cy="1830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uFill>
                  <a:noFill/>
                </a:uFill>
                <a:hlinkClick r:id="" action="ppaction://hlinkshowjump?jump=nextslide"/>
              </a:rPr>
              <a:t>Next </a:t>
            </a:r>
            <a:r>
              <a:rPr lang="en" sz="1800">
                <a:solidFill>
                  <a:schemeClr val="accent2"/>
                </a:solidFill>
                <a:uFill>
                  <a:noFill/>
                </a:uFill>
                <a:hlinkClick r:id="" action="ppaction://hlinkshowjump?jump=nextslid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&gt;&gt;</a:t>
            </a:r>
            <a:endParaRPr sz="1800">
              <a:solidFill>
                <a:schemeClr val="accent2"/>
              </a:solidFill>
            </a:endParaRPr>
          </a:p>
        </p:txBody>
      </p:sp>
      <p:sp>
        <p:nvSpPr>
          <p:cNvPr id="1417" name="Google Shape;1417;p49">
            <a:extLst>
              <a:ext uri="{FF2B5EF4-FFF2-40B4-BE49-F238E27FC236}">
                <a16:creationId xmlns:a16="http://schemas.microsoft.com/office/drawing/2014/main" id="{68D33414-CCB5-0E27-ECFA-A28CFC369553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3503641" y="4738825"/>
            <a:ext cx="982800" cy="1830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2"/>
                </a:solidFill>
                <a:uFill>
                  <a:noFill/>
                </a:uFill>
                <a:hlinkClick r:id="" action="ppaction://hlinkshowjump?jump=previousslid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&lt;&lt;</a:t>
            </a:r>
            <a:r>
              <a:rPr lang="en" sz="1800">
                <a:uFill>
                  <a:noFill/>
                </a:uFill>
                <a:hlinkClick r:id="" action="ppaction://hlinkshowjump?jump=previousslide"/>
              </a:rPr>
              <a:t> Previous</a:t>
            </a:r>
            <a:endParaRPr sz="1800"/>
          </a:p>
        </p:txBody>
      </p:sp>
      <p:sp>
        <p:nvSpPr>
          <p:cNvPr id="1456" name="Google Shape;1456;p49">
            <a:extLst>
              <a:ext uri="{FF2B5EF4-FFF2-40B4-BE49-F238E27FC236}">
                <a16:creationId xmlns:a16="http://schemas.microsoft.com/office/drawing/2014/main" id="{DA7CF4DA-BB07-0662-13E1-6E893741C8F8}"/>
              </a:ext>
            </a:extLst>
          </p:cNvPr>
          <p:cNvSpPr/>
          <p:nvPr/>
        </p:nvSpPr>
        <p:spPr>
          <a:xfrm>
            <a:off x="3813144" y="820495"/>
            <a:ext cx="2040575" cy="67046"/>
          </a:xfrm>
          <a:custGeom>
            <a:avLst/>
            <a:gdLst/>
            <a:ahLst/>
            <a:cxnLst/>
            <a:rect l="l" t="t" r="r" b="b"/>
            <a:pathLst>
              <a:path w="81623" h="7078" extrusionOk="0">
                <a:moveTo>
                  <a:pt x="31634" y="0"/>
                </a:moveTo>
                <a:lnTo>
                  <a:pt x="29668" y="18"/>
                </a:lnTo>
                <a:lnTo>
                  <a:pt x="27685" y="36"/>
                </a:lnTo>
                <a:lnTo>
                  <a:pt x="25719" y="90"/>
                </a:lnTo>
                <a:lnTo>
                  <a:pt x="23735" y="161"/>
                </a:lnTo>
                <a:lnTo>
                  <a:pt x="21769" y="250"/>
                </a:lnTo>
                <a:lnTo>
                  <a:pt x="19803" y="340"/>
                </a:lnTo>
                <a:lnTo>
                  <a:pt x="17837" y="483"/>
                </a:lnTo>
                <a:lnTo>
                  <a:pt x="16729" y="554"/>
                </a:lnTo>
                <a:lnTo>
                  <a:pt x="15639" y="661"/>
                </a:lnTo>
                <a:lnTo>
                  <a:pt x="14549" y="769"/>
                </a:lnTo>
                <a:lnTo>
                  <a:pt x="13459" y="876"/>
                </a:lnTo>
                <a:lnTo>
                  <a:pt x="12386" y="1019"/>
                </a:lnTo>
                <a:lnTo>
                  <a:pt x="11296" y="1162"/>
                </a:lnTo>
                <a:lnTo>
                  <a:pt x="10224" y="1341"/>
                </a:lnTo>
                <a:lnTo>
                  <a:pt x="9151" y="1519"/>
                </a:lnTo>
                <a:lnTo>
                  <a:pt x="8079" y="1716"/>
                </a:lnTo>
                <a:lnTo>
                  <a:pt x="7007" y="1930"/>
                </a:lnTo>
                <a:lnTo>
                  <a:pt x="5934" y="2163"/>
                </a:lnTo>
                <a:lnTo>
                  <a:pt x="4880" y="2413"/>
                </a:lnTo>
                <a:lnTo>
                  <a:pt x="3826" y="2681"/>
                </a:lnTo>
                <a:lnTo>
                  <a:pt x="2771" y="2985"/>
                </a:lnTo>
                <a:lnTo>
                  <a:pt x="1717" y="3289"/>
                </a:lnTo>
                <a:lnTo>
                  <a:pt x="662" y="3628"/>
                </a:lnTo>
                <a:lnTo>
                  <a:pt x="573" y="3664"/>
                </a:lnTo>
                <a:lnTo>
                  <a:pt x="501" y="3718"/>
                </a:lnTo>
                <a:lnTo>
                  <a:pt x="412" y="3789"/>
                </a:lnTo>
                <a:lnTo>
                  <a:pt x="340" y="3878"/>
                </a:lnTo>
                <a:lnTo>
                  <a:pt x="287" y="3968"/>
                </a:lnTo>
                <a:lnTo>
                  <a:pt x="233" y="4075"/>
                </a:lnTo>
                <a:lnTo>
                  <a:pt x="144" y="4307"/>
                </a:lnTo>
                <a:lnTo>
                  <a:pt x="72" y="4575"/>
                </a:lnTo>
                <a:lnTo>
                  <a:pt x="37" y="4861"/>
                </a:lnTo>
                <a:lnTo>
                  <a:pt x="1" y="5165"/>
                </a:lnTo>
                <a:lnTo>
                  <a:pt x="19" y="5469"/>
                </a:lnTo>
                <a:lnTo>
                  <a:pt x="37" y="5755"/>
                </a:lnTo>
                <a:lnTo>
                  <a:pt x="90" y="6041"/>
                </a:lnTo>
                <a:lnTo>
                  <a:pt x="162" y="6291"/>
                </a:lnTo>
                <a:lnTo>
                  <a:pt x="233" y="6523"/>
                </a:lnTo>
                <a:lnTo>
                  <a:pt x="340" y="6684"/>
                </a:lnTo>
                <a:lnTo>
                  <a:pt x="394" y="6756"/>
                </a:lnTo>
                <a:lnTo>
                  <a:pt x="466" y="6827"/>
                </a:lnTo>
                <a:lnTo>
                  <a:pt x="519" y="6863"/>
                </a:lnTo>
                <a:lnTo>
                  <a:pt x="591" y="6881"/>
                </a:lnTo>
                <a:lnTo>
                  <a:pt x="680" y="6899"/>
                </a:lnTo>
                <a:lnTo>
                  <a:pt x="752" y="6881"/>
                </a:lnTo>
                <a:lnTo>
                  <a:pt x="1681" y="6631"/>
                </a:lnTo>
                <a:lnTo>
                  <a:pt x="2610" y="6416"/>
                </a:lnTo>
                <a:lnTo>
                  <a:pt x="3540" y="6202"/>
                </a:lnTo>
                <a:lnTo>
                  <a:pt x="4487" y="5987"/>
                </a:lnTo>
                <a:lnTo>
                  <a:pt x="5416" y="5809"/>
                </a:lnTo>
                <a:lnTo>
                  <a:pt x="6363" y="5630"/>
                </a:lnTo>
                <a:lnTo>
                  <a:pt x="7311" y="5469"/>
                </a:lnTo>
                <a:lnTo>
                  <a:pt x="8258" y="5326"/>
                </a:lnTo>
                <a:lnTo>
                  <a:pt x="9205" y="5183"/>
                </a:lnTo>
                <a:lnTo>
                  <a:pt x="10134" y="5058"/>
                </a:lnTo>
                <a:lnTo>
                  <a:pt x="12047" y="4826"/>
                </a:lnTo>
                <a:lnTo>
                  <a:pt x="13941" y="4629"/>
                </a:lnTo>
                <a:lnTo>
                  <a:pt x="15853" y="4486"/>
                </a:lnTo>
                <a:lnTo>
                  <a:pt x="17766" y="4361"/>
                </a:lnTo>
                <a:lnTo>
                  <a:pt x="19660" y="4272"/>
                </a:lnTo>
                <a:lnTo>
                  <a:pt x="21590" y="4200"/>
                </a:lnTo>
                <a:lnTo>
                  <a:pt x="23503" y="4164"/>
                </a:lnTo>
                <a:lnTo>
                  <a:pt x="25415" y="4129"/>
                </a:lnTo>
                <a:lnTo>
                  <a:pt x="27327" y="4111"/>
                </a:lnTo>
                <a:lnTo>
                  <a:pt x="31152" y="4111"/>
                </a:lnTo>
                <a:lnTo>
                  <a:pt x="33136" y="4129"/>
                </a:lnTo>
                <a:lnTo>
                  <a:pt x="35119" y="4146"/>
                </a:lnTo>
                <a:lnTo>
                  <a:pt x="37103" y="4182"/>
                </a:lnTo>
                <a:lnTo>
                  <a:pt x="39087" y="4218"/>
                </a:lnTo>
                <a:lnTo>
                  <a:pt x="41071" y="4272"/>
                </a:lnTo>
                <a:lnTo>
                  <a:pt x="43055" y="4343"/>
                </a:lnTo>
                <a:lnTo>
                  <a:pt x="45038" y="4415"/>
                </a:lnTo>
                <a:lnTo>
                  <a:pt x="47022" y="4504"/>
                </a:lnTo>
                <a:lnTo>
                  <a:pt x="49006" y="4593"/>
                </a:lnTo>
                <a:lnTo>
                  <a:pt x="50972" y="4701"/>
                </a:lnTo>
                <a:lnTo>
                  <a:pt x="52956" y="4826"/>
                </a:lnTo>
                <a:lnTo>
                  <a:pt x="54939" y="4951"/>
                </a:lnTo>
                <a:lnTo>
                  <a:pt x="56905" y="5094"/>
                </a:lnTo>
                <a:lnTo>
                  <a:pt x="58889" y="5255"/>
                </a:lnTo>
                <a:lnTo>
                  <a:pt x="60873" y="5415"/>
                </a:lnTo>
                <a:lnTo>
                  <a:pt x="62839" y="5594"/>
                </a:lnTo>
                <a:lnTo>
                  <a:pt x="67325" y="6005"/>
                </a:lnTo>
                <a:lnTo>
                  <a:pt x="69577" y="6220"/>
                </a:lnTo>
                <a:lnTo>
                  <a:pt x="71811" y="6452"/>
                </a:lnTo>
                <a:lnTo>
                  <a:pt x="72954" y="6577"/>
                </a:lnTo>
                <a:lnTo>
                  <a:pt x="74098" y="6720"/>
                </a:lnTo>
                <a:lnTo>
                  <a:pt x="75260" y="6863"/>
                </a:lnTo>
                <a:lnTo>
                  <a:pt x="76439" y="6970"/>
                </a:lnTo>
                <a:lnTo>
                  <a:pt x="77029" y="7024"/>
                </a:lnTo>
                <a:lnTo>
                  <a:pt x="77601" y="7042"/>
                </a:lnTo>
                <a:lnTo>
                  <a:pt x="78191" y="7078"/>
                </a:lnTo>
                <a:lnTo>
                  <a:pt x="78781" y="7078"/>
                </a:lnTo>
                <a:lnTo>
                  <a:pt x="79353" y="7060"/>
                </a:lnTo>
                <a:lnTo>
                  <a:pt x="79925" y="7024"/>
                </a:lnTo>
                <a:lnTo>
                  <a:pt x="80496" y="6970"/>
                </a:lnTo>
                <a:lnTo>
                  <a:pt x="81050" y="6881"/>
                </a:lnTo>
                <a:lnTo>
                  <a:pt x="81122" y="6863"/>
                </a:lnTo>
                <a:lnTo>
                  <a:pt x="81193" y="6827"/>
                </a:lnTo>
                <a:lnTo>
                  <a:pt x="81247" y="6792"/>
                </a:lnTo>
                <a:lnTo>
                  <a:pt x="81301" y="6738"/>
                </a:lnTo>
                <a:lnTo>
                  <a:pt x="81408" y="6613"/>
                </a:lnTo>
                <a:lnTo>
                  <a:pt x="81479" y="6470"/>
                </a:lnTo>
                <a:lnTo>
                  <a:pt x="81551" y="6291"/>
                </a:lnTo>
                <a:lnTo>
                  <a:pt x="81587" y="6095"/>
                </a:lnTo>
                <a:lnTo>
                  <a:pt x="81622" y="5880"/>
                </a:lnTo>
                <a:lnTo>
                  <a:pt x="81622" y="5666"/>
                </a:lnTo>
                <a:lnTo>
                  <a:pt x="81622" y="5433"/>
                </a:lnTo>
                <a:lnTo>
                  <a:pt x="81604" y="5219"/>
                </a:lnTo>
                <a:lnTo>
                  <a:pt x="81551" y="5004"/>
                </a:lnTo>
                <a:lnTo>
                  <a:pt x="81497" y="4826"/>
                </a:lnTo>
                <a:lnTo>
                  <a:pt x="81444" y="4647"/>
                </a:lnTo>
                <a:lnTo>
                  <a:pt x="81354" y="4504"/>
                </a:lnTo>
                <a:lnTo>
                  <a:pt x="81247" y="4397"/>
                </a:lnTo>
                <a:lnTo>
                  <a:pt x="81140" y="4325"/>
                </a:lnTo>
                <a:lnTo>
                  <a:pt x="80693" y="4129"/>
                </a:lnTo>
                <a:lnTo>
                  <a:pt x="80246" y="3950"/>
                </a:lnTo>
                <a:lnTo>
                  <a:pt x="79782" y="3789"/>
                </a:lnTo>
                <a:lnTo>
                  <a:pt x="79317" y="3646"/>
                </a:lnTo>
                <a:lnTo>
                  <a:pt x="78852" y="3521"/>
                </a:lnTo>
                <a:lnTo>
                  <a:pt x="78388" y="3414"/>
                </a:lnTo>
                <a:lnTo>
                  <a:pt x="77422" y="3199"/>
                </a:lnTo>
                <a:lnTo>
                  <a:pt x="76457" y="3021"/>
                </a:lnTo>
                <a:lnTo>
                  <a:pt x="75492" y="2878"/>
                </a:lnTo>
                <a:lnTo>
                  <a:pt x="73562" y="2609"/>
                </a:lnTo>
                <a:lnTo>
                  <a:pt x="71560" y="2324"/>
                </a:lnTo>
                <a:lnTo>
                  <a:pt x="69559" y="2073"/>
                </a:lnTo>
                <a:lnTo>
                  <a:pt x="67539" y="1841"/>
                </a:lnTo>
                <a:lnTo>
                  <a:pt x="65520" y="1644"/>
                </a:lnTo>
                <a:lnTo>
                  <a:pt x="63518" y="1448"/>
                </a:lnTo>
                <a:lnTo>
                  <a:pt x="61498" y="1269"/>
                </a:lnTo>
                <a:lnTo>
                  <a:pt x="59479" y="1108"/>
                </a:lnTo>
                <a:lnTo>
                  <a:pt x="57477" y="965"/>
                </a:lnTo>
                <a:lnTo>
                  <a:pt x="55458" y="822"/>
                </a:lnTo>
                <a:lnTo>
                  <a:pt x="53438" y="697"/>
                </a:lnTo>
                <a:lnTo>
                  <a:pt x="49399" y="483"/>
                </a:lnTo>
                <a:lnTo>
                  <a:pt x="45467" y="304"/>
                </a:lnTo>
                <a:lnTo>
                  <a:pt x="41518" y="161"/>
                </a:lnTo>
                <a:lnTo>
                  <a:pt x="39534" y="107"/>
                </a:lnTo>
                <a:lnTo>
                  <a:pt x="37568" y="54"/>
                </a:lnTo>
                <a:lnTo>
                  <a:pt x="35584" y="18"/>
                </a:lnTo>
                <a:lnTo>
                  <a:pt x="33618" y="0"/>
                </a:lnTo>
                <a:close/>
              </a:path>
            </a:pathLst>
          </a:custGeom>
          <a:solidFill>
            <a:schemeClr val="accent6">
              <a:alpha val="2191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AC5C4BE-2D5B-DBD6-5D38-A868589CDCE8}"/>
              </a:ext>
            </a:extLst>
          </p:cNvPr>
          <p:cNvSpPr/>
          <p:nvPr/>
        </p:nvSpPr>
        <p:spPr>
          <a:xfrm>
            <a:off x="933695" y="907684"/>
            <a:ext cx="3692175" cy="461665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lIns="91440" tIns="45720" rIns="91440" bIns="45720">
            <a:spAutoFit/>
          </a:bodyPr>
          <a:lstStyle/>
          <a:p>
            <a:pPr algn="l"/>
            <a:r>
              <a:rPr lang="en-US" sz="2400" b="1" dirty="0">
                <a:solidFill>
                  <a:srgbClr val="A85753"/>
                </a:solidFill>
                <a:effectLst>
                  <a:innerShdw blurRad="63500" dist="50800" dir="10800000">
                    <a:prstClr val="black">
                      <a:alpha val="50000"/>
                    </a:prstClr>
                  </a:innerShdw>
                </a:effectLst>
                <a:latin typeface="Patrick Hand" panose="00000500000000000000" pitchFamily="2" charset="0"/>
              </a:rPr>
              <a:t>Admin Panel feature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A28A9FC-04B6-7C48-1BF6-E4A89EA53AF4}"/>
              </a:ext>
            </a:extLst>
          </p:cNvPr>
          <p:cNvSpPr/>
          <p:nvPr/>
        </p:nvSpPr>
        <p:spPr>
          <a:xfrm>
            <a:off x="2401441" y="1378679"/>
            <a:ext cx="2374368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1" dirty="0">
                <a:ln w="0"/>
                <a:solidFill>
                  <a:schemeClr val="tx1"/>
                </a:solidFill>
                <a:latin typeface="Quicksand" panose="020B0604020202020204" charset="0"/>
              </a:rPr>
              <a:t>Can access Admin Pannel</a:t>
            </a:r>
            <a:endParaRPr lang="en-US" b="1" cap="none" spc="0" dirty="0">
              <a:ln w="0"/>
              <a:solidFill>
                <a:schemeClr val="tx1"/>
              </a:solidFill>
              <a:latin typeface="Quicksand" panose="020B0604020202020204" charset="0"/>
            </a:endParaRPr>
          </a:p>
        </p:txBody>
      </p:sp>
      <p:sp>
        <p:nvSpPr>
          <p:cNvPr id="2" name="Google Shape;1290;p46">
            <a:extLst>
              <a:ext uri="{FF2B5EF4-FFF2-40B4-BE49-F238E27FC236}">
                <a16:creationId xmlns:a16="http://schemas.microsoft.com/office/drawing/2014/main" id="{E7ECAF9F-E37F-A349-6BD9-9F676571027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68071" y="418149"/>
            <a:ext cx="7704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A85753"/>
                </a:solidFill>
              </a:rPr>
              <a:t>TOOLS &amp; TECHNOLOGY</a:t>
            </a:r>
            <a:endParaRPr sz="2000" dirty="0">
              <a:solidFill>
                <a:srgbClr val="A85753"/>
              </a:solidFill>
            </a:endParaRPr>
          </a:p>
        </p:txBody>
      </p:sp>
      <p:grpSp>
        <p:nvGrpSpPr>
          <p:cNvPr id="14" name="Google Shape;1250;p60">
            <a:extLst>
              <a:ext uri="{FF2B5EF4-FFF2-40B4-BE49-F238E27FC236}">
                <a16:creationId xmlns:a16="http://schemas.microsoft.com/office/drawing/2014/main" id="{FCB655CA-BAED-7214-1AA3-4AC4F3E577F3}"/>
              </a:ext>
            </a:extLst>
          </p:cNvPr>
          <p:cNvGrpSpPr/>
          <p:nvPr/>
        </p:nvGrpSpPr>
        <p:grpSpPr>
          <a:xfrm>
            <a:off x="2146559" y="1433729"/>
            <a:ext cx="198879" cy="182086"/>
            <a:chOff x="1740299" y="1849113"/>
            <a:chExt cx="413335" cy="378434"/>
          </a:xfrm>
          <a:solidFill>
            <a:schemeClr val="bg1">
              <a:lumMod val="10000"/>
            </a:schemeClr>
          </a:solidFill>
        </p:grpSpPr>
        <p:sp>
          <p:nvSpPr>
            <p:cNvPr id="15" name="Google Shape;1251;p60">
              <a:extLst>
                <a:ext uri="{FF2B5EF4-FFF2-40B4-BE49-F238E27FC236}">
                  <a16:creationId xmlns:a16="http://schemas.microsoft.com/office/drawing/2014/main" id="{DEC9B844-C629-77F8-C067-E927F6279820}"/>
                </a:ext>
              </a:extLst>
            </p:cNvPr>
            <p:cNvSpPr/>
            <p:nvPr/>
          </p:nvSpPr>
          <p:spPr>
            <a:xfrm>
              <a:off x="1749884" y="1858697"/>
              <a:ext cx="403750" cy="368850"/>
            </a:xfrm>
            <a:custGeom>
              <a:avLst/>
              <a:gdLst/>
              <a:ahLst/>
              <a:cxnLst/>
              <a:rect l="l" t="t" r="r" b="b"/>
              <a:pathLst>
                <a:path w="16150" h="14754" extrusionOk="0">
                  <a:moveTo>
                    <a:pt x="9585" y="9288"/>
                  </a:moveTo>
                  <a:lnTo>
                    <a:pt x="9717" y="9989"/>
                  </a:lnTo>
                  <a:cubicBezTo>
                    <a:pt x="9723" y="10031"/>
                    <a:pt x="9747" y="10073"/>
                    <a:pt x="9777" y="10109"/>
                  </a:cubicBezTo>
                  <a:lnTo>
                    <a:pt x="10718" y="10972"/>
                  </a:lnTo>
                  <a:cubicBezTo>
                    <a:pt x="10293" y="11290"/>
                    <a:pt x="9813" y="11530"/>
                    <a:pt x="9298" y="11679"/>
                  </a:cubicBezTo>
                  <a:lnTo>
                    <a:pt x="8962" y="10972"/>
                  </a:lnTo>
                  <a:lnTo>
                    <a:pt x="9585" y="9288"/>
                  </a:lnTo>
                  <a:close/>
                  <a:moveTo>
                    <a:pt x="8037" y="432"/>
                  </a:moveTo>
                  <a:cubicBezTo>
                    <a:pt x="9661" y="432"/>
                    <a:pt x="11276" y="999"/>
                    <a:pt x="12571" y="2112"/>
                  </a:cubicBezTo>
                  <a:lnTo>
                    <a:pt x="12343" y="3473"/>
                  </a:lnTo>
                  <a:cubicBezTo>
                    <a:pt x="12331" y="3545"/>
                    <a:pt x="12355" y="3617"/>
                    <a:pt x="12409" y="3665"/>
                  </a:cubicBezTo>
                  <a:lnTo>
                    <a:pt x="12978" y="4192"/>
                  </a:lnTo>
                  <a:lnTo>
                    <a:pt x="12613" y="4948"/>
                  </a:lnTo>
                  <a:cubicBezTo>
                    <a:pt x="12535" y="5092"/>
                    <a:pt x="12636" y="5265"/>
                    <a:pt x="12804" y="5265"/>
                  </a:cubicBezTo>
                  <a:cubicBezTo>
                    <a:pt x="12882" y="5265"/>
                    <a:pt x="12960" y="5218"/>
                    <a:pt x="12996" y="5146"/>
                  </a:cubicBezTo>
                  <a:lnTo>
                    <a:pt x="13434" y="4240"/>
                  </a:lnTo>
                  <a:cubicBezTo>
                    <a:pt x="13476" y="4157"/>
                    <a:pt x="13458" y="4055"/>
                    <a:pt x="13392" y="3989"/>
                  </a:cubicBezTo>
                  <a:lnTo>
                    <a:pt x="12786" y="3431"/>
                  </a:lnTo>
                  <a:lnTo>
                    <a:pt x="12948" y="2460"/>
                  </a:lnTo>
                  <a:cubicBezTo>
                    <a:pt x="15513" y="5019"/>
                    <a:pt x="15682" y="9130"/>
                    <a:pt x="13322" y="11887"/>
                  </a:cubicBezTo>
                  <a:lnTo>
                    <a:pt x="13322" y="11887"/>
                  </a:lnTo>
                  <a:lnTo>
                    <a:pt x="11384" y="11008"/>
                  </a:lnTo>
                  <a:lnTo>
                    <a:pt x="11366" y="10990"/>
                  </a:lnTo>
                  <a:cubicBezTo>
                    <a:pt x="12990" y="9503"/>
                    <a:pt x="13422" y="7112"/>
                    <a:pt x="12427" y="5146"/>
                  </a:cubicBezTo>
                  <a:cubicBezTo>
                    <a:pt x="12387" y="5071"/>
                    <a:pt x="12310" y="5026"/>
                    <a:pt x="12227" y="5026"/>
                  </a:cubicBezTo>
                  <a:cubicBezTo>
                    <a:pt x="12210" y="5026"/>
                    <a:pt x="12193" y="5028"/>
                    <a:pt x="12175" y="5032"/>
                  </a:cubicBezTo>
                  <a:cubicBezTo>
                    <a:pt x="12043" y="5062"/>
                    <a:pt x="11977" y="5212"/>
                    <a:pt x="12037" y="5337"/>
                  </a:cubicBezTo>
                  <a:cubicBezTo>
                    <a:pt x="12954" y="7142"/>
                    <a:pt x="12553" y="9336"/>
                    <a:pt x="11048" y="10696"/>
                  </a:cubicBezTo>
                  <a:lnTo>
                    <a:pt x="10125" y="9839"/>
                  </a:lnTo>
                  <a:lnTo>
                    <a:pt x="9861" y="8442"/>
                  </a:lnTo>
                  <a:cubicBezTo>
                    <a:pt x="9839" y="8327"/>
                    <a:pt x="9744" y="8266"/>
                    <a:pt x="9649" y="8266"/>
                  </a:cubicBezTo>
                  <a:cubicBezTo>
                    <a:pt x="9566" y="8266"/>
                    <a:pt x="9484" y="8312"/>
                    <a:pt x="9447" y="8406"/>
                  </a:cubicBezTo>
                  <a:lnTo>
                    <a:pt x="8524" y="10912"/>
                  </a:lnTo>
                  <a:cubicBezTo>
                    <a:pt x="8500" y="10966"/>
                    <a:pt x="8506" y="11026"/>
                    <a:pt x="8530" y="11080"/>
                  </a:cubicBezTo>
                  <a:lnTo>
                    <a:pt x="8866" y="11787"/>
                  </a:lnTo>
                  <a:cubicBezTo>
                    <a:pt x="8592" y="11838"/>
                    <a:pt x="8316" y="11863"/>
                    <a:pt x="8043" y="11863"/>
                  </a:cubicBezTo>
                  <a:cubicBezTo>
                    <a:pt x="6898" y="11863"/>
                    <a:pt x="5786" y="11426"/>
                    <a:pt x="4940" y="10618"/>
                  </a:cubicBezTo>
                  <a:cubicBezTo>
                    <a:pt x="4874" y="10552"/>
                    <a:pt x="4808" y="10487"/>
                    <a:pt x="4742" y="10415"/>
                  </a:cubicBezTo>
                  <a:lnTo>
                    <a:pt x="4952" y="10325"/>
                  </a:lnTo>
                  <a:cubicBezTo>
                    <a:pt x="5048" y="10283"/>
                    <a:pt x="5102" y="10187"/>
                    <a:pt x="5084" y="10085"/>
                  </a:cubicBezTo>
                  <a:cubicBezTo>
                    <a:pt x="5065" y="9977"/>
                    <a:pt x="4973" y="9906"/>
                    <a:pt x="4870" y="9906"/>
                  </a:cubicBezTo>
                  <a:cubicBezTo>
                    <a:pt x="4842" y="9906"/>
                    <a:pt x="4813" y="9911"/>
                    <a:pt x="4784" y="9923"/>
                  </a:cubicBezTo>
                  <a:lnTo>
                    <a:pt x="4448" y="10067"/>
                  </a:lnTo>
                  <a:cubicBezTo>
                    <a:pt x="3909" y="9354"/>
                    <a:pt x="3597" y="8490"/>
                    <a:pt x="3561" y="7591"/>
                  </a:cubicBezTo>
                  <a:cubicBezTo>
                    <a:pt x="3552" y="7452"/>
                    <a:pt x="3448" y="7384"/>
                    <a:pt x="3344" y="7384"/>
                  </a:cubicBezTo>
                  <a:cubicBezTo>
                    <a:pt x="3233" y="7384"/>
                    <a:pt x="3123" y="7461"/>
                    <a:pt x="3129" y="7609"/>
                  </a:cubicBezTo>
                  <a:cubicBezTo>
                    <a:pt x="3171" y="8556"/>
                    <a:pt x="3489" y="9473"/>
                    <a:pt x="4047" y="10241"/>
                  </a:cubicBezTo>
                  <a:lnTo>
                    <a:pt x="3579" y="10439"/>
                  </a:lnTo>
                  <a:cubicBezTo>
                    <a:pt x="3501" y="10475"/>
                    <a:pt x="3447" y="10552"/>
                    <a:pt x="3447" y="10636"/>
                  </a:cubicBezTo>
                  <a:lnTo>
                    <a:pt x="3447" y="11482"/>
                  </a:lnTo>
                  <a:lnTo>
                    <a:pt x="2824" y="11961"/>
                  </a:lnTo>
                  <a:cubicBezTo>
                    <a:pt x="648" y="9485"/>
                    <a:pt x="510" y="5823"/>
                    <a:pt x="2500" y="3191"/>
                  </a:cubicBezTo>
                  <a:lnTo>
                    <a:pt x="2500" y="3191"/>
                  </a:lnTo>
                  <a:lnTo>
                    <a:pt x="3213" y="3683"/>
                  </a:lnTo>
                  <a:lnTo>
                    <a:pt x="4119" y="4420"/>
                  </a:lnTo>
                  <a:cubicBezTo>
                    <a:pt x="3633" y="5062"/>
                    <a:pt x="3309" y="5817"/>
                    <a:pt x="3183" y="6614"/>
                  </a:cubicBezTo>
                  <a:cubicBezTo>
                    <a:pt x="3160" y="6771"/>
                    <a:pt x="3282" y="6861"/>
                    <a:pt x="3402" y="6861"/>
                  </a:cubicBezTo>
                  <a:cubicBezTo>
                    <a:pt x="3497" y="6861"/>
                    <a:pt x="3590" y="6805"/>
                    <a:pt x="3609" y="6680"/>
                  </a:cubicBezTo>
                  <a:cubicBezTo>
                    <a:pt x="3723" y="5955"/>
                    <a:pt x="4011" y="5277"/>
                    <a:pt x="4448" y="4690"/>
                  </a:cubicBezTo>
                  <a:lnTo>
                    <a:pt x="5054" y="5188"/>
                  </a:lnTo>
                  <a:lnTo>
                    <a:pt x="5773" y="6686"/>
                  </a:lnTo>
                  <a:cubicBezTo>
                    <a:pt x="5791" y="6728"/>
                    <a:pt x="5827" y="6764"/>
                    <a:pt x="5869" y="6782"/>
                  </a:cubicBezTo>
                  <a:lnTo>
                    <a:pt x="7487" y="7567"/>
                  </a:lnTo>
                  <a:cubicBezTo>
                    <a:pt x="7493" y="7573"/>
                    <a:pt x="7505" y="7573"/>
                    <a:pt x="7517" y="7579"/>
                  </a:cubicBezTo>
                  <a:lnTo>
                    <a:pt x="7523" y="7579"/>
                  </a:lnTo>
                  <a:lnTo>
                    <a:pt x="7553" y="7585"/>
                  </a:lnTo>
                  <a:lnTo>
                    <a:pt x="7595" y="7585"/>
                  </a:lnTo>
                  <a:lnTo>
                    <a:pt x="7625" y="7579"/>
                  </a:lnTo>
                  <a:cubicBezTo>
                    <a:pt x="7637" y="7579"/>
                    <a:pt x="7643" y="7573"/>
                    <a:pt x="7655" y="7573"/>
                  </a:cubicBezTo>
                  <a:lnTo>
                    <a:pt x="7661" y="7573"/>
                  </a:lnTo>
                  <a:lnTo>
                    <a:pt x="7691" y="7555"/>
                  </a:lnTo>
                  <a:cubicBezTo>
                    <a:pt x="7697" y="7549"/>
                    <a:pt x="7709" y="7543"/>
                    <a:pt x="7715" y="7537"/>
                  </a:cubicBezTo>
                  <a:lnTo>
                    <a:pt x="7721" y="7531"/>
                  </a:lnTo>
                  <a:cubicBezTo>
                    <a:pt x="7727" y="7525"/>
                    <a:pt x="7739" y="7519"/>
                    <a:pt x="7745" y="7507"/>
                  </a:cubicBezTo>
                  <a:cubicBezTo>
                    <a:pt x="7805" y="7429"/>
                    <a:pt x="7805" y="7322"/>
                    <a:pt x="7745" y="7238"/>
                  </a:cubicBezTo>
                  <a:lnTo>
                    <a:pt x="6954" y="6249"/>
                  </a:lnTo>
                  <a:lnTo>
                    <a:pt x="5935" y="4318"/>
                  </a:lnTo>
                  <a:cubicBezTo>
                    <a:pt x="5929" y="4300"/>
                    <a:pt x="5923" y="4288"/>
                    <a:pt x="5911" y="4282"/>
                  </a:cubicBezTo>
                  <a:lnTo>
                    <a:pt x="5443" y="3719"/>
                  </a:lnTo>
                  <a:cubicBezTo>
                    <a:pt x="6231" y="3160"/>
                    <a:pt x="7140" y="2890"/>
                    <a:pt x="8042" y="2890"/>
                  </a:cubicBezTo>
                  <a:cubicBezTo>
                    <a:pt x="9382" y="2890"/>
                    <a:pt x="10706" y="3488"/>
                    <a:pt x="11587" y="4624"/>
                  </a:cubicBezTo>
                  <a:cubicBezTo>
                    <a:pt x="11635" y="4690"/>
                    <a:pt x="11696" y="4717"/>
                    <a:pt x="11756" y="4717"/>
                  </a:cubicBezTo>
                  <a:cubicBezTo>
                    <a:pt x="11914" y="4717"/>
                    <a:pt x="12063" y="4526"/>
                    <a:pt x="11923" y="4360"/>
                  </a:cubicBezTo>
                  <a:cubicBezTo>
                    <a:pt x="10959" y="3118"/>
                    <a:pt x="9510" y="2462"/>
                    <a:pt x="8042" y="2462"/>
                  </a:cubicBezTo>
                  <a:cubicBezTo>
                    <a:pt x="7046" y="2462"/>
                    <a:pt x="6041" y="2764"/>
                    <a:pt x="5174" y="3389"/>
                  </a:cubicBezTo>
                  <a:lnTo>
                    <a:pt x="4838" y="2982"/>
                  </a:lnTo>
                  <a:lnTo>
                    <a:pt x="4202" y="1585"/>
                  </a:lnTo>
                  <a:cubicBezTo>
                    <a:pt x="5371" y="813"/>
                    <a:pt x="6707" y="432"/>
                    <a:pt x="8037" y="432"/>
                  </a:cubicBezTo>
                  <a:close/>
                  <a:moveTo>
                    <a:pt x="11042" y="11278"/>
                  </a:moveTo>
                  <a:lnTo>
                    <a:pt x="11120" y="11350"/>
                  </a:lnTo>
                  <a:cubicBezTo>
                    <a:pt x="11132" y="11368"/>
                    <a:pt x="11156" y="11380"/>
                    <a:pt x="11174" y="11392"/>
                  </a:cubicBezTo>
                  <a:lnTo>
                    <a:pt x="13020" y="12231"/>
                  </a:lnTo>
                  <a:lnTo>
                    <a:pt x="13014" y="12231"/>
                  </a:lnTo>
                  <a:lnTo>
                    <a:pt x="12876" y="12369"/>
                  </a:lnTo>
                  <a:lnTo>
                    <a:pt x="12864" y="12381"/>
                  </a:lnTo>
                  <a:cubicBezTo>
                    <a:pt x="12756" y="12483"/>
                    <a:pt x="12654" y="12579"/>
                    <a:pt x="12541" y="12668"/>
                  </a:cubicBezTo>
                  <a:cubicBezTo>
                    <a:pt x="11827" y="13280"/>
                    <a:pt x="10994" y="13741"/>
                    <a:pt x="10095" y="14017"/>
                  </a:cubicBezTo>
                  <a:lnTo>
                    <a:pt x="9867" y="12878"/>
                  </a:lnTo>
                  <a:cubicBezTo>
                    <a:pt x="9861" y="12860"/>
                    <a:pt x="9861" y="12842"/>
                    <a:pt x="9849" y="12830"/>
                  </a:cubicBezTo>
                  <a:lnTo>
                    <a:pt x="9489" y="12081"/>
                  </a:lnTo>
                  <a:cubicBezTo>
                    <a:pt x="10053" y="11907"/>
                    <a:pt x="10574" y="11631"/>
                    <a:pt x="11042" y="11278"/>
                  </a:cubicBezTo>
                  <a:close/>
                  <a:moveTo>
                    <a:pt x="4322" y="10588"/>
                  </a:moveTo>
                  <a:cubicBezTo>
                    <a:pt x="4424" y="10708"/>
                    <a:pt x="4526" y="10822"/>
                    <a:pt x="4640" y="10924"/>
                  </a:cubicBezTo>
                  <a:cubicBezTo>
                    <a:pt x="5565" y="11811"/>
                    <a:pt x="6786" y="12289"/>
                    <a:pt x="8042" y="12289"/>
                  </a:cubicBezTo>
                  <a:cubicBezTo>
                    <a:pt x="8382" y="12289"/>
                    <a:pt x="8724" y="12254"/>
                    <a:pt x="9064" y="12183"/>
                  </a:cubicBezTo>
                  <a:lnTo>
                    <a:pt x="9447" y="12986"/>
                  </a:lnTo>
                  <a:lnTo>
                    <a:pt x="9669" y="14131"/>
                  </a:lnTo>
                  <a:cubicBezTo>
                    <a:pt x="9136" y="14257"/>
                    <a:pt x="8590" y="14323"/>
                    <a:pt x="8045" y="14323"/>
                  </a:cubicBezTo>
                  <a:cubicBezTo>
                    <a:pt x="8037" y="14323"/>
                    <a:pt x="8030" y="14323"/>
                    <a:pt x="8022" y="14323"/>
                  </a:cubicBezTo>
                  <a:cubicBezTo>
                    <a:pt x="6178" y="14323"/>
                    <a:pt x="4419" y="13586"/>
                    <a:pt x="3123" y="12279"/>
                  </a:cubicBezTo>
                  <a:lnTo>
                    <a:pt x="3795" y="11751"/>
                  </a:lnTo>
                  <a:cubicBezTo>
                    <a:pt x="3849" y="11715"/>
                    <a:pt x="3879" y="11649"/>
                    <a:pt x="3879" y="11583"/>
                  </a:cubicBezTo>
                  <a:lnTo>
                    <a:pt x="3879" y="10780"/>
                  </a:lnTo>
                  <a:lnTo>
                    <a:pt x="4322" y="10588"/>
                  </a:lnTo>
                  <a:close/>
                  <a:moveTo>
                    <a:pt x="8040" y="0"/>
                  </a:moveTo>
                  <a:cubicBezTo>
                    <a:pt x="6567" y="0"/>
                    <a:pt x="5088" y="440"/>
                    <a:pt x="3813" y="1333"/>
                  </a:cubicBezTo>
                  <a:cubicBezTo>
                    <a:pt x="3729" y="1393"/>
                    <a:pt x="3699" y="1501"/>
                    <a:pt x="3741" y="1597"/>
                  </a:cubicBezTo>
                  <a:lnTo>
                    <a:pt x="4460" y="3185"/>
                  </a:lnTo>
                  <a:cubicBezTo>
                    <a:pt x="4466" y="3203"/>
                    <a:pt x="4478" y="3221"/>
                    <a:pt x="4490" y="3233"/>
                  </a:cubicBezTo>
                  <a:lnTo>
                    <a:pt x="5569" y="4540"/>
                  </a:lnTo>
                  <a:lnTo>
                    <a:pt x="6594" y="6476"/>
                  </a:lnTo>
                  <a:cubicBezTo>
                    <a:pt x="6594" y="6482"/>
                    <a:pt x="6606" y="6494"/>
                    <a:pt x="6612" y="6506"/>
                  </a:cubicBezTo>
                  <a:lnTo>
                    <a:pt x="6822" y="6770"/>
                  </a:lnTo>
                  <a:lnTo>
                    <a:pt x="6127" y="6434"/>
                  </a:lnTo>
                  <a:lnTo>
                    <a:pt x="5425" y="4960"/>
                  </a:lnTo>
                  <a:cubicBezTo>
                    <a:pt x="5413" y="4930"/>
                    <a:pt x="5389" y="4906"/>
                    <a:pt x="5365" y="4882"/>
                  </a:cubicBezTo>
                  <a:lnTo>
                    <a:pt x="4556" y="4216"/>
                  </a:lnTo>
                  <a:lnTo>
                    <a:pt x="3483" y="3341"/>
                  </a:lnTo>
                  <a:lnTo>
                    <a:pt x="3465" y="3329"/>
                  </a:lnTo>
                  <a:lnTo>
                    <a:pt x="2578" y="2724"/>
                  </a:lnTo>
                  <a:cubicBezTo>
                    <a:pt x="2539" y="2697"/>
                    <a:pt x="2495" y="2684"/>
                    <a:pt x="2452" y="2684"/>
                  </a:cubicBezTo>
                  <a:cubicBezTo>
                    <a:pt x="2389" y="2684"/>
                    <a:pt x="2327" y="2712"/>
                    <a:pt x="2284" y="2766"/>
                  </a:cubicBezTo>
                  <a:cubicBezTo>
                    <a:pt x="0" y="5619"/>
                    <a:pt x="150" y="9719"/>
                    <a:pt x="2638" y="12399"/>
                  </a:cubicBezTo>
                  <a:cubicBezTo>
                    <a:pt x="2644" y="12399"/>
                    <a:pt x="2644" y="12405"/>
                    <a:pt x="2650" y="12411"/>
                  </a:cubicBezTo>
                  <a:cubicBezTo>
                    <a:pt x="2710" y="12471"/>
                    <a:pt x="2764" y="12531"/>
                    <a:pt x="2830" y="12591"/>
                  </a:cubicBezTo>
                  <a:cubicBezTo>
                    <a:pt x="4262" y="14026"/>
                    <a:pt x="6150" y="14754"/>
                    <a:pt x="8044" y="14754"/>
                  </a:cubicBezTo>
                  <a:cubicBezTo>
                    <a:pt x="9716" y="14754"/>
                    <a:pt x="11394" y="14187"/>
                    <a:pt x="12768" y="13040"/>
                  </a:cubicBezTo>
                  <a:lnTo>
                    <a:pt x="12786" y="13028"/>
                  </a:lnTo>
                  <a:cubicBezTo>
                    <a:pt x="12876" y="12956"/>
                    <a:pt x="12960" y="12878"/>
                    <a:pt x="13044" y="12800"/>
                  </a:cubicBezTo>
                  <a:lnTo>
                    <a:pt x="13092" y="12758"/>
                  </a:lnTo>
                  <a:lnTo>
                    <a:pt x="13158" y="12692"/>
                  </a:lnTo>
                  <a:lnTo>
                    <a:pt x="13200" y="12650"/>
                  </a:lnTo>
                  <a:lnTo>
                    <a:pt x="13260" y="12591"/>
                  </a:lnTo>
                  <a:cubicBezTo>
                    <a:pt x="13326" y="12531"/>
                    <a:pt x="13386" y="12465"/>
                    <a:pt x="13446" y="12399"/>
                  </a:cubicBezTo>
                  <a:lnTo>
                    <a:pt x="13452" y="12393"/>
                  </a:lnTo>
                  <a:cubicBezTo>
                    <a:pt x="16149" y="9485"/>
                    <a:pt x="16065" y="4966"/>
                    <a:pt x="13260" y="2160"/>
                  </a:cubicBezTo>
                  <a:cubicBezTo>
                    <a:pt x="13164" y="2059"/>
                    <a:pt x="13062" y="1963"/>
                    <a:pt x="12954" y="1873"/>
                  </a:cubicBezTo>
                  <a:lnTo>
                    <a:pt x="12948" y="1867"/>
                  </a:lnTo>
                  <a:cubicBezTo>
                    <a:pt x="11558" y="630"/>
                    <a:pt x="9803" y="0"/>
                    <a:pt x="804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252;p60">
              <a:extLst>
                <a:ext uri="{FF2B5EF4-FFF2-40B4-BE49-F238E27FC236}">
                  <a16:creationId xmlns:a16="http://schemas.microsoft.com/office/drawing/2014/main" id="{C6CF06D0-AF53-9E3B-320B-CC5401E326FD}"/>
                </a:ext>
              </a:extLst>
            </p:cNvPr>
            <p:cNvSpPr/>
            <p:nvPr/>
          </p:nvSpPr>
          <p:spPr>
            <a:xfrm>
              <a:off x="1740299" y="1849113"/>
              <a:ext cx="403750" cy="368850"/>
            </a:xfrm>
            <a:custGeom>
              <a:avLst/>
              <a:gdLst/>
              <a:ahLst/>
              <a:cxnLst/>
              <a:rect l="l" t="t" r="r" b="b"/>
              <a:pathLst>
                <a:path w="16150" h="14754" extrusionOk="0">
                  <a:moveTo>
                    <a:pt x="9585" y="9288"/>
                  </a:moveTo>
                  <a:lnTo>
                    <a:pt x="9717" y="9989"/>
                  </a:lnTo>
                  <a:cubicBezTo>
                    <a:pt x="9723" y="10031"/>
                    <a:pt x="9747" y="10073"/>
                    <a:pt x="9777" y="10109"/>
                  </a:cubicBezTo>
                  <a:lnTo>
                    <a:pt x="10718" y="10972"/>
                  </a:lnTo>
                  <a:cubicBezTo>
                    <a:pt x="10293" y="11290"/>
                    <a:pt x="9813" y="11530"/>
                    <a:pt x="9298" y="11679"/>
                  </a:cubicBezTo>
                  <a:lnTo>
                    <a:pt x="8962" y="10972"/>
                  </a:lnTo>
                  <a:lnTo>
                    <a:pt x="9585" y="9288"/>
                  </a:lnTo>
                  <a:close/>
                  <a:moveTo>
                    <a:pt x="8037" y="432"/>
                  </a:moveTo>
                  <a:cubicBezTo>
                    <a:pt x="9661" y="432"/>
                    <a:pt x="11276" y="999"/>
                    <a:pt x="12571" y="2112"/>
                  </a:cubicBezTo>
                  <a:lnTo>
                    <a:pt x="12343" y="3473"/>
                  </a:lnTo>
                  <a:cubicBezTo>
                    <a:pt x="12331" y="3545"/>
                    <a:pt x="12355" y="3617"/>
                    <a:pt x="12409" y="3665"/>
                  </a:cubicBezTo>
                  <a:lnTo>
                    <a:pt x="12978" y="4192"/>
                  </a:lnTo>
                  <a:lnTo>
                    <a:pt x="12613" y="4948"/>
                  </a:lnTo>
                  <a:cubicBezTo>
                    <a:pt x="12535" y="5092"/>
                    <a:pt x="12636" y="5265"/>
                    <a:pt x="12804" y="5265"/>
                  </a:cubicBezTo>
                  <a:cubicBezTo>
                    <a:pt x="12882" y="5265"/>
                    <a:pt x="12960" y="5218"/>
                    <a:pt x="12996" y="5146"/>
                  </a:cubicBezTo>
                  <a:lnTo>
                    <a:pt x="13434" y="4240"/>
                  </a:lnTo>
                  <a:cubicBezTo>
                    <a:pt x="13476" y="4157"/>
                    <a:pt x="13458" y="4055"/>
                    <a:pt x="13392" y="3989"/>
                  </a:cubicBezTo>
                  <a:lnTo>
                    <a:pt x="12786" y="3431"/>
                  </a:lnTo>
                  <a:lnTo>
                    <a:pt x="12948" y="2460"/>
                  </a:lnTo>
                  <a:cubicBezTo>
                    <a:pt x="15513" y="5019"/>
                    <a:pt x="15682" y="9130"/>
                    <a:pt x="13322" y="11887"/>
                  </a:cubicBezTo>
                  <a:lnTo>
                    <a:pt x="13322" y="11887"/>
                  </a:lnTo>
                  <a:lnTo>
                    <a:pt x="11384" y="11008"/>
                  </a:lnTo>
                  <a:lnTo>
                    <a:pt x="11366" y="10990"/>
                  </a:lnTo>
                  <a:cubicBezTo>
                    <a:pt x="12990" y="9503"/>
                    <a:pt x="13422" y="7112"/>
                    <a:pt x="12427" y="5146"/>
                  </a:cubicBezTo>
                  <a:cubicBezTo>
                    <a:pt x="12387" y="5071"/>
                    <a:pt x="12310" y="5026"/>
                    <a:pt x="12227" y="5026"/>
                  </a:cubicBezTo>
                  <a:cubicBezTo>
                    <a:pt x="12210" y="5026"/>
                    <a:pt x="12193" y="5028"/>
                    <a:pt x="12175" y="5032"/>
                  </a:cubicBezTo>
                  <a:cubicBezTo>
                    <a:pt x="12043" y="5062"/>
                    <a:pt x="11977" y="5212"/>
                    <a:pt x="12037" y="5337"/>
                  </a:cubicBezTo>
                  <a:cubicBezTo>
                    <a:pt x="12954" y="7142"/>
                    <a:pt x="12553" y="9336"/>
                    <a:pt x="11048" y="10696"/>
                  </a:cubicBezTo>
                  <a:lnTo>
                    <a:pt x="10125" y="9839"/>
                  </a:lnTo>
                  <a:lnTo>
                    <a:pt x="9861" y="8442"/>
                  </a:lnTo>
                  <a:cubicBezTo>
                    <a:pt x="9839" y="8327"/>
                    <a:pt x="9744" y="8266"/>
                    <a:pt x="9649" y="8266"/>
                  </a:cubicBezTo>
                  <a:cubicBezTo>
                    <a:pt x="9566" y="8266"/>
                    <a:pt x="9484" y="8312"/>
                    <a:pt x="9447" y="8406"/>
                  </a:cubicBezTo>
                  <a:lnTo>
                    <a:pt x="8524" y="10912"/>
                  </a:lnTo>
                  <a:cubicBezTo>
                    <a:pt x="8500" y="10966"/>
                    <a:pt x="8506" y="11026"/>
                    <a:pt x="8530" y="11080"/>
                  </a:cubicBezTo>
                  <a:lnTo>
                    <a:pt x="8866" y="11787"/>
                  </a:lnTo>
                  <a:cubicBezTo>
                    <a:pt x="8592" y="11838"/>
                    <a:pt x="8316" y="11863"/>
                    <a:pt x="8043" y="11863"/>
                  </a:cubicBezTo>
                  <a:cubicBezTo>
                    <a:pt x="6898" y="11863"/>
                    <a:pt x="5786" y="11426"/>
                    <a:pt x="4940" y="10618"/>
                  </a:cubicBezTo>
                  <a:cubicBezTo>
                    <a:pt x="4874" y="10552"/>
                    <a:pt x="4808" y="10487"/>
                    <a:pt x="4742" y="10415"/>
                  </a:cubicBezTo>
                  <a:lnTo>
                    <a:pt x="4952" y="10325"/>
                  </a:lnTo>
                  <a:cubicBezTo>
                    <a:pt x="5048" y="10283"/>
                    <a:pt x="5102" y="10187"/>
                    <a:pt x="5084" y="10085"/>
                  </a:cubicBezTo>
                  <a:cubicBezTo>
                    <a:pt x="5065" y="9977"/>
                    <a:pt x="4973" y="9906"/>
                    <a:pt x="4870" y="9906"/>
                  </a:cubicBezTo>
                  <a:cubicBezTo>
                    <a:pt x="4842" y="9906"/>
                    <a:pt x="4813" y="9911"/>
                    <a:pt x="4784" y="9923"/>
                  </a:cubicBezTo>
                  <a:lnTo>
                    <a:pt x="4448" y="10067"/>
                  </a:lnTo>
                  <a:cubicBezTo>
                    <a:pt x="3909" y="9354"/>
                    <a:pt x="3597" y="8490"/>
                    <a:pt x="3561" y="7591"/>
                  </a:cubicBezTo>
                  <a:cubicBezTo>
                    <a:pt x="3552" y="7452"/>
                    <a:pt x="3448" y="7384"/>
                    <a:pt x="3344" y="7384"/>
                  </a:cubicBezTo>
                  <a:cubicBezTo>
                    <a:pt x="3233" y="7384"/>
                    <a:pt x="3123" y="7461"/>
                    <a:pt x="3129" y="7609"/>
                  </a:cubicBezTo>
                  <a:cubicBezTo>
                    <a:pt x="3171" y="8556"/>
                    <a:pt x="3489" y="9473"/>
                    <a:pt x="4047" y="10241"/>
                  </a:cubicBezTo>
                  <a:lnTo>
                    <a:pt x="3579" y="10439"/>
                  </a:lnTo>
                  <a:cubicBezTo>
                    <a:pt x="3501" y="10475"/>
                    <a:pt x="3447" y="10552"/>
                    <a:pt x="3447" y="10636"/>
                  </a:cubicBezTo>
                  <a:lnTo>
                    <a:pt x="3447" y="11482"/>
                  </a:lnTo>
                  <a:lnTo>
                    <a:pt x="2824" y="11961"/>
                  </a:lnTo>
                  <a:cubicBezTo>
                    <a:pt x="648" y="9485"/>
                    <a:pt x="510" y="5823"/>
                    <a:pt x="2500" y="3191"/>
                  </a:cubicBezTo>
                  <a:lnTo>
                    <a:pt x="2500" y="3191"/>
                  </a:lnTo>
                  <a:lnTo>
                    <a:pt x="3213" y="3683"/>
                  </a:lnTo>
                  <a:lnTo>
                    <a:pt x="4119" y="4420"/>
                  </a:lnTo>
                  <a:cubicBezTo>
                    <a:pt x="3633" y="5062"/>
                    <a:pt x="3309" y="5817"/>
                    <a:pt x="3183" y="6614"/>
                  </a:cubicBezTo>
                  <a:cubicBezTo>
                    <a:pt x="3160" y="6771"/>
                    <a:pt x="3282" y="6861"/>
                    <a:pt x="3402" y="6861"/>
                  </a:cubicBezTo>
                  <a:cubicBezTo>
                    <a:pt x="3497" y="6861"/>
                    <a:pt x="3590" y="6805"/>
                    <a:pt x="3609" y="6680"/>
                  </a:cubicBezTo>
                  <a:cubicBezTo>
                    <a:pt x="3723" y="5955"/>
                    <a:pt x="4011" y="5277"/>
                    <a:pt x="4448" y="4690"/>
                  </a:cubicBezTo>
                  <a:lnTo>
                    <a:pt x="5054" y="5188"/>
                  </a:lnTo>
                  <a:lnTo>
                    <a:pt x="5773" y="6686"/>
                  </a:lnTo>
                  <a:cubicBezTo>
                    <a:pt x="5791" y="6728"/>
                    <a:pt x="5827" y="6764"/>
                    <a:pt x="5869" y="6782"/>
                  </a:cubicBezTo>
                  <a:lnTo>
                    <a:pt x="7487" y="7567"/>
                  </a:lnTo>
                  <a:cubicBezTo>
                    <a:pt x="7493" y="7573"/>
                    <a:pt x="7505" y="7573"/>
                    <a:pt x="7517" y="7579"/>
                  </a:cubicBezTo>
                  <a:lnTo>
                    <a:pt x="7523" y="7579"/>
                  </a:lnTo>
                  <a:lnTo>
                    <a:pt x="7553" y="7585"/>
                  </a:lnTo>
                  <a:lnTo>
                    <a:pt x="7595" y="7585"/>
                  </a:lnTo>
                  <a:lnTo>
                    <a:pt x="7625" y="7579"/>
                  </a:lnTo>
                  <a:cubicBezTo>
                    <a:pt x="7637" y="7579"/>
                    <a:pt x="7643" y="7573"/>
                    <a:pt x="7655" y="7573"/>
                  </a:cubicBezTo>
                  <a:lnTo>
                    <a:pt x="7661" y="7573"/>
                  </a:lnTo>
                  <a:lnTo>
                    <a:pt x="7691" y="7555"/>
                  </a:lnTo>
                  <a:cubicBezTo>
                    <a:pt x="7697" y="7549"/>
                    <a:pt x="7709" y="7543"/>
                    <a:pt x="7715" y="7537"/>
                  </a:cubicBezTo>
                  <a:lnTo>
                    <a:pt x="7721" y="7531"/>
                  </a:lnTo>
                  <a:cubicBezTo>
                    <a:pt x="7727" y="7525"/>
                    <a:pt x="7739" y="7519"/>
                    <a:pt x="7745" y="7507"/>
                  </a:cubicBezTo>
                  <a:cubicBezTo>
                    <a:pt x="7805" y="7429"/>
                    <a:pt x="7805" y="7322"/>
                    <a:pt x="7745" y="7238"/>
                  </a:cubicBezTo>
                  <a:lnTo>
                    <a:pt x="6954" y="6249"/>
                  </a:lnTo>
                  <a:lnTo>
                    <a:pt x="5935" y="4318"/>
                  </a:lnTo>
                  <a:cubicBezTo>
                    <a:pt x="5929" y="4300"/>
                    <a:pt x="5923" y="4288"/>
                    <a:pt x="5911" y="4282"/>
                  </a:cubicBezTo>
                  <a:lnTo>
                    <a:pt x="5443" y="3719"/>
                  </a:lnTo>
                  <a:cubicBezTo>
                    <a:pt x="6231" y="3160"/>
                    <a:pt x="7140" y="2890"/>
                    <a:pt x="8042" y="2890"/>
                  </a:cubicBezTo>
                  <a:cubicBezTo>
                    <a:pt x="9382" y="2890"/>
                    <a:pt x="10706" y="3488"/>
                    <a:pt x="11587" y="4624"/>
                  </a:cubicBezTo>
                  <a:cubicBezTo>
                    <a:pt x="11635" y="4690"/>
                    <a:pt x="11696" y="4717"/>
                    <a:pt x="11756" y="4717"/>
                  </a:cubicBezTo>
                  <a:cubicBezTo>
                    <a:pt x="11914" y="4717"/>
                    <a:pt x="12063" y="4526"/>
                    <a:pt x="11923" y="4360"/>
                  </a:cubicBezTo>
                  <a:cubicBezTo>
                    <a:pt x="10959" y="3118"/>
                    <a:pt x="9510" y="2462"/>
                    <a:pt x="8042" y="2462"/>
                  </a:cubicBezTo>
                  <a:cubicBezTo>
                    <a:pt x="7046" y="2462"/>
                    <a:pt x="6041" y="2764"/>
                    <a:pt x="5174" y="3389"/>
                  </a:cubicBezTo>
                  <a:lnTo>
                    <a:pt x="4838" y="2982"/>
                  </a:lnTo>
                  <a:lnTo>
                    <a:pt x="4202" y="1585"/>
                  </a:lnTo>
                  <a:cubicBezTo>
                    <a:pt x="5371" y="813"/>
                    <a:pt x="6707" y="432"/>
                    <a:pt x="8037" y="432"/>
                  </a:cubicBezTo>
                  <a:close/>
                  <a:moveTo>
                    <a:pt x="11042" y="11278"/>
                  </a:moveTo>
                  <a:lnTo>
                    <a:pt x="11120" y="11350"/>
                  </a:lnTo>
                  <a:cubicBezTo>
                    <a:pt x="11132" y="11368"/>
                    <a:pt x="11156" y="11380"/>
                    <a:pt x="11174" y="11392"/>
                  </a:cubicBezTo>
                  <a:lnTo>
                    <a:pt x="13020" y="12231"/>
                  </a:lnTo>
                  <a:lnTo>
                    <a:pt x="13014" y="12231"/>
                  </a:lnTo>
                  <a:lnTo>
                    <a:pt x="12876" y="12369"/>
                  </a:lnTo>
                  <a:lnTo>
                    <a:pt x="12864" y="12381"/>
                  </a:lnTo>
                  <a:cubicBezTo>
                    <a:pt x="12756" y="12483"/>
                    <a:pt x="12654" y="12579"/>
                    <a:pt x="12541" y="12668"/>
                  </a:cubicBezTo>
                  <a:cubicBezTo>
                    <a:pt x="11827" y="13280"/>
                    <a:pt x="10994" y="13741"/>
                    <a:pt x="10095" y="14017"/>
                  </a:cubicBezTo>
                  <a:lnTo>
                    <a:pt x="9867" y="12878"/>
                  </a:lnTo>
                  <a:cubicBezTo>
                    <a:pt x="9861" y="12860"/>
                    <a:pt x="9861" y="12842"/>
                    <a:pt x="9849" y="12830"/>
                  </a:cubicBezTo>
                  <a:lnTo>
                    <a:pt x="9489" y="12081"/>
                  </a:lnTo>
                  <a:cubicBezTo>
                    <a:pt x="10053" y="11907"/>
                    <a:pt x="10574" y="11631"/>
                    <a:pt x="11042" y="11278"/>
                  </a:cubicBezTo>
                  <a:close/>
                  <a:moveTo>
                    <a:pt x="4322" y="10588"/>
                  </a:moveTo>
                  <a:cubicBezTo>
                    <a:pt x="4424" y="10708"/>
                    <a:pt x="4526" y="10822"/>
                    <a:pt x="4640" y="10924"/>
                  </a:cubicBezTo>
                  <a:cubicBezTo>
                    <a:pt x="5565" y="11811"/>
                    <a:pt x="6786" y="12289"/>
                    <a:pt x="8042" y="12289"/>
                  </a:cubicBezTo>
                  <a:cubicBezTo>
                    <a:pt x="8382" y="12289"/>
                    <a:pt x="8724" y="12254"/>
                    <a:pt x="9064" y="12183"/>
                  </a:cubicBezTo>
                  <a:lnTo>
                    <a:pt x="9447" y="12986"/>
                  </a:lnTo>
                  <a:lnTo>
                    <a:pt x="9669" y="14131"/>
                  </a:lnTo>
                  <a:cubicBezTo>
                    <a:pt x="9136" y="14257"/>
                    <a:pt x="8590" y="14323"/>
                    <a:pt x="8045" y="14323"/>
                  </a:cubicBezTo>
                  <a:cubicBezTo>
                    <a:pt x="8037" y="14323"/>
                    <a:pt x="8030" y="14323"/>
                    <a:pt x="8022" y="14323"/>
                  </a:cubicBezTo>
                  <a:cubicBezTo>
                    <a:pt x="6178" y="14323"/>
                    <a:pt x="4419" y="13586"/>
                    <a:pt x="3123" y="12279"/>
                  </a:cubicBezTo>
                  <a:lnTo>
                    <a:pt x="3795" y="11751"/>
                  </a:lnTo>
                  <a:cubicBezTo>
                    <a:pt x="3849" y="11715"/>
                    <a:pt x="3879" y="11649"/>
                    <a:pt x="3879" y="11583"/>
                  </a:cubicBezTo>
                  <a:lnTo>
                    <a:pt x="3879" y="10780"/>
                  </a:lnTo>
                  <a:lnTo>
                    <a:pt x="4322" y="10588"/>
                  </a:lnTo>
                  <a:close/>
                  <a:moveTo>
                    <a:pt x="8040" y="0"/>
                  </a:moveTo>
                  <a:cubicBezTo>
                    <a:pt x="6567" y="0"/>
                    <a:pt x="5088" y="440"/>
                    <a:pt x="3813" y="1333"/>
                  </a:cubicBezTo>
                  <a:cubicBezTo>
                    <a:pt x="3729" y="1393"/>
                    <a:pt x="3699" y="1501"/>
                    <a:pt x="3741" y="1597"/>
                  </a:cubicBezTo>
                  <a:lnTo>
                    <a:pt x="4460" y="3185"/>
                  </a:lnTo>
                  <a:cubicBezTo>
                    <a:pt x="4466" y="3203"/>
                    <a:pt x="4478" y="3221"/>
                    <a:pt x="4490" y="3233"/>
                  </a:cubicBezTo>
                  <a:lnTo>
                    <a:pt x="5569" y="4540"/>
                  </a:lnTo>
                  <a:lnTo>
                    <a:pt x="6594" y="6476"/>
                  </a:lnTo>
                  <a:cubicBezTo>
                    <a:pt x="6594" y="6482"/>
                    <a:pt x="6606" y="6494"/>
                    <a:pt x="6612" y="6506"/>
                  </a:cubicBezTo>
                  <a:lnTo>
                    <a:pt x="6822" y="6770"/>
                  </a:lnTo>
                  <a:lnTo>
                    <a:pt x="6127" y="6434"/>
                  </a:lnTo>
                  <a:lnTo>
                    <a:pt x="5425" y="4960"/>
                  </a:lnTo>
                  <a:cubicBezTo>
                    <a:pt x="5413" y="4930"/>
                    <a:pt x="5389" y="4906"/>
                    <a:pt x="5365" y="4882"/>
                  </a:cubicBezTo>
                  <a:lnTo>
                    <a:pt x="4556" y="4216"/>
                  </a:lnTo>
                  <a:lnTo>
                    <a:pt x="3483" y="3341"/>
                  </a:lnTo>
                  <a:lnTo>
                    <a:pt x="3465" y="3329"/>
                  </a:lnTo>
                  <a:lnTo>
                    <a:pt x="2578" y="2724"/>
                  </a:lnTo>
                  <a:cubicBezTo>
                    <a:pt x="2539" y="2697"/>
                    <a:pt x="2495" y="2684"/>
                    <a:pt x="2452" y="2684"/>
                  </a:cubicBezTo>
                  <a:cubicBezTo>
                    <a:pt x="2389" y="2684"/>
                    <a:pt x="2327" y="2712"/>
                    <a:pt x="2284" y="2766"/>
                  </a:cubicBezTo>
                  <a:cubicBezTo>
                    <a:pt x="0" y="5619"/>
                    <a:pt x="150" y="9719"/>
                    <a:pt x="2638" y="12399"/>
                  </a:cubicBezTo>
                  <a:cubicBezTo>
                    <a:pt x="2644" y="12399"/>
                    <a:pt x="2644" y="12405"/>
                    <a:pt x="2650" y="12411"/>
                  </a:cubicBezTo>
                  <a:cubicBezTo>
                    <a:pt x="2710" y="12471"/>
                    <a:pt x="2764" y="12531"/>
                    <a:pt x="2830" y="12591"/>
                  </a:cubicBezTo>
                  <a:cubicBezTo>
                    <a:pt x="4262" y="14026"/>
                    <a:pt x="6150" y="14754"/>
                    <a:pt x="8044" y="14754"/>
                  </a:cubicBezTo>
                  <a:cubicBezTo>
                    <a:pt x="9716" y="14754"/>
                    <a:pt x="11394" y="14187"/>
                    <a:pt x="12768" y="13040"/>
                  </a:cubicBezTo>
                  <a:lnTo>
                    <a:pt x="12786" y="13028"/>
                  </a:lnTo>
                  <a:cubicBezTo>
                    <a:pt x="12876" y="12956"/>
                    <a:pt x="12960" y="12878"/>
                    <a:pt x="13044" y="12800"/>
                  </a:cubicBezTo>
                  <a:lnTo>
                    <a:pt x="13092" y="12758"/>
                  </a:lnTo>
                  <a:lnTo>
                    <a:pt x="13158" y="12692"/>
                  </a:lnTo>
                  <a:lnTo>
                    <a:pt x="13200" y="12650"/>
                  </a:lnTo>
                  <a:lnTo>
                    <a:pt x="13260" y="12591"/>
                  </a:lnTo>
                  <a:cubicBezTo>
                    <a:pt x="13326" y="12531"/>
                    <a:pt x="13386" y="12465"/>
                    <a:pt x="13446" y="12399"/>
                  </a:cubicBezTo>
                  <a:lnTo>
                    <a:pt x="13452" y="12393"/>
                  </a:lnTo>
                  <a:cubicBezTo>
                    <a:pt x="16149" y="9485"/>
                    <a:pt x="16065" y="4966"/>
                    <a:pt x="13260" y="2160"/>
                  </a:cubicBezTo>
                  <a:cubicBezTo>
                    <a:pt x="13164" y="2059"/>
                    <a:pt x="13062" y="1963"/>
                    <a:pt x="12954" y="1873"/>
                  </a:cubicBezTo>
                  <a:lnTo>
                    <a:pt x="12948" y="1867"/>
                  </a:lnTo>
                  <a:cubicBezTo>
                    <a:pt x="11558" y="630"/>
                    <a:pt x="9803" y="0"/>
                    <a:pt x="804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6C3694AF-0693-18DF-2A3C-8B25CBAEDE1D}"/>
              </a:ext>
            </a:extLst>
          </p:cNvPr>
          <p:cNvGrpSpPr/>
          <p:nvPr/>
        </p:nvGrpSpPr>
        <p:grpSpPr>
          <a:xfrm>
            <a:off x="6967709" y="996821"/>
            <a:ext cx="1783429" cy="1219845"/>
            <a:chOff x="545264" y="3257542"/>
            <a:chExt cx="1783429" cy="1219845"/>
          </a:xfrm>
        </p:grpSpPr>
        <p:sp>
          <p:nvSpPr>
            <p:cNvPr id="43" name="Google Shape;259;p31">
              <a:extLst>
                <a:ext uri="{FF2B5EF4-FFF2-40B4-BE49-F238E27FC236}">
                  <a16:creationId xmlns:a16="http://schemas.microsoft.com/office/drawing/2014/main" id="{6F7D57A8-3193-0776-8910-6EF8EDCE02E8}"/>
                </a:ext>
              </a:extLst>
            </p:cNvPr>
            <p:cNvSpPr/>
            <p:nvPr/>
          </p:nvSpPr>
          <p:spPr>
            <a:xfrm>
              <a:off x="545264" y="3269889"/>
              <a:ext cx="245700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4" name="Google Shape;274;p31">
              <a:extLst>
                <a:ext uri="{FF2B5EF4-FFF2-40B4-BE49-F238E27FC236}">
                  <a16:creationId xmlns:a16="http://schemas.microsoft.com/office/drawing/2014/main" id="{2C259F81-7B6A-7CCB-AD25-91C1A8C55EA1}"/>
                </a:ext>
              </a:extLst>
            </p:cNvPr>
            <p:cNvSpPr/>
            <p:nvPr/>
          </p:nvSpPr>
          <p:spPr>
            <a:xfrm>
              <a:off x="545264" y="3449196"/>
              <a:ext cx="245700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5" name="Google Shape;275;p31">
              <a:extLst>
                <a:ext uri="{FF2B5EF4-FFF2-40B4-BE49-F238E27FC236}">
                  <a16:creationId xmlns:a16="http://schemas.microsoft.com/office/drawing/2014/main" id="{A61D21D1-BA2B-44FE-86C5-DD2405A1EEC9}"/>
                </a:ext>
              </a:extLst>
            </p:cNvPr>
            <p:cNvSpPr/>
            <p:nvPr/>
          </p:nvSpPr>
          <p:spPr>
            <a:xfrm>
              <a:off x="831908" y="3661821"/>
              <a:ext cx="245700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6" name="Google Shape;276;p31">
              <a:extLst>
                <a:ext uri="{FF2B5EF4-FFF2-40B4-BE49-F238E27FC236}">
                  <a16:creationId xmlns:a16="http://schemas.microsoft.com/office/drawing/2014/main" id="{0E930E63-BEA9-8522-D9FA-64F851CF6BCE}"/>
                </a:ext>
              </a:extLst>
            </p:cNvPr>
            <p:cNvSpPr/>
            <p:nvPr/>
          </p:nvSpPr>
          <p:spPr>
            <a:xfrm>
              <a:off x="1191882" y="3661821"/>
              <a:ext cx="289125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7" name="Google Shape;277;p31">
              <a:extLst>
                <a:ext uri="{FF2B5EF4-FFF2-40B4-BE49-F238E27FC236}">
                  <a16:creationId xmlns:a16="http://schemas.microsoft.com/office/drawing/2014/main" id="{B0BAECAD-8D79-953F-E631-AA5EB271AD34}"/>
                </a:ext>
              </a:extLst>
            </p:cNvPr>
            <p:cNvSpPr/>
            <p:nvPr/>
          </p:nvSpPr>
          <p:spPr>
            <a:xfrm>
              <a:off x="1555231" y="3661821"/>
              <a:ext cx="365175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8" name="Google Shape;278;p31">
              <a:extLst>
                <a:ext uri="{FF2B5EF4-FFF2-40B4-BE49-F238E27FC236}">
                  <a16:creationId xmlns:a16="http://schemas.microsoft.com/office/drawing/2014/main" id="{8DE9E6FB-E7FA-683E-8427-DF03E11600F2}"/>
                </a:ext>
              </a:extLst>
            </p:cNvPr>
            <p:cNvSpPr/>
            <p:nvPr/>
          </p:nvSpPr>
          <p:spPr>
            <a:xfrm>
              <a:off x="1969031" y="3661821"/>
              <a:ext cx="133200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9" name="Google Shape;279;p31">
              <a:extLst>
                <a:ext uri="{FF2B5EF4-FFF2-40B4-BE49-F238E27FC236}">
                  <a16:creationId xmlns:a16="http://schemas.microsoft.com/office/drawing/2014/main" id="{BC639849-1CD7-D830-19BE-63B347469CA7}"/>
                </a:ext>
              </a:extLst>
            </p:cNvPr>
            <p:cNvSpPr/>
            <p:nvPr/>
          </p:nvSpPr>
          <p:spPr>
            <a:xfrm>
              <a:off x="831908" y="3818214"/>
              <a:ext cx="245700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0" name="Google Shape;280;p31">
              <a:extLst>
                <a:ext uri="{FF2B5EF4-FFF2-40B4-BE49-F238E27FC236}">
                  <a16:creationId xmlns:a16="http://schemas.microsoft.com/office/drawing/2014/main" id="{68DE2A41-F45E-F23F-C6BB-CF8C9CE5DD62}"/>
                </a:ext>
              </a:extLst>
            </p:cNvPr>
            <p:cNvSpPr/>
            <p:nvPr/>
          </p:nvSpPr>
          <p:spPr>
            <a:xfrm>
              <a:off x="1191882" y="3818214"/>
              <a:ext cx="460125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1" name="Google Shape;281;p31">
              <a:extLst>
                <a:ext uri="{FF2B5EF4-FFF2-40B4-BE49-F238E27FC236}">
                  <a16:creationId xmlns:a16="http://schemas.microsoft.com/office/drawing/2014/main" id="{49FE8FEB-0939-DD7E-CAEE-059BA1854C3C}"/>
                </a:ext>
              </a:extLst>
            </p:cNvPr>
            <p:cNvSpPr/>
            <p:nvPr/>
          </p:nvSpPr>
          <p:spPr>
            <a:xfrm>
              <a:off x="1712622" y="3818214"/>
              <a:ext cx="195525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2" name="Google Shape;290;p31">
              <a:extLst>
                <a:ext uri="{FF2B5EF4-FFF2-40B4-BE49-F238E27FC236}">
                  <a16:creationId xmlns:a16="http://schemas.microsoft.com/office/drawing/2014/main" id="{5D43B64E-9DF4-67C6-6AB7-FFECD137C19A}"/>
                </a:ext>
              </a:extLst>
            </p:cNvPr>
            <p:cNvSpPr/>
            <p:nvPr/>
          </p:nvSpPr>
          <p:spPr>
            <a:xfrm>
              <a:off x="1969202" y="3819761"/>
              <a:ext cx="349200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3" name="Google Shape;291;p31">
              <a:extLst>
                <a:ext uri="{FF2B5EF4-FFF2-40B4-BE49-F238E27FC236}">
                  <a16:creationId xmlns:a16="http://schemas.microsoft.com/office/drawing/2014/main" id="{4DAD8327-4B5F-A0C4-1CBB-9069566129A5}"/>
                </a:ext>
              </a:extLst>
            </p:cNvPr>
            <p:cNvSpPr/>
            <p:nvPr/>
          </p:nvSpPr>
          <p:spPr>
            <a:xfrm>
              <a:off x="861124" y="3430117"/>
              <a:ext cx="474975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4" name="Google Shape;292;p31">
              <a:extLst>
                <a:ext uri="{FF2B5EF4-FFF2-40B4-BE49-F238E27FC236}">
                  <a16:creationId xmlns:a16="http://schemas.microsoft.com/office/drawing/2014/main" id="{1CDBF707-61DC-884F-2334-2846FDB551A0}"/>
                </a:ext>
              </a:extLst>
            </p:cNvPr>
            <p:cNvSpPr/>
            <p:nvPr/>
          </p:nvSpPr>
          <p:spPr>
            <a:xfrm>
              <a:off x="861124" y="3257542"/>
              <a:ext cx="474975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5" name="Google Shape;275;p31">
              <a:extLst>
                <a:ext uri="{FF2B5EF4-FFF2-40B4-BE49-F238E27FC236}">
                  <a16:creationId xmlns:a16="http://schemas.microsoft.com/office/drawing/2014/main" id="{F1708080-6E44-4D93-AF89-29A89DE9FFA6}"/>
                </a:ext>
              </a:extLst>
            </p:cNvPr>
            <p:cNvSpPr/>
            <p:nvPr/>
          </p:nvSpPr>
          <p:spPr>
            <a:xfrm rot="10800000" flipH="1">
              <a:off x="842199" y="4366462"/>
              <a:ext cx="245700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6" name="Google Shape;276;p31">
              <a:extLst>
                <a:ext uri="{FF2B5EF4-FFF2-40B4-BE49-F238E27FC236}">
                  <a16:creationId xmlns:a16="http://schemas.microsoft.com/office/drawing/2014/main" id="{D2997137-F644-5D5D-4F34-B9A6C8A01185}"/>
                </a:ext>
              </a:extLst>
            </p:cNvPr>
            <p:cNvSpPr/>
            <p:nvPr/>
          </p:nvSpPr>
          <p:spPr>
            <a:xfrm rot="10800000" flipH="1">
              <a:off x="1202173" y="4366462"/>
              <a:ext cx="289125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7" name="Google Shape;277;p31">
              <a:extLst>
                <a:ext uri="{FF2B5EF4-FFF2-40B4-BE49-F238E27FC236}">
                  <a16:creationId xmlns:a16="http://schemas.microsoft.com/office/drawing/2014/main" id="{F4FB86C2-E671-B938-FE15-20BB809C43EC}"/>
                </a:ext>
              </a:extLst>
            </p:cNvPr>
            <p:cNvSpPr/>
            <p:nvPr/>
          </p:nvSpPr>
          <p:spPr>
            <a:xfrm rot="10800000" flipH="1">
              <a:off x="1565522" y="4366462"/>
              <a:ext cx="365175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8" name="Google Shape;278;p31">
              <a:extLst>
                <a:ext uri="{FF2B5EF4-FFF2-40B4-BE49-F238E27FC236}">
                  <a16:creationId xmlns:a16="http://schemas.microsoft.com/office/drawing/2014/main" id="{A5030A19-0E30-970E-533C-F1BB829C06A8}"/>
                </a:ext>
              </a:extLst>
            </p:cNvPr>
            <p:cNvSpPr/>
            <p:nvPr/>
          </p:nvSpPr>
          <p:spPr>
            <a:xfrm rot="10800000" flipH="1">
              <a:off x="1979322" y="4366462"/>
              <a:ext cx="133200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9" name="Google Shape;279;p31">
              <a:extLst>
                <a:ext uri="{FF2B5EF4-FFF2-40B4-BE49-F238E27FC236}">
                  <a16:creationId xmlns:a16="http://schemas.microsoft.com/office/drawing/2014/main" id="{71F8151F-768E-6543-194F-C1D13973AA6C}"/>
                </a:ext>
              </a:extLst>
            </p:cNvPr>
            <p:cNvSpPr/>
            <p:nvPr/>
          </p:nvSpPr>
          <p:spPr>
            <a:xfrm rot="10800000" flipH="1">
              <a:off x="842199" y="4210068"/>
              <a:ext cx="245700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0" name="Google Shape;280;p31">
              <a:extLst>
                <a:ext uri="{FF2B5EF4-FFF2-40B4-BE49-F238E27FC236}">
                  <a16:creationId xmlns:a16="http://schemas.microsoft.com/office/drawing/2014/main" id="{38AA5FAB-0F8B-8159-B8A0-6E14B95C971B}"/>
                </a:ext>
              </a:extLst>
            </p:cNvPr>
            <p:cNvSpPr/>
            <p:nvPr/>
          </p:nvSpPr>
          <p:spPr>
            <a:xfrm rot="10800000" flipH="1">
              <a:off x="1202173" y="4210068"/>
              <a:ext cx="460125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1" name="Google Shape;281;p31">
              <a:extLst>
                <a:ext uri="{FF2B5EF4-FFF2-40B4-BE49-F238E27FC236}">
                  <a16:creationId xmlns:a16="http://schemas.microsoft.com/office/drawing/2014/main" id="{C0EA4D3E-74D2-CDC7-4D18-FC7D7E57B9F7}"/>
                </a:ext>
              </a:extLst>
            </p:cNvPr>
            <p:cNvSpPr/>
            <p:nvPr/>
          </p:nvSpPr>
          <p:spPr>
            <a:xfrm rot="10800000" flipH="1">
              <a:off x="1722913" y="4210068"/>
              <a:ext cx="195525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2" name="Google Shape;290;p31">
              <a:extLst>
                <a:ext uri="{FF2B5EF4-FFF2-40B4-BE49-F238E27FC236}">
                  <a16:creationId xmlns:a16="http://schemas.microsoft.com/office/drawing/2014/main" id="{4A2FA218-C25B-5928-3595-D34DBB2BA56E}"/>
                </a:ext>
              </a:extLst>
            </p:cNvPr>
            <p:cNvSpPr/>
            <p:nvPr/>
          </p:nvSpPr>
          <p:spPr>
            <a:xfrm rot="10800000" flipH="1">
              <a:off x="1979493" y="4208522"/>
              <a:ext cx="349200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409" name="Google Shape;2364;p51">
            <a:extLst>
              <a:ext uri="{FF2B5EF4-FFF2-40B4-BE49-F238E27FC236}">
                <a16:creationId xmlns:a16="http://schemas.microsoft.com/office/drawing/2014/main" id="{DF7CDD98-E7FE-E411-4080-C2F63E07ED48}"/>
              </a:ext>
            </a:extLst>
          </p:cNvPr>
          <p:cNvGrpSpPr/>
          <p:nvPr/>
        </p:nvGrpSpPr>
        <p:grpSpPr>
          <a:xfrm rot="16722506">
            <a:off x="621526" y="705074"/>
            <a:ext cx="624338" cy="500956"/>
            <a:chOff x="7694900" y="1959325"/>
            <a:chExt cx="928675" cy="745150"/>
          </a:xfrm>
          <a:solidFill>
            <a:schemeClr val="tx2">
              <a:lumMod val="2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cxnSp>
          <p:nvCxnSpPr>
            <p:cNvPr id="1410" name="Google Shape;2365;p51">
              <a:extLst>
                <a:ext uri="{FF2B5EF4-FFF2-40B4-BE49-F238E27FC236}">
                  <a16:creationId xmlns:a16="http://schemas.microsoft.com/office/drawing/2014/main" id="{3138FEE2-B078-A880-5735-74E0A927D76B}"/>
                </a:ext>
              </a:extLst>
            </p:cNvPr>
            <p:cNvCxnSpPr/>
            <p:nvPr/>
          </p:nvCxnSpPr>
          <p:spPr>
            <a:xfrm rot="10800000" flipH="1">
              <a:off x="8174500" y="2010650"/>
              <a:ext cx="255000" cy="377400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411" name="Google Shape;2366;p51">
              <a:extLst>
                <a:ext uri="{FF2B5EF4-FFF2-40B4-BE49-F238E27FC236}">
                  <a16:creationId xmlns:a16="http://schemas.microsoft.com/office/drawing/2014/main" id="{812F00D1-5682-BB1B-F636-BEDB27666879}"/>
                </a:ext>
              </a:extLst>
            </p:cNvPr>
            <p:cNvCxnSpPr/>
            <p:nvPr/>
          </p:nvCxnSpPr>
          <p:spPr>
            <a:xfrm rot="10800000">
              <a:off x="7990800" y="1959325"/>
              <a:ext cx="10200" cy="357300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412" name="Google Shape;2367;p51">
              <a:extLst>
                <a:ext uri="{FF2B5EF4-FFF2-40B4-BE49-F238E27FC236}">
                  <a16:creationId xmlns:a16="http://schemas.microsoft.com/office/drawing/2014/main" id="{00C48C76-B45D-D0D5-B39D-E7ACB9E976D7}"/>
                </a:ext>
              </a:extLst>
            </p:cNvPr>
            <p:cNvCxnSpPr/>
            <p:nvPr/>
          </p:nvCxnSpPr>
          <p:spPr>
            <a:xfrm rot="10800000" flipH="1">
              <a:off x="8266350" y="2418725"/>
              <a:ext cx="316500" cy="91800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413" name="Google Shape;2368;p51">
              <a:extLst>
                <a:ext uri="{FF2B5EF4-FFF2-40B4-BE49-F238E27FC236}">
                  <a16:creationId xmlns:a16="http://schemas.microsoft.com/office/drawing/2014/main" id="{B728D0D1-C5F9-AEF1-B256-B842F8F550AD}"/>
                </a:ext>
              </a:extLst>
            </p:cNvPr>
            <p:cNvCxnSpPr/>
            <p:nvPr/>
          </p:nvCxnSpPr>
          <p:spPr>
            <a:xfrm rot="10800000">
              <a:off x="7694900" y="2010600"/>
              <a:ext cx="91800" cy="255000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414" name="Google Shape;2369;p51">
              <a:extLst>
                <a:ext uri="{FF2B5EF4-FFF2-40B4-BE49-F238E27FC236}">
                  <a16:creationId xmlns:a16="http://schemas.microsoft.com/office/drawing/2014/main" id="{0C91A2C6-262C-03CD-3100-4FE729FFEFC6}"/>
                </a:ext>
              </a:extLst>
            </p:cNvPr>
            <p:cNvCxnSpPr/>
            <p:nvPr/>
          </p:nvCxnSpPr>
          <p:spPr>
            <a:xfrm>
              <a:off x="8347875" y="2642675"/>
              <a:ext cx="275700" cy="61800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1415" name="Google Shape;2370;p51">
            <a:extLst>
              <a:ext uri="{FF2B5EF4-FFF2-40B4-BE49-F238E27FC236}">
                <a16:creationId xmlns:a16="http://schemas.microsoft.com/office/drawing/2014/main" id="{210507F0-D0AA-EAE1-5652-58A678629F02}"/>
              </a:ext>
            </a:extLst>
          </p:cNvPr>
          <p:cNvGrpSpPr/>
          <p:nvPr/>
        </p:nvGrpSpPr>
        <p:grpSpPr>
          <a:xfrm rot="6141870">
            <a:off x="7956892" y="4383472"/>
            <a:ext cx="551874" cy="442812"/>
            <a:chOff x="7694900" y="1959325"/>
            <a:chExt cx="928675" cy="745150"/>
          </a:xfrm>
          <a:solidFill>
            <a:schemeClr val="tx2">
              <a:lumMod val="2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cxnSp>
          <p:nvCxnSpPr>
            <p:cNvPr id="1418" name="Google Shape;2371;p51">
              <a:extLst>
                <a:ext uri="{FF2B5EF4-FFF2-40B4-BE49-F238E27FC236}">
                  <a16:creationId xmlns:a16="http://schemas.microsoft.com/office/drawing/2014/main" id="{1978E70B-1F1B-3D2B-D4EF-CC4B3427593A}"/>
                </a:ext>
              </a:extLst>
            </p:cNvPr>
            <p:cNvCxnSpPr/>
            <p:nvPr/>
          </p:nvCxnSpPr>
          <p:spPr>
            <a:xfrm rot="10800000" flipH="1">
              <a:off x="8174500" y="2010650"/>
              <a:ext cx="255000" cy="377400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419" name="Google Shape;2372;p51">
              <a:extLst>
                <a:ext uri="{FF2B5EF4-FFF2-40B4-BE49-F238E27FC236}">
                  <a16:creationId xmlns:a16="http://schemas.microsoft.com/office/drawing/2014/main" id="{8F1B9622-266C-165B-70A1-958FEE937220}"/>
                </a:ext>
              </a:extLst>
            </p:cNvPr>
            <p:cNvCxnSpPr/>
            <p:nvPr/>
          </p:nvCxnSpPr>
          <p:spPr>
            <a:xfrm rot="10800000">
              <a:off x="7990800" y="1959325"/>
              <a:ext cx="10200" cy="357300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420" name="Google Shape;2373;p51">
              <a:extLst>
                <a:ext uri="{FF2B5EF4-FFF2-40B4-BE49-F238E27FC236}">
                  <a16:creationId xmlns:a16="http://schemas.microsoft.com/office/drawing/2014/main" id="{82FFBDD9-CAF5-DE20-8DE4-CAE9197C2855}"/>
                </a:ext>
              </a:extLst>
            </p:cNvPr>
            <p:cNvCxnSpPr/>
            <p:nvPr/>
          </p:nvCxnSpPr>
          <p:spPr>
            <a:xfrm rot="10800000" flipH="1">
              <a:off x="8266350" y="2418725"/>
              <a:ext cx="316500" cy="91800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421" name="Google Shape;2374;p51">
              <a:extLst>
                <a:ext uri="{FF2B5EF4-FFF2-40B4-BE49-F238E27FC236}">
                  <a16:creationId xmlns:a16="http://schemas.microsoft.com/office/drawing/2014/main" id="{E4462D28-1849-B80F-A7BE-5FF705F1E1EC}"/>
                </a:ext>
              </a:extLst>
            </p:cNvPr>
            <p:cNvCxnSpPr/>
            <p:nvPr/>
          </p:nvCxnSpPr>
          <p:spPr>
            <a:xfrm rot="10800000">
              <a:off x="7694900" y="2010600"/>
              <a:ext cx="91800" cy="255000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422" name="Google Shape;2375;p51">
              <a:extLst>
                <a:ext uri="{FF2B5EF4-FFF2-40B4-BE49-F238E27FC236}">
                  <a16:creationId xmlns:a16="http://schemas.microsoft.com/office/drawing/2014/main" id="{896DFDEB-33CA-BB22-4EC9-DAAD868169C5}"/>
                </a:ext>
              </a:extLst>
            </p:cNvPr>
            <p:cNvCxnSpPr/>
            <p:nvPr/>
          </p:nvCxnSpPr>
          <p:spPr>
            <a:xfrm>
              <a:off x="8347875" y="2642675"/>
              <a:ext cx="275700" cy="61800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39D2C82D-6C37-D25B-A72F-F5CACAE4E899}"/>
              </a:ext>
            </a:extLst>
          </p:cNvPr>
          <p:cNvCxnSpPr>
            <a:cxnSpLocks/>
          </p:cNvCxnSpPr>
          <p:nvPr/>
        </p:nvCxnSpPr>
        <p:spPr>
          <a:xfrm flipV="1">
            <a:off x="8863584" y="-704783"/>
            <a:ext cx="0" cy="1727565"/>
          </a:xfrm>
          <a:prstGeom prst="straightConnector1">
            <a:avLst/>
          </a:prstGeom>
          <a:ln w="57150">
            <a:solidFill>
              <a:srgbClr val="A85753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5F27EBBE-D51D-0E5A-6DFA-F1BCDEEAE85E}"/>
              </a:ext>
            </a:extLst>
          </p:cNvPr>
          <p:cNvSpPr/>
          <p:nvPr/>
        </p:nvSpPr>
        <p:spPr>
          <a:xfrm>
            <a:off x="2261944" y="1672936"/>
            <a:ext cx="4791229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b="1" cap="none" spc="0" dirty="0">
                <a:ln w="0"/>
                <a:solidFill>
                  <a:schemeClr val="tx1"/>
                </a:solidFill>
                <a:latin typeface="Quicksand" panose="020B0604020202020204" charset="0"/>
              </a:rPr>
              <a:t>Multiple functionalities like, checking cash amount, add-remove food item, backing up data </a:t>
            </a:r>
            <a:r>
              <a:rPr lang="en-US" b="1" cap="none" spc="0" dirty="0" err="1">
                <a:ln w="0"/>
                <a:solidFill>
                  <a:schemeClr val="tx1"/>
                </a:solidFill>
                <a:latin typeface="Quicksand" panose="020B0604020202020204" charset="0"/>
              </a:rPr>
              <a:t>etc</a:t>
            </a:r>
            <a:endParaRPr lang="en-US" b="1" cap="none" spc="0" dirty="0">
              <a:ln w="0"/>
              <a:solidFill>
                <a:schemeClr val="tx1"/>
              </a:solidFill>
              <a:latin typeface="Quicksand" panose="020B0604020202020204" charset="0"/>
            </a:endParaRPr>
          </a:p>
        </p:txBody>
      </p:sp>
      <p:grpSp>
        <p:nvGrpSpPr>
          <p:cNvPr id="11" name="Google Shape;1250;p60">
            <a:extLst>
              <a:ext uri="{FF2B5EF4-FFF2-40B4-BE49-F238E27FC236}">
                <a16:creationId xmlns:a16="http://schemas.microsoft.com/office/drawing/2014/main" id="{EAC6B1A4-02C2-EC27-4FA4-7603AB549014}"/>
              </a:ext>
            </a:extLst>
          </p:cNvPr>
          <p:cNvGrpSpPr/>
          <p:nvPr/>
        </p:nvGrpSpPr>
        <p:grpSpPr>
          <a:xfrm>
            <a:off x="2146559" y="1765715"/>
            <a:ext cx="198879" cy="182086"/>
            <a:chOff x="1740299" y="1849113"/>
            <a:chExt cx="413335" cy="378434"/>
          </a:xfrm>
          <a:solidFill>
            <a:schemeClr val="bg1">
              <a:lumMod val="10000"/>
            </a:schemeClr>
          </a:solidFill>
        </p:grpSpPr>
        <p:sp>
          <p:nvSpPr>
            <p:cNvPr id="12" name="Google Shape;1251;p60">
              <a:extLst>
                <a:ext uri="{FF2B5EF4-FFF2-40B4-BE49-F238E27FC236}">
                  <a16:creationId xmlns:a16="http://schemas.microsoft.com/office/drawing/2014/main" id="{59BC7AFB-AF0E-C00D-E9E5-B795B36DEF92}"/>
                </a:ext>
              </a:extLst>
            </p:cNvPr>
            <p:cNvSpPr/>
            <p:nvPr/>
          </p:nvSpPr>
          <p:spPr>
            <a:xfrm>
              <a:off x="1749884" y="1858697"/>
              <a:ext cx="403750" cy="368850"/>
            </a:xfrm>
            <a:custGeom>
              <a:avLst/>
              <a:gdLst/>
              <a:ahLst/>
              <a:cxnLst/>
              <a:rect l="l" t="t" r="r" b="b"/>
              <a:pathLst>
                <a:path w="16150" h="14754" extrusionOk="0">
                  <a:moveTo>
                    <a:pt x="9585" y="9288"/>
                  </a:moveTo>
                  <a:lnTo>
                    <a:pt x="9717" y="9989"/>
                  </a:lnTo>
                  <a:cubicBezTo>
                    <a:pt x="9723" y="10031"/>
                    <a:pt x="9747" y="10073"/>
                    <a:pt x="9777" y="10109"/>
                  </a:cubicBezTo>
                  <a:lnTo>
                    <a:pt x="10718" y="10972"/>
                  </a:lnTo>
                  <a:cubicBezTo>
                    <a:pt x="10293" y="11290"/>
                    <a:pt x="9813" y="11530"/>
                    <a:pt x="9298" y="11679"/>
                  </a:cubicBezTo>
                  <a:lnTo>
                    <a:pt x="8962" y="10972"/>
                  </a:lnTo>
                  <a:lnTo>
                    <a:pt x="9585" y="9288"/>
                  </a:lnTo>
                  <a:close/>
                  <a:moveTo>
                    <a:pt x="8037" y="432"/>
                  </a:moveTo>
                  <a:cubicBezTo>
                    <a:pt x="9661" y="432"/>
                    <a:pt x="11276" y="999"/>
                    <a:pt x="12571" y="2112"/>
                  </a:cubicBezTo>
                  <a:lnTo>
                    <a:pt x="12343" y="3473"/>
                  </a:lnTo>
                  <a:cubicBezTo>
                    <a:pt x="12331" y="3545"/>
                    <a:pt x="12355" y="3617"/>
                    <a:pt x="12409" y="3665"/>
                  </a:cubicBezTo>
                  <a:lnTo>
                    <a:pt x="12978" y="4192"/>
                  </a:lnTo>
                  <a:lnTo>
                    <a:pt x="12613" y="4948"/>
                  </a:lnTo>
                  <a:cubicBezTo>
                    <a:pt x="12535" y="5092"/>
                    <a:pt x="12636" y="5265"/>
                    <a:pt x="12804" y="5265"/>
                  </a:cubicBezTo>
                  <a:cubicBezTo>
                    <a:pt x="12882" y="5265"/>
                    <a:pt x="12960" y="5218"/>
                    <a:pt x="12996" y="5146"/>
                  </a:cubicBezTo>
                  <a:lnTo>
                    <a:pt x="13434" y="4240"/>
                  </a:lnTo>
                  <a:cubicBezTo>
                    <a:pt x="13476" y="4157"/>
                    <a:pt x="13458" y="4055"/>
                    <a:pt x="13392" y="3989"/>
                  </a:cubicBezTo>
                  <a:lnTo>
                    <a:pt x="12786" y="3431"/>
                  </a:lnTo>
                  <a:lnTo>
                    <a:pt x="12948" y="2460"/>
                  </a:lnTo>
                  <a:cubicBezTo>
                    <a:pt x="15513" y="5019"/>
                    <a:pt x="15682" y="9130"/>
                    <a:pt x="13322" y="11887"/>
                  </a:cubicBezTo>
                  <a:lnTo>
                    <a:pt x="13322" y="11887"/>
                  </a:lnTo>
                  <a:lnTo>
                    <a:pt x="11384" y="11008"/>
                  </a:lnTo>
                  <a:lnTo>
                    <a:pt x="11366" y="10990"/>
                  </a:lnTo>
                  <a:cubicBezTo>
                    <a:pt x="12990" y="9503"/>
                    <a:pt x="13422" y="7112"/>
                    <a:pt x="12427" y="5146"/>
                  </a:cubicBezTo>
                  <a:cubicBezTo>
                    <a:pt x="12387" y="5071"/>
                    <a:pt x="12310" y="5026"/>
                    <a:pt x="12227" y="5026"/>
                  </a:cubicBezTo>
                  <a:cubicBezTo>
                    <a:pt x="12210" y="5026"/>
                    <a:pt x="12193" y="5028"/>
                    <a:pt x="12175" y="5032"/>
                  </a:cubicBezTo>
                  <a:cubicBezTo>
                    <a:pt x="12043" y="5062"/>
                    <a:pt x="11977" y="5212"/>
                    <a:pt x="12037" y="5337"/>
                  </a:cubicBezTo>
                  <a:cubicBezTo>
                    <a:pt x="12954" y="7142"/>
                    <a:pt x="12553" y="9336"/>
                    <a:pt x="11048" y="10696"/>
                  </a:cubicBezTo>
                  <a:lnTo>
                    <a:pt x="10125" y="9839"/>
                  </a:lnTo>
                  <a:lnTo>
                    <a:pt x="9861" y="8442"/>
                  </a:lnTo>
                  <a:cubicBezTo>
                    <a:pt x="9839" y="8327"/>
                    <a:pt x="9744" y="8266"/>
                    <a:pt x="9649" y="8266"/>
                  </a:cubicBezTo>
                  <a:cubicBezTo>
                    <a:pt x="9566" y="8266"/>
                    <a:pt x="9484" y="8312"/>
                    <a:pt x="9447" y="8406"/>
                  </a:cubicBezTo>
                  <a:lnTo>
                    <a:pt x="8524" y="10912"/>
                  </a:lnTo>
                  <a:cubicBezTo>
                    <a:pt x="8500" y="10966"/>
                    <a:pt x="8506" y="11026"/>
                    <a:pt x="8530" y="11080"/>
                  </a:cubicBezTo>
                  <a:lnTo>
                    <a:pt x="8866" y="11787"/>
                  </a:lnTo>
                  <a:cubicBezTo>
                    <a:pt x="8592" y="11838"/>
                    <a:pt x="8316" y="11863"/>
                    <a:pt x="8043" y="11863"/>
                  </a:cubicBezTo>
                  <a:cubicBezTo>
                    <a:pt x="6898" y="11863"/>
                    <a:pt x="5786" y="11426"/>
                    <a:pt x="4940" y="10618"/>
                  </a:cubicBezTo>
                  <a:cubicBezTo>
                    <a:pt x="4874" y="10552"/>
                    <a:pt x="4808" y="10487"/>
                    <a:pt x="4742" y="10415"/>
                  </a:cubicBezTo>
                  <a:lnTo>
                    <a:pt x="4952" y="10325"/>
                  </a:lnTo>
                  <a:cubicBezTo>
                    <a:pt x="5048" y="10283"/>
                    <a:pt x="5102" y="10187"/>
                    <a:pt x="5084" y="10085"/>
                  </a:cubicBezTo>
                  <a:cubicBezTo>
                    <a:pt x="5065" y="9977"/>
                    <a:pt x="4973" y="9906"/>
                    <a:pt x="4870" y="9906"/>
                  </a:cubicBezTo>
                  <a:cubicBezTo>
                    <a:pt x="4842" y="9906"/>
                    <a:pt x="4813" y="9911"/>
                    <a:pt x="4784" y="9923"/>
                  </a:cubicBezTo>
                  <a:lnTo>
                    <a:pt x="4448" y="10067"/>
                  </a:lnTo>
                  <a:cubicBezTo>
                    <a:pt x="3909" y="9354"/>
                    <a:pt x="3597" y="8490"/>
                    <a:pt x="3561" y="7591"/>
                  </a:cubicBezTo>
                  <a:cubicBezTo>
                    <a:pt x="3552" y="7452"/>
                    <a:pt x="3448" y="7384"/>
                    <a:pt x="3344" y="7384"/>
                  </a:cubicBezTo>
                  <a:cubicBezTo>
                    <a:pt x="3233" y="7384"/>
                    <a:pt x="3123" y="7461"/>
                    <a:pt x="3129" y="7609"/>
                  </a:cubicBezTo>
                  <a:cubicBezTo>
                    <a:pt x="3171" y="8556"/>
                    <a:pt x="3489" y="9473"/>
                    <a:pt x="4047" y="10241"/>
                  </a:cubicBezTo>
                  <a:lnTo>
                    <a:pt x="3579" y="10439"/>
                  </a:lnTo>
                  <a:cubicBezTo>
                    <a:pt x="3501" y="10475"/>
                    <a:pt x="3447" y="10552"/>
                    <a:pt x="3447" y="10636"/>
                  </a:cubicBezTo>
                  <a:lnTo>
                    <a:pt x="3447" y="11482"/>
                  </a:lnTo>
                  <a:lnTo>
                    <a:pt x="2824" y="11961"/>
                  </a:lnTo>
                  <a:cubicBezTo>
                    <a:pt x="648" y="9485"/>
                    <a:pt x="510" y="5823"/>
                    <a:pt x="2500" y="3191"/>
                  </a:cubicBezTo>
                  <a:lnTo>
                    <a:pt x="2500" y="3191"/>
                  </a:lnTo>
                  <a:lnTo>
                    <a:pt x="3213" y="3683"/>
                  </a:lnTo>
                  <a:lnTo>
                    <a:pt x="4119" y="4420"/>
                  </a:lnTo>
                  <a:cubicBezTo>
                    <a:pt x="3633" y="5062"/>
                    <a:pt x="3309" y="5817"/>
                    <a:pt x="3183" y="6614"/>
                  </a:cubicBezTo>
                  <a:cubicBezTo>
                    <a:pt x="3160" y="6771"/>
                    <a:pt x="3282" y="6861"/>
                    <a:pt x="3402" y="6861"/>
                  </a:cubicBezTo>
                  <a:cubicBezTo>
                    <a:pt x="3497" y="6861"/>
                    <a:pt x="3590" y="6805"/>
                    <a:pt x="3609" y="6680"/>
                  </a:cubicBezTo>
                  <a:cubicBezTo>
                    <a:pt x="3723" y="5955"/>
                    <a:pt x="4011" y="5277"/>
                    <a:pt x="4448" y="4690"/>
                  </a:cubicBezTo>
                  <a:lnTo>
                    <a:pt x="5054" y="5188"/>
                  </a:lnTo>
                  <a:lnTo>
                    <a:pt x="5773" y="6686"/>
                  </a:lnTo>
                  <a:cubicBezTo>
                    <a:pt x="5791" y="6728"/>
                    <a:pt x="5827" y="6764"/>
                    <a:pt x="5869" y="6782"/>
                  </a:cubicBezTo>
                  <a:lnTo>
                    <a:pt x="7487" y="7567"/>
                  </a:lnTo>
                  <a:cubicBezTo>
                    <a:pt x="7493" y="7573"/>
                    <a:pt x="7505" y="7573"/>
                    <a:pt x="7517" y="7579"/>
                  </a:cubicBezTo>
                  <a:lnTo>
                    <a:pt x="7523" y="7579"/>
                  </a:lnTo>
                  <a:lnTo>
                    <a:pt x="7553" y="7585"/>
                  </a:lnTo>
                  <a:lnTo>
                    <a:pt x="7595" y="7585"/>
                  </a:lnTo>
                  <a:lnTo>
                    <a:pt x="7625" y="7579"/>
                  </a:lnTo>
                  <a:cubicBezTo>
                    <a:pt x="7637" y="7579"/>
                    <a:pt x="7643" y="7573"/>
                    <a:pt x="7655" y="7573"/>
                  </a:cubicBezTo>
                  <a:lnTo>
                    <a:pt x="7661" y="7573"/>
                  </a:lnTo>
                  <a:lnTo>
                    <a:pt x="7691" y="7555"/>
                  </a:lnTo>
                  <a:cubicBezTo>
                    <a:pt x="7697" y="7549"/>
                    <a:pt x="7709" y="7543"/>
                    <a:pt x="7715" y="7537"/>
                  </a:cubicBezTo>
                  <a:lnTo>
                    <a:pt x="7721" y="7531"/>
                  </a:lnTo>
                  <a:cubicBezTo>
                    <a:pt x="7727" y="7525"/>
                    <a:pt x="7739" y="7519"/>
                    <a:pt x="7745" y="7507"/>
                  </a:cubicBezTo>
                  <a:cubicBezTo>
                    <a:pt x="7805" y="7429"/>
                    <a:pt x="7805" y="7322"/>
                    <a:pt x="7745" y="7238"/>
                  </a:cubicBezTo>
                  <a:lnTo>
                    <a:pt x="6954" y="6249"/>
                  </a:lnTo>
                  <a:lnTo>
                    <a:pt x="5935" y="4318"/>
                  </a:lnTo>
                  <a:cubicBezTo>
                    <a:pt x="5929" y="4300"/>
                    <a:pt x="5923" y="4288"/>
                    <a:pt x="5911" y="4282"/>
                  </a:cubicBezTo>
                  <a:lnTo>
                    <a:pt x="5443" y="3719"/>
                  </a:lnTo>
                  <a:cubicBezTo>
                    <a:pt x="6231" y="3160"/>
                    <a:pt x="7140" y="2890"/>
                    <a:pt x="8042" y="2890"/>
                  </a:cubicBezTo>
                  <a:cubicBezTo>
                    <a:pt x="9382" y="2890"/>
                    <a:pt x="10706" y="3488"/>
                    <a:pt x="11587" y="4624"/>
                  </a:cubicBezTo>
                  <a:cubicBezTo>
                    <a:pt x="11635" y="4690"/>
                    <a:pt x="11696" y="4717"/>
                    <a:pt x="11756" y="4717"/>
                  </a:cubicBezTo>
                  <a:cubicBezTo>
                    <a:pt x="11914" y="4717"/>
                    <a:pt x="12063" y="4526"/>
                    <a:pt x="11923" y="4360"/>
                  </a:cubicBezTo>
                  <a:cubicBezTo>
                    <a:pt x="10959" y="3118"/>
                    <a:pt x="9510" y="2462"/>
                    <a:pt x="8042" y="2462"/>
                  </a:cubicBezTo>
                  <a:cubicBezTo>
                    <a:pt x="7046" y="2462"/>
                    <a:pt x="6041" y="2764"/>
                    <a:pt x="5174" y="3389"/>
                  </a:cubicBezTo>
                  <a:lnTo>
                    <a:pt x="4838" y="2982"/>
                  </a:lnTo>
                  <a:lnTo>
                    <a:pt x="4202" y="1585"/>
                  </a:lnTo>
                  <a:cubicBezTo>
                    <a:pt x="5371" y="813"/>
                    <a:pt x="6707" y="432"/>
                    <a:pt x="8037" y="432"/>
                  </a:cubicBezTo>
                  <a:close/>
                  <a:moveTo>
                    <a:pt x="11042" y="11278"/>
                  </a:moveTo>
                  <a:lnTo>
                    <a:pt x="11120" y="11350"/>
                  </a:lnTo>
                  <a:cubicBezTo>
                    <a:pt x="11132" y="11368"/>
                    <a:pt x="11156" y="11380"/>
                    <a:pt x="11174" y="11392"/>
                  </a:cubicBezTo>
                  <a:lnTo>
                    <a:pt x="13020" y="12231"/>
                  </a:lnTo>
                  <a:lnTo>
                    <a:pt x="13014" y="12231"/>
                  </a:lnTo>
                  <a:lnTo>
                    <a:pt x="12876" y="12369"/>
                  </a:lnTo>
                  <a:lnTo>
                    <a:pt x="12864" y="12381"/>
                  </a:lnTo>
                  <a:cubicBezTo>
                    <a:pt x="12756" y="12483"/>
                    <a:pt x="12654" y="12579"/>
                    <a:pt x="12541" y="12668"/>
                  </a:cubicBezTo>
                  <a:cubicBezTo>
                    <a:pt x="11827" y="13280"/>
                    <a:pt x="10994" y="13741"/>
                    <a:pt x="10095" y="14017"/>
                  </a:cubicBezTo>
                  <a:lnTo>
                    <a:pt x="9867" y="12878"/>
                  </a:lnTo>
                  <a:cubicBezTo>
                    <a:pt x="9861" y="12860"/>
                    <a:pt x="9861" y="12842"/>
                    <a:pt x="9849" y="12830"/>
                  </a:cubicBezTo>
                  <a:lnTo>
                    <a:pt x="9489" y="12081"/>
                  </a:lnTo>
                  <a:cubicBezTo>
                    <a:pt x="10053" y="11907"/>
                    <a:pt x="10574" y="11631"/>
                    <a:pt x="11042" y="11278"/>
                  </a:cubicBezTo>
                  <a:close/>
                  <a:moveTo>
                    <a:pt x="4322" y="10588"/>
                  </a:moveTo>
                  <a:cubicBezTo>
                    <a:pt x="4424" y="10708"/>
                    <a:pt x="4526" y="10822"/>
                    <a:pt x="4640" y="10924"/>
                  </a:cubicBezTo>
                  <a:cubicBezTo>
                    <a:pt x="5565" y="11811"/>
                    <a:pt x="6786" y="12289"/>
                    <a:pt x="8042" y="12289"/>
                  </a:cubicBezTo>
                  <a:cubicBezTo>
                    <a:pt x="8382" y="12289"/>
                    <a:pt x="8724" y="12254"/>
                    <a:pt x="9064" y="12183"/>
                  </a:cubicBezTo>
                  <a:lnTo>
                    <a:pt x="9447" y="12986"/>
                  </a:lnTo>
                  <a:lnTo>
                    <a:pt x="9669" y="14131"/>
                  </a:lnTo>
                  <a:cubicBezTo>
                    <a:pt x="9136" y="14257"/>
                    <a:pt x="8590" y="14323"/>
                    <a:pt x="8045" y="14323"/>
                  </a:cubicBezTo>
                  <a:cubicBezTo>
                    <a:pt x="8037" y="14323"/>
                    <a:pt x="8030" y="14323"/>
                    <a:pt x="8022" y="14323"/>
                  </a:cubicBezTo>
                  <a:cubicBezTo>
                    <a:pt x="6178" y="14323"/>
                    <a:pt x="4419" y="13586"/>
                    <a:pt x="3123" y="12279"/>
                  </a:cubicBezTo>
                  <a:lnTo>
                    <a:pt x="3795" y="11751"/>
                  </a:lnTo>
                  <a:cubicBezTo>
                    <a:pt x="3849" y="11715"/>
                    <a:pt x="3879" y="11649"/>
                    <a:pt x="3879" y="11583"/>
                  </a:cubicBezTo>
                  <a:lnTo>
                    <a:pt x="3879" y="10780"/>
                  </a:lnTo>
                  <a:lnTo>
                    <a:pt x="4322" y="10588"/>
                  </a:lnTo>
                  <a:close/>
                  <a:moveTo>
                    <a:pt x="8040" y="0"/>
                  </a:moveTo>
                  <a:cubicBezTo>
                    <a:pt x="6567" y="0"/>
                    <a:pt x="5088" y="440"/>
                    <a:pt x="3813" y="1333"/>
                  </a:cubicBezTo>
                  <a:cubicBezTo>
                    <a:pt x="3729" y="1393"/>
                    <a:pt x="3699" y="1501"/>
                    <a:pt x="3741" y="1597"/>
                  </a:cubicBezTo>
                  <a:lnTo>
                    <a:pt x="4460" y="3185"/>
                  </a:lnTo>
                  <a:cubicBezTo>
                    <a:pt x="4466" y="3203"/>
                    <a:pt x="4478" y="3221"/>
                    <a:pt x="4490" y="3233"/>
                  </a:cubicBezTo>
                  <a:lnTo>
                    <a:pt x="5569" y="4540"/>
                  </a:lnTo>
                  <a:lnTo>
                    <a:pt x="6594" y="6476"/>
                  </a:lnTo>
                  <a:cubicBezTo>
                    <a:pt x="6594" y="6482"/>
                    <a:pt x="6606" y="6494"/>
                    <a:pt x="6612" y="6506"/>
                  </a:cubicBezTo>
                  <a:lnTo>
                    <a:pt x="6822" y="6770"/>
                  </a:lnTo>
                  <a:lnTo>
                    <a:pt x="6127" y="6434"/>
                  </a:lnTo>
                  <a:lnTo>
                    <a:pt x="5425" y="4960"/>
                  </a:lnTo>
                  <a:cubicBezTo>
                    <a:pt x="5413" y="4930"/>
                    <a:pt x="5389" y="4906"/>
                    <a:pt x="5365" y="4882"/>
                  </a:cubicBezTo>
                  <a:lnTo>
                    <a:pt x="4556" y="4216"/>
                  </a:lnTo>
                  <a:lnTo>
                    <a:pt x="3483" y="3341"/>
                  </a:lnTo>
                  <a:lnTo>
                    <a:pt x="3465" y="3329"/>
                  </a:lnTo>
                  <a:lnTo>
                    <a:pt x="2578" y="2724"/>
                  </a:lnTo>
                  <a:cubicBezTo>
                    <a:pt x="2539" y="2697"/>
                    <a:pt x="2495" y="2684"/>
                    <a:pt x="2452" y="2684"/>
                  </a:cubicBezTo>
                  <a:cubicBezTo>
                    <a:pt x="2389" y="2684"/>
                    <a:pt x="2327" y="2712"/>
                    <a:pt x="2284" y="2766"/>
                  </a:cubicBezTo>
                  <a:cubicBezTo>
                    <a:pt x="0" y="5619"/>
                    <a:pt x="150" y="9719"/>
                    <a:pt x="2638" y="12399"/>
                  </a:cubicBezTo>
                  <a:cubicBezTo>
                    <a:pt x="2644" y="12399"/>
                    <a:pt x="2644" y="12405"/>
                    <a:pt x="2650" y="12411"/>
                  </a:cubicBezTo>
                  <a:cubicBezTo>
                    <a:pt x="2710" y="12471"/>
                    <a:pt x="2764" y="12531"/>
                    <a:pt x="2830" y="12591"/>
                  </a:cubicBezTo>
                  <a:cubicBezTo>
                    <a:pt x="4262" y="14026"/>
                    <a:pt x="6150" y="14754"/>
                    <a:pt x="8044" y="14754"/>
                  </a:cubicBezTo>
                  <a:cubicBezTo>
                    <a:pt x="9716" y="14754"/>
                    <a:pt x="11394" y="14187"/>
                    <a:pt x="12768" y="13040"/>
                  </a:cubicBezTo>
                  <a:lnTo>
                    <a:pt x="12786" y="13028"/>
                  </a:lnTo>
                  <a:cubicBezTo>
                    <a:pt x="12876" y="12956"/>
                    <a:pt x="12960" y="12878"/>
                    <a:pt x="13044" y="12800"/>
                  </a:cubicBezTo>
                  <a:lnTo>
                    <a:pt x="13092" y="12758"/>
                  </a:lnTo>
                  <a:lnTo>
                    <a:pt x="13158" y="12692"/>
                  </a:lnTo>
                  <a:lnTo>
                    <a:pt x="13200" y="12650"/>
                  </a:lnTo>
                  <a:lnTo>
                    <a:pt x="13260" y="12591"/>
                  </a:lnTo>
                  <a:cubicBezTo>
                    <a:pt x="13326" y="12531"/>
                    <a:pt x="13386" y="12465"/>
                    <a:pt x="13446" y="12399"/>
                  </a:cubicBezTo>
                  <a:lnTo>
                    <a:pt x="13452" y="12393"/>
                  </a:lnTo>
                  <a:cubicBezTo>
                    <a:pt x="16149" y="9485"/>
                    <a:pt x="16065" y="4966"/>
                    <a:pt x="13260" y="2160"/>
                  </a:cubicBezTo>
                  <a:cubicBezTo>
                    <a:pt x="13164" y="2059"/>
                    <a:pt x="13062" y="1963"/>
                    <a:pt x="12954" y="1873"/>
                  </a:cubicBezTo>
                  <a:lnTo>
                    <a:pt x="12948" y="1867"/>
                  </a:lnTo>
                  <a:cubicBezTo>
                    <a:pt x="11558" y="630"/>
                    <a:pt x="9803" y="0"/>
                    <a:pt x="804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252;p60">
              <a:extLst>
                <a:ext uri="{FF2B5EF4-FFF2-40B4-BE49-F238E27FC236}">
                  <a16:creationId xmlns:a16="http://schemas.microsoft.com/office/drawing/2014/main" id="{A8AD1C7F-25DB-96D3-ACC3-371F4A1329ED}"/>
                </a:ext>
              </a:extLst>
            </p:cNvPr>
            <p:cNvSpPr/>
            <p:nvPr/>
          </p:nvSpPr>
          <p:spPr>
            <a:xfrm>
              <a:off x="1740299" y="1849113"/>
              <a:ext cx="403750" cy="368850"/>
            </a:xfrm>
            <a:custGeom>
              <a:avLst/>
              <a:gdLst/>
              <a:ahLst/>
              <a:cxnLst/>
              <a:rect l="l" t="t" r="r" b="b"/>
              <a:pathLst>
                <a:path w="16150" h="14754" extrusionOk="0">
                  <a:moveTo>
                    <a:pt x="9585" y="9288"/>
                  </a:moveTo>
                  <a:lnTo>
                    <a:pt x="9717" y="9989"/>
                  </a:lnTo>
                  <a:cubicBezTo>
                    <a:pt x="9723" y="10031"/>
                    <a:pt x="9747" y="10073"/>
                    <a:pt x="9777" y="10109"/>
                  </a:cubicBezTo>
                  <a:lnTo>
                    <a:pt x="10718" y="10972"/>
                  </a:lnTo>
                  <a:cubicBezTo>
                    <a:pt x="10293" y="11290"/>
                    <a:pt x="9813" y="11530"/>
                    <a:pt x="9298" y="11679"/>
                  </a:cubicBezTo>
                  <a:lnTo>
                    <a:pt x="8962" y="10972"/>
                  </a:lnTo>
                  <a:lnTo>
                    <a:pt x="9585" y="9288"/>
                  </a:lnTo>
                  <a:close/>
                  <a:moveTo>
                    <a:pt x="8037" y="432"/>
                  </a:moveTo>
                  <a:cubicBezTo>
                    <a:pt x="9661" y="432"/>
                    <a:pt x="11276" y="999"/>
                    <a:pt x="12571" y="2112"/>
                  </a:cubicBezTo>
                  <a:lnTo>
                    <a:pt x="12343" y="3473"/>
                  </a:lnTo>
                  <a:cubicBezTo>
                    <a:pt x="12331" y="3545"/>
                    <a:pt x="12355" y="3617"/>
                    <a:pt x="12409" y="3665"/>
                  </a:cubicBezTo>
                  <a:lnTo>
                    <a:pt x="12978" y="4192"/>
                  </a:lnTo>
                  <a:lnTo>
                    <a:pt x="12613" y="4948"/>
                  </a:lnTo>
                  <a:cubicBezTo>
                    <a:pt x="12535" y="5092"/>
                    <a:pt x="12636" y="5265"/>
                    <a:pt x="12804" y="5265"/>
                  </a:cubicBezTo>
                  <a:cubicBezTo>
                    <a:pt x="12882" y="5265"/>
                    <a:pt x="12960" y="5218"/>
                    <a:pt x="12996" y="5146"/>
                  </a:cubicBezTo>
                  <a:lnTo>
                    <a:pt x="13434" y="4240"/>
                  </a:lnTo>
                  <a:cubicBezTo>
                    <a:pt x="13476" y="4157"/>
                    <a:pt x="13458" y="4055"/>
                    <a:pt x="13392" y="3989"/>
                  </a:cubicBezTo>
                  <a:lnTo>
                    <a:pt x="12786" y="3431"/>
                  </a:lnTo>
                  <a:lnTo>
                    <a:pt x="12948" y="2460"/>
                  </a:lnTo>
                  <a:cubicBezTo>
                    <a:pt x="15513" y="5019"/>
                    <a:pt x="15682" y="9130"/>
                    <a:pt x="13322" y="11887"/>
                  </a:cubicBezTo>
                  <a:lnTo>
                    <a:pt x="13322" y="11887"/>
                  </a:lnTo>
                  <a:lnTo>
                    <a:pt x="11384" y="11008"/>
                  </a:lnTo>
                  <a:lnTo>
                    <a:pt x="11366" y="10990"/>
                  </a:lnTo>
                  <a:cubicBezTo>
                    <a:pt x="12990" y="9503"/>
                    <a:pt x="13422" y="7112"/>
                    <a:pt x="12427" y="5146"/>
                  </a:cubicBezTo>
                  <a:cubicBezTo>
                    <a:pt x="12387" y="5071"/>
                    <a:pt x="12310" y="5026"/>
                    <a:pt x="12227" y="5026"/>
                  </a:cubicBezTo>
                  <a:cubicBezTo>
                    <a:pt x="12210" y="5026"/>
                    <a:pt x="12193" y="5028"/>
                    <a:pt x="12175" y="5032"/>
                  </a:cubicBezTo>
                  <a:cubicBezTo>
                    <a:pt x="12043" y="5062"/>
                    <a:pt x="11977" y="5212"/>
                    <a:pt x="12037" y="5337"/>
                  </a:cubicBezTo>
                  <a:cubicBezTo>
                    <a:pt x="12954" y="7142"/>
                    <a:pt x="12553" y="9336"/>
                    <a:pt x="11048" y="10696"/>
                  </a:cubicBezTo>
                  <a:lnTo>
                    <a:pt x="10125" y="9839"/>
                  </a:lnTo>
                  <a:lnTo>
                    <a:pt x="9861" y="8442"/>
                  </a:lnTo>
                  <a:cubicBezTo>
                    <a:pt x="9839" y="8327"/>
                    <a:pt x="9744" y="8266"/>
                    <a:pt x="9649" y="8266"/>
                  </a:cubicBezTo>
                  <a:cubicBezTo>
                    <a:pt x="9566" y="8266"/>
                    <a:pt x="9484" y="8312"/>
                    <a:pt x="9447" y="8406"/>
                  </a:cubicBezTo>
                  <a:lnTo>
                    <a:pt x="8524" y="10912"/>
                  </a:lnTo>
                  <a:cubicBezTo>
                    <a:pt x="8500" y="10966"/>
                    <a:pt x="8506" y="11026"/>
                    <a:pt x="8530" y="11080"/>
                  </a:cubicBezTo>
                  <a:lnTo>
                    <a:pt x="8866" y="11787"/>
                  </a:lnTo>
                  <a:cubicBezTo>
                    <a:pt x="8592" y="11838"/>
                    <a:pt x="8316" y="11863"/>
                    <a:pt x="8043" y="11863"/>
                  </a:cubicBezTo>
                  <a:cubicBezTo>
                    <a:pt x="6898" y="11863"/>
                    <a:pt x="5786" y="11426"/>
                    <a:pt x="4940" y="10618"/>
                  </a:cubicBezTo>
                  <a:cubicBezTo>
                    <a:pt x="4874" y="10552"/>
                    <a:pt x="4808" y="10487"/>
                    <a:pt x="4742" y="10415"/>
                  </a:cubicBezTo>
                  <a:lnTo>
                    <a:pt x="4952" y="10325"/>
                  </a:lnTo>
                  <a:cubicBezTo>
                    <a:pt x="5048" y="10283"/>
                    <a:pt x="5102" y="10187"/>
                    <a:pt x="5084" y="10085"/>
                  </a:cubicBezTo>
                  <a:cubicBezTo>
                    <a:pt x="5065" y="9977"/>
                    <a:pt x="4973" y="9906"/>
                    <a:pt x="4870" y="9906"/>
                  </a:cubicBezTo>
                  <a:cubicBezTo>
                    <a:pt x="4842" y="9906"/>
                    <a:pt x="4813" y="9911"/>
                    <a:pt x="4784" y="9923"/>
                  </a:cubicBezTo>
                  <a:lnTo>
                    <a:pt x="4448" y="10067"/>
                  </a:lnTo>
                  <a:cubicBezTo>
                    <a:pt x="3909" y="9354"/>
                    <a:pt x="3597" y="8490"/>
                    <a:pt x="3561" y="7591"/>
                  </a:cubicBezTo>
                  <a:cubicBezTo>
                    <a:pt x="3552" y="7452"/>
                    <a:pt x="3448" y="7384"/>
                    <a:pt x="3344" y="7384"/>
                  </a:cubicBezTo>
                  <a:cubicBezTo>
                    <a:pt x="3233" y="7384"/>
                    <a:pt x="3123" y="7461"/>
                    <a:pt x="3129" y="7609"/>
                  </a:cubicBezTo>
                  <a:cubicBezTo>
                    <a:pt x="3171" y="8556"/>
                    <a:pt x="3489" y="9473"/>
                    <a:pt x="4047" y="10241"/>
                  </a:cubicBezTo>
                  <a:lnTo>
                    <a:pt x="3579" y="10439"/>
                  </a:lnTo>
                  <a:cubicBezTo>
                    <a:pt x="3501" y="10475"/>
                    <a:pt x="3447" y="10552"/>
                    <a:pt x="3447" y="10636"/>
                  </a:cubicBezTo>
                  <a:lnTo>
                    <a:pt x="3447" y="11482"/>
                  </a:lnTo>
                  <a:lnTo>
                    <a:pt x="2824" y="11961"/>
                  </a:lnTo>
                  <a:cubicBezTo>
                    <a:pt x="648" y="9485"/>
                    <a:pt x="510" y="5823"/>
                    <a:pt x="2500" y="3191"/>
                  </a:cubicBezTo>
                  <a:lnTo>
                    <a:pt x="2500" y="3191"/>
                  </a:lnTo>
                  <a:lnTo>
                    <a:pt x="3213" y="3683"/>
                  </a:lnTo>
                  <a:lnTo>
                    <a:pt x="4119" y="4420"/>
                  </a:lnTo>
                  <a:cubicBezTo>
                    <a:pt x="3633" y="5062"/>
                    <a:pt x="3309" y="5817"/>
                    <a:pt x="3183" y="6614"/>
                  </a:cubicBezTo>
                  <a:cubicBezTo>
                    <a:pt x="3160" y="6771"/>
                    <a:pt x="3282" y="6861"/>
                    <a:pt x="3402" y="6861"/>
                  </a:cubicBezTo>
                  <a:cubicBezTo>
                    <a:pt x="3497" y="6861"/>
                    <a:pt x="3590" y="6805"/>
                    <a:pt x="3609" y="6680"/>
                  </a:cubicBezTo>
                  <a:cubicBezTo>
                    <a:pt x="3723" y="5955"/>
                    <a:pt x="4011" y="5277"/>
                    <a:pt x="4448" y="4690"/>
                  </a:cubicBezTo>
                  <a:lnTo>
                    <a:pt x="5054" y="5188"/>
                  </a:lnTo>
                  <a:lnTo>
                    <a:pt x="5773" y="6686"/>
                  </a:lnTo>
                  <a:cubicBezTo>
                    <a:pt x="5791" y="6728"/>
                    <a:pt x="5827" y="6764"/>
                    <a:pt x="5869" y="6782"/>
                  </a:cubicBezTo>
                  <a:lnTo>
                    <a:pt x="7487" y="7567"/>
                  </a:lnTo>
                  <a:cubicBezTo>
                    <a:pt x="7493" y="7573"/>
                    <a:pt x="7505" y="7573"/>
                    <a:pt x="7517" y="7579"/>
                  </a:cubicBezTo>
                  <a:lnTo>
                    <a:pt x="7523" y="7579"/>
                  </a:lnTo>
                  <a:lnTo>
                    <a:pt x="7553" y="7585"/>
                  </a:lnTo>
                  <a:lnTo>
                    <a:pt x="7595" y="7585"/>
                  </a:lnTo>
                  <a:lnTo>
                    <a:pt x="7625" y="7579"/>
                  </a:lnTo>
                  <a:cubicBezTo>
                    <a:pt x="7637" y="7579"/>
                    <a:pt x="7643" y="7573"/>
                    <a:pt x="7655" y="7573"/>
                  </a:cubicBezTo>
                  <a:lnTo>
                    <a:pt x="7661" y="7573"/>
                  </a:lnTo>
                  <a:lnTo>
                    <a:pt x="7691" y="7555"/>
                  </a:lnTo>
                  <a:cubicBezTo>
                    <a:pt x="7697" y="7549"/>
                    <a:pt x="7709" y="7543"/>
                    <a:pt x="7715" y="7537"/>
                  </a:cubicBezTo>
                  <a:lnTo>
                    <a:pt x="7721" y="7531"/>
                  </a:lnTo>
                  <a:cubicBezTo>
                    <a:pt x="7727" y="7525"/>
                    <a:pt x="7739" y="7519"/>
                    <a:pt x="7745" y="7507"/>
                  </a:cubicBezTo>
                  <a:cubicBezTo>
                    <a:pt x="7805" y="7429"/>
                    <a:pt x="7805" y="7322"/>
                    <a:pt x="7745" y="7238"/>
                  </a:cubicBezTo>
                  <a:lnTo>
                    <a:pt x="6954" y="6249"/>
                  </a:lnTo>
                  <a:lnTo>
                    <a:pt x="5935" y="4318"/>
                  </a:lnTo>
                  <a:cubicBezTo>
                    <a:pt x="5929" y="4300"/>
                    <a:pt x="5923" y="4288"/>
                    <a:pt x="5911" y="4282"/>
                  </a:cubicBezTo>
                  <a:lnTo>
                    <a:pt x="5443" y="3719"/>
                  </a:lnTo>
                  <a:cubicBezTo>
                    <a:pt x="6231" y="3160"/>
                    <a:pt x="7140" y="2890"/>
                    <a:pt x="8042" y="2890"/>
                  </a:cubicBezTo>
                  <a:cubicBezTo>
                    <a:pt x="9382" y="2890"/>
                    <a:pt x="10706" y="3488"/>
                    <a:pt x="11587" y="4624"/>
                  </a:cubicBezTo>
                  <a:cubicBezTo>
                    <a:pt x="11635" y="4690"/>
                    <a:pt x="11696" y="4717"/>
                    <a:pt x="11756" y="4717"/>
                  </a:cubicBezTo>
                  <a:cubicBezTo>
                    <a:pt x="11914" y="4717"/>
                    <a:pt x="12063" y="4526"/>
                    <a:pt x="11923" y="4360"/>
                  </a:cubicBezTo>
                  <a:cubicBezTo>
                    <a:pt x="10959" y="3118"/>
                    <a:pt x="9510" y="2462"/>
                    <a:pt x="8042" y="2462"/>
                  </a:cubicBezTo>
                  <a:cubicBezTo>
                    <a:pt x="7046" y="2462"/>
                    <a:pt x="6041" y="2764"/>
                    <a:pt x="5174" y="3389"/>
                  </a:cubicBezTo>
                  <a:lnTo>
                    <a:pt x="4838" y="2982"/>
                  </a:lnTo>
                  <a:lnTo>
                    <a:pt x="4202" y="1585"/>
                  </a:lnTo>
                  <a:cubicBezTo>
                    <a:pt x="5371" y="813"/>
                    <a:pt x="6707" y="432"/>
                    <a:pt x="8037" y="432"/>
                  </a:cubicBezTo>
                  <a:close/>
                  <a:moveTo>
                    <a:pt x="11042" y="11278"/>
                  </a:moveTo>
                  <a:lnTo>
                    <a:pt x="11120" y="11350"/>
                  </a:lnTo>
                  <a:cubicBezTo>
                    <a:pt x="11132" y="11368"/>
                    <a:pt x="11156" y="11380"/>
                    <a:pt x="11174" y="11392"/>
                  </a:cubicBezTo>
                  <a:lnTo>
                    <a:pt x="13020" y="12231"/>
                  </a:lnTo>
                  <a:lnTo>
                    <a:pt x="13014" y="12231"/>
                  </a:lnTo>
                  <a:lnTo>
                    <a:pt x="12876" y="12369"/>
                  </a:lnTo>
                  <a:lnTo>
                    <a:pt x="12864" y="12381"/>
                  </a:lnTo>
                  <a:cubicBezTo>
                    <a:pt x="12756" y="12483"/>
                    <a:pt x="12654" y="12579"/>
                    <a:pt x="12541" y="12668"/>
                  </a:cubicBezTo>
                  <a:cubicBezTo>
                    <a:pt x="11827" y="13280"/>
                    <a:pt x="10994" y="13741"/>
                    <a:pt x="10095" y="14017"/>
                  </a:cubicBezTo>
                  <a:lnTo>
                    <a:pt x="9867" y="12878"/>
                  </a:lnTo>
                  <a:cubicBezTo>
                    <a:pt x="9861" y="12860"/>
                    <a:pt x="9861" y="12842"/>
                    <a:pt x="9849" y="12830"/>
                  </a:cubicBezTo>
                  <a:lnTo>
                    <a:pt x="9489" y="12081"/>
                  </a:lnTo>
                  <a:cubicBezTo>
                    <a:pt x="10053" y="11907"/>
                    <a:pt x="10574" y="11631"/>
                    <a:pt x="11042" y="11278"/>
                  </a:cubicBezTo>
                  <a:close/>
                  <a:moveTo>
                    <a:pt x="4322" y="10588"/>
                  </a:moveTo>
                  <a:cubicBezTo>
                    <a:pt x="4424" y="10708"/>
                    <a:pt x="4526" y="10822"/>
                    <a:pt x="4640" y="10924"/>
                  </a:cubicBezTo>
                  <a:cubicBezTo>
                    <a:pt x="5565" y="11811"/>
                    <a:pt x="6786" y="12289"/>
                    <a:pt x="8042" y="12289"/>
                  </a:cubicBezTo>
                  <a:cubicBezTo>
                    <a:pt x="8382" y="12289"/>
                    <a:pt x="8724" y="12254"/>
                    <a:pt x="9064" y="12183"/>
                  </a:cubicBezTo>
                  <a:lnTo>
                    <a:pt x="9447" y="12986"/>
                  </a:lnTo>
                  <a:lnTo>
                    <a:pt x="9669" y="14131"/>
                  </a:lnTo>
                  <a:cubicBezTo>
                    <a:pt x="9136" y="14257"/>
                    <a:pt x="8590" y="14323"/>
                    <a:pt x="8045" y="14323"/>
                  </a:cubicBezTo>
                  <a:cubicBezTo>
                    <a:pt x="8037" y="14323"/>
                    <a:pt x="8030" y="14323"/>
                    <a:pt x="8022" y="14323"/>
                  </a:cubicBezTo>
                  <a:cubicBezTo>
                    <a:pt x="6178" y="14323"/>
                    <a:pt x="4419" y="13586"/>
                    <a:pt x="3123" y="12279"/>
                  </a:cubicBezTo>
                  <a:lnTo>
                    <a:pt x="3795" y="11751"/>
                  </a:lnTo>
                  <a:cubicBezTo>
                    <a:pt x="3849" y="11715"/>
                    <a:pt x="3879" y="11649"/>
                    <a:pt x="3879" y="11583"/>
                  </a:cubicBezTo>
                  <a:lnTo>
                    <a:pt x="3879" y="10780"/>
                  </a:lnTo>
                  <a:lnTo>
                    <a:pt x="4322" y="10588"/>
                  </a:lnTo>
                  <a:close/>
                  <a:moveTo>
                    <a:pt x="8040" y="0"/>
                  </a:moveTo>
                  <a:cubicBezTo>
                    <a:pt x="6567" y="0"/>
                    <a:pt x="5088" y="440"/>
                    <a:pt x="3813" y="1333"/>
                  </a:cubicBezTo>
                  <a:cubicBezTo>
                    <a:pt x="3729" y="1393"/>
                    <a:pt x="3699" y="1501"/>
                    <a:pt x="3741" y="1597"/>
                  </a:cubicBezTo>
                  <a:lnTo>
                    <a:pt x="4460" y="3185"/>
                  </a:lnTo>
                  <a:cubicBezTo>
                    <a:pt x="4466" y="3203"/>
                    <a:pt x="4478" y="3221"/>
                    <a:pt x="4490" y="3233"/>
                  </a:cubicBezTo>
                  <a:lnTo>
                    <a:pt x="5569" y="4540"/>
                  </a:lnTo>
                  <a:lnTo>
                    <a:pt x="6594" y="6476"/>
                  </a:lnTo>
                  <a:cubicBezTo>
                    <a:pt x="6594" y="6482"/>
                    <a:pt x="6606" y="6494"/>
                    <a:pt x="6612" y="6506"/>
                  </a:cubicBezTo>
                  <a:lnTo>
                    <a:pt x="6822" y="6770"/>
                  </a:lnTo>
                  <a:lnTo>
                    <a:pt x="6127" y="6434"/>
                  </a:lnTo>
                  <a:lnTo>
                    <a:pt x="5425" y="4960"/>
                  </a:lnTo>
                  <a:cubicBezTo>
                    <a:pt x="5413" y="4930"/>
                    <a:pt x="5389" y="4906"/>
                    <a:pt x="5365" y="4882"/>
                  </a:cubicBezTo>
                  <a:lnTo>
                    <a:pt x="4556" y="4216"/>
                  </a:lnTo>
                  <a:lnTo>
                    <a:pt x="3483" y="3341"/>
                  </a:lnTo>
                  <a:lnTo>
                    <a:pt x="3465" y="3329"/>
                  </a:lnTo>
                  <a:lnTo>
                    <a:pt x="2578" y="2724"/>
                  </a:lnTo>
                  <a:cubicBezTo>
                    <a:pt x="2539" y="2697"/>
                    <a:pt x="2495" y="2684"/>
                    <a:pt x="2452" y="2684"/>
                  </a:cubicBezTo>
                  <a:cubicBezTo>
                    <a:pt x="2389" y="2684"/>
                    <a:pt x="2327" y="2712"/>
                    <a:pt x="2284" y="2766"/>
                  </a:cubicBezTo>
                  <a:cubicBezTo>
                    <a:pt x="0" y="5619"/>
                    <a:pt x="150" y="9719"/>
                    <a:pt x="2638" y="12399"/>
                  </a:cubicBezTo>
                  <a:cubicBezTo>
                    <a:pt x="2644" y="12399"/>
                    <a:pt x="2644" y="12405"/>
                    <a:pt x="2650" y="12411"/>
                  </a:cubicBezTo>
                  <a:cubicBezTo>
                    <a:pt x="2710" y="12471"/>
                    <a:pt x="2764" y="12531"/>
                    <a:pt x="2830" y="12591"/>
                  </a:cubicBezTo>
                  <a:cubicBezTo>
                    <a:pt x="4262" y="14026"/>
                    <a:pt x="6150" y="14754"/>
                    <a:pt x="8044" y="14754"/>
                  </a:cubicBezTo>
                  <a:cubicBezTo>
                    <a:pt x="9716" y="14754"/>
                    <a:pt x="11394" y="14187"/>
                    <a:pt x="12768" y="13040"/>
                  </a:cubicBezTo>
                  <a:lnTo>
                    <a:pt x="12786" y="13028"/>
                  </a:lnTo>
                  <a:cubicBezTo>
                    <a:pt x="12876" y="12956"/>
                    <a:pt x="12960" y="12878"/>
                    <a:pt x="13044" y="12800"/>
                  </a:cubicBezTo>
                  <a:lnTo>
                    <a:pt x="13092" y="12758"/>
                  </a:lnTo>
                  <a:lnTo>
                    <a:pt x="13158" y="12692"/>
                  </a:lnTo>
                  <a:lnTo>
                    <a:pt x="13200" y="12650"/>
                  </a:lnTo>
                  <a:lnTo>
                    <a:pt x="13260" y="12591"/>
                  </a:lnTo>
                  <a:cubicBezTo>
                    <a:pt x="13326" y="12531"/>
                    <a:pt x="13386" y="12465"/>
                    <a:pt x="13446" y="12399"/>
                  </a:cubicBezTo>
                  <a:lnTo>
                    <a:pt x="13452" y="12393"/>
                  </a:lnTo>
                  <a:cubicBezTo>
                    <a:pt x="16149" y="9485"/>
                    <a:pt x="16065" y="4966"/>
                    <a:pt x="13260" y="2160"/>
                  </a:cubicBezTo>
                  <a:cubicBezTo>
                    <a:pt x="13164" y="2059"/>
                    <a:pt x="13062" y="1963"/>
                    <a:pt x="12954" y="1873"/>
                  </a:cubicBezTo>
                  <a:lnTo>
                    <a:pt x="12948" y="1867"/>
                  </a:lnTo>
                  <a:cubicBezTo>
                    <a:pt x="11558" y="630"/>
                    <a:pt x="9803" y="0"/>
                    <a:pt x="804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B028D36-E3DD-EAE8-8E15-1A7E5B20072F}"/>
              </a:ext>
            </a:extLst>
          </p:cNvPr>
          <p:cNvCxnSpPr>
            <a:cxnSpLocks/>
          </p:cNvCxnSpPr>
          <p:nvPr/>
        </p:nvCxnSpPr>
        <p:spPr>
          <a:xfrm flipV="1">
            <a:off x="8863584" y="4035684"/>
            <a:ext cx="0" cy="1757790"/>
          </a:xfrm>
          <a:prstGeom prst="straightConnector1">
            <a:avLst/>
          </a:prstGeom>
          <a:ln w="57150">
            <a:solidFill>
              <a:srgbClr val="A85753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Google Shape;1203;p43">
            <a:extLst>
              <a:ext uri="{FF2B5EF4-FFF2-40B4-BE49-F238E27FC236}">
                <a16:creationId xmlns:a16="http://schemas.microsoft.com/office/drawing/2014/main" id="{FF352536-4346-6645-1448-38D2598F9278}"/>
              </a:ext>
            </a:extLst>
          </p:cNvPr>
          <p:cNvSpPr txBox="1">
            <a:spLocks/>
          </p:cNvSpPr>
          <p:nvPr/>
        </p:nvSpPr>
        <p:spPr>
          <a:xfrm>
            <a:off x="8081099" y="62465"/>
            <a:ext cx="453867" cy="183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Font typeface="Patrick Hand"/>
              <a:buNone/>
              <a:defRPr sz="3200" b="1" i="0" u="none" strike="noStrike" cap="none">
                <a:solidFill>
                  <a:schemeClr val="accent5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sz="1800" dirty="0">
                <a:uFill>
                  <a:noFill/>
                </a:uFill>
                <a:hlinkClick r:id="" action="ppaction://hlinkshowjump?jump=nextslide"/>
              </a:rPr>
              <a:t>09 </a:t>
            </a:r>
            <a:r>
              <a:rPr lang="en-US" sz="1800" dirty="0">
                <a:solidFill>
                  <a:schemeClr val="accent2"/>
                </a:solidFill>
                <a:uFill>
                  <a:noFill/>
                </a:uFill>
                <a:hlinkClick r:id="" action="ppaction://hlinkshowjump?jump=nextslid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&gt;&gt;</a:t>
            </a:r>
            <a:endParaRPr lang="en-US" sz="1800" dirty="0">
              <a:solidFill>
                <a:schemeClr val="accent2"/>
              </a:solidFill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892007A-B1DA-B063-CACD-510BEDCE7C91}"/>
              </a:ext>
            </a:extLst>
          </p:cNvPr>
          <p:cNvGrpSpPr/>
          <p:nvPr/>
        </p:nvGrpSpPr>
        <p:grpSpPr>
          <a:xfrm>
            <a:off x="2549449" y="2264028"/>
            <a:ext cx="3902538" cy="2402940"/>
            <a:chOff x="2549449" y="2264028"/>
            <a:chExt cx="3902538" cy="2402940"/>
          </a:xfrm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3F721CE3-3E07-ECAF-647D-70E2A6BC5B6D}"/>
                </a:ext>
              </a:extLst>
            </p:cNvPr>
            <p:cNvGrpSpPr/>
            <p:nvPr/>
          </p:nvGrpSpPr>
          <p:grpSpPr>
            <a:xfrm>
              <a:off x="2549449" y="2264028"/>
              <a:ext cx="3902538" cy="2402940"/>
              <a:chOff x="2732278" y="2322411"/>
              <a:chExt cx="3508326" cy="2160209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CE038D7A-C4CC-EEB7-02B4-3ECBB4C7641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39257" t="3954" b="26663"/>
              <a:stretch/>
            </p:blipFill>
            <p:spPr>
              <a:xfrm>
                <a:off x="2732278" y="2322411"/>
                <a:ext cx="3508326" cy="2160209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B7DB1C58-7E87-0F0D-4515-789F79F6DF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03353" y="2456746"/>
                <a:ext cx="3380683" cy="1965349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381E5019-43A9-7134-F92A-FBE44D5DFA5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39257" t="97737"/>
              <a:stretch/>
            </p:blipFill>
            <p:spPr>
              <a:xfrm>
                <a:off x="2739531" y="4413228"/>
                <a:ext cx="3456816" cy="69392"/>
              </a:xfrm>
              <a:prstGeom prst="rect">
                <a:avLst/>
              </a:prstGeom>
            </p:spPr>
          </p:pic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2E8E901-350D-3944-B2DC-1EAB9667F89C}"/>
                </a:ext>
              </a:extLst>
            </p:cNvPr>
            <p:cNvSpPr txBox="1"/>
            <p:nvPr/>
          </p:nvSpPr>
          <p:spPr>
            <a:xfrm>
              <a:off x="3061340" y="2428953"/>
              <a:ext cx="2669599" cy="1938992"/>
            </a:xfrm>
            <a:prstGeom prst="rect">
              <a:avLst/>
            </a:prstGeom>
            <a:solidFill>
              <a:srgbClr val="A9DC76"/>
            </a:solidFill>
          </p:spPr>
          <p:txBody>
            <a:bodyPr wrap="square" rtlCol="0">
              <a:spAutoFit/>
            </a:bodyPr>
            <a:lstStyle/>
            <a:p>
              <a:r>
                <a:rPr lang="en-US" sz="600" dirty="0">
                  <a:solidFill>
                    <a:srgbClr val="565656"/>
                  </a:solidFill>
                  <a:latin typeface="Cascadia Code" panose="020B0609020000020004" pitchFamily="49" charset="0"/>
                  <a:ea typeface="Cascadia Code" panose="020B0609020000020004" pitchFamily="49" charset="0"/>
                  <a:cs typeface="Cascadia Code" panose="020B0609020000020004" pitchFamily="49" charset="0"/>
                </a:rPr>
                <a:t>	Admin Panel</a:t>
              </a:r>
            </a:p>
            <a:p>
              <a:r>
                <a:rPr lang="en-US" sz="600" dirty="0">
                  <a:solidFill>
                    <a:srgbClr val="565656"/>
                  </a:solidFill>
                  <a:latin typeface="Cascadia Code" panose="020B0609020000020004" pitchFamily="49" charset="0"/>
                  <a:ea typeface="Cascadia Code" panose="020B0609020000020004" pitchFamily="49" charset="0"/>
                  <a:cs typeface="Cascadia Code" panose="020B0609020000020004" pitchFamily="49" charset="0"/>
                </a:rPr>
                <a:t>	-----------</a:t>
              </a:r>
            </a:p>
            <a:p>
              <a:pPr lvl="2"/>
              <a:endParaRPr lang="en-US" sz="600" dirty="0">
                <a:solidFill>
                  <a:srgbClr val="565656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endParaRPr>
            </a:p>
            <a:p>
              <a:pPr marL="228600" lvl="2" indent="-228600">
                <a:buAutoNum type="arabicPeriod"/>
              </a:pPr>
              <a:r>
                <a:rPr lang="en-US" sz="600" dirty="0">
                  <a:solidFill>
                    <a:srgbClr val="565656"/>
                  </a:solidFill>
                  <a:latin typeface="Cascadia Code" panose="020B0609020000020004" pitchFamily="49" charset="0"/>
                  <a:ea typeface="Cascadia Code" panose="020B0609020000020004" pitchFamily="49" charset="0"/>
                  <a:cs typeface="Cascadia Code" panose="020B0609020000020004" pitchFamily="49" charset="0"/>
                </a:rPr>
                <a:t>Total Cash</a:t>
              </a:r>
            </a:p>
            <a:p>
              <a:pPr marL="228600" lvl="2" indent="-228600">
                <a:buAutoNum type="arabicPeriod"/>
              </a:pPr>
              <a:endParaRPr lang="en-US" sz="600" dirty="0">
                <a:solidFill>
                  <a:srgbClr val="565656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endParaRPr>
            </a:p>
            <a:p>
              <a:pPr marL="228600" lvl="2" indent="-228600">
                <a:buAutoNum type="arabicPeriod"/>
              </a:pPr>
              <a:r>
                <a:rPr lang="en-US" sz="600" dirty="0">
                  <a:solidFill>
                    <a:srgbClr val="565656"/>
                  </a:solidFill>
                  <a:latin typeface="Cascadia Code" panose="020B0609020000020004" pitchFamily="49" charset="0"/>
                  <a:ea typeface="Cascadia Code" panose="020B0609020000020004" pitchFamily="49" charset="0"/>
                  <a:cs typeface="Cascadia Code" panose="020B0609020000020004" pitchFamily="49" charset="0"/>
                </a:rPr>
                <a:t>View Card Pay</a:t>
              </a:r>
            </a:p>
            <a:p>
              <a:pPr marL="228600" lvl="2" indent="-228600">
                <a:buAutoNum type="arabicPeriod"/>
              </a:pPr>
              <a:endParaRPr lang="en-US" sz="600" dirty="0">
                <a:solidFill>
                  <a:srgbClr val="565656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endParaRPr>
            </a:p>
            <a:p>
              <a:pPr marL="228600" lvl="2" indent="-228600">
                <a:buAutoNum type="arabicPeriod"/>
              </a:pPr>
              <a:r>
                <a:rPr lang="en-US" sz="600" dirty="0">
                  <a:solidFill>
                    <a:srgbClr val="565656"/>
                  </a:solidFill>
                  <a:latin typeface="Cascadia Code" panose="020B0609020000020004" pitchFamily="49" charset="0"/>
                  <a:ea typeface="Cascadia Code" panose="020B0609020000020004" pitchFamily="49" charset="0"/>
                  <a:cs typeface="Cascadia Code" panose="020B0609020000020004" pitchFamily="49" charset="0"/>
                </a:rPr>
                <a:t>Add Food</a:t>
              </a:r>
            </a:p>
            <a:p>
              <a:pPr marL="228600" lvl="2" indent="-228600">
                <a:buAutoNum type="arabicPeriod"/>
              </a:pPr>
              <a:endParaRPr lang="en-US" sz="600" dirty="0">
                <a:solidFill>
                  <a:srgbClr val="565656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endParaRPr>
            </a:p>
            <a:p>
              <a:pPr marL="228600" lvl="2" indent="-228600">
                <a:buAutoNum type="arabicPeriod"/>
              </a:pPr>
              <a:r>
                <a:rPr lang="en-US" sz="600" dirty="0">
                  <a:solidFill>
                    <a:srgbClr val="565656"/>
                  </a:solidFill>
                  <a:latin typeface="Cascadia Code" panose="020B0609020000020004" pitchFamily="49" charset="0"/>
                  <a:ea typeface="Cascadia Code" panose="020B0609020000020004" pitchFamily="49" charset="0"/>
                  <a:cs typeface="Cascadia Code" panose="020B0609020000020004" pitchFamily="49" charset="0"/>
                </a:rPr>
                <a:t>Remove Food</a:t>
              </a:r>
            </a:p>
            <a:p>
              <a:pPr marL="228600" lvl="2" indent="-228600">
                <a:buAutoNum type="arabicPeriod"/>
              </a:pPr>
              <a:endParaRPr lang="en-US" sz="600" dirty="0">
                <a:solidFill>
                  <a:srgbClr val="565656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endParaRPr>
            </a:p>
            <a:p>
              <a:pPr marL="228600" lvl="2" indent="-228600">
                <a:buAutoNum type="arabicPeriod"/>
              </a:pPr>
              <a:r>
                <a:rPr lang="en-US" sz="600" dirty="0">
                  <a:solidFill>
                    <a:srgbClr val="565656"/>
                  </a:solidFill>
                  <a:latin typeface="Cascadia Code" panose="020B0609020000020004" pitchFamily="49" charset="0"/>
                  <a:ea typeface="Cascadia Code" panose="020B0609020000020004" pitchFamily="49" charset="0"/>
                  <a:cs typeface="Cascadia Code" panose="020B0609020000020004" pitchFamily="49" charset="0"/>
                </a:rPr>
                <a:t>View Food List</a:t>
              </a:r>
            </a:p>
            <a:p>
              <a:pPr marL="228600" lvl="2" indent="-228600">
                <a:buAutoNum type="arabicPeriod"/>
              </a:pPr>
              <a:endParaRPr lang="en-US" sz="600" dirty="0">
                <a:solidFill>
                  <a:srgbClr val="565656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endParaRPr>
            </a:p>
            <a:p>
              <a:pPr marL="228600" lvl="2" indent="-228600">
                <a:buAutoNum type="arabicPeriod"/>
              </a:pPr>
              <a:r>
                <a:rPr lang="en-US" sz="600" dirty="0">
                  <a:solidFill>
                    <a:srgbClr val="565656"/>
                  </a:solidFill>
                  <a:latin typeface="Cascadia Code" panose="020B0609020000020004" pitchFamily="49" charset="0"/>
                  <a:ea typeface="Cascadia Code" panose="020B0609020000020004" pitchFamily="49" charset="0"/>
                  <a:cs typeface="Cascadia Code" panose="020B0609020000020004" pitchFamily="49" charset="0"/>
                </a:rPr>
                <a:t>Item Counter</a:t>
              </a:r>
            </a:p>
            <a:p>
              <a:pPr marL="228600" lvl="2" indent="-228600">
                <a:buAutoNum type="arabicPeriod"/>
              </a:pPr>
              <a:endParaRPr lang="en-US" sz="600" dirty="0">
                <a:solidFill>
                  <a:srgbClr val="565656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endParaRPr>
            </a:p>
            <a:p>
              <a:pPr marL="228600" lvl="2" indent="-228600">
                <a:buAutoNum type="arabicPeriod"/>
              </a:pPr>
              <a:r>
                <a:rPr lang="en-US" sz="600" dirty="0">
                  <a:solidFill>
                    <a:srgbClr val="565656"/>
                  </a:solidFill>
                  <a:latin typeface="Cascadia Code" panose="020B0609020000020004" pitchFamily="49" charset="0"/>
                  <a:ea typeface="Cascadia Code" panose="020B0609020000020004" pitchFamily="49" charset="0"/>
                  <a:cs typeface="Cascadia Code" panose="020B0609020000020004" pitchFamily="49" charset="0"/>
                </a:rPr>
                <a:t>System Backup</a:t>
              </a:r>
            </a:p>
            <a:p>
              <a:pPr marL="228600" lvl="2" indent="-228600">
                <a:buAutoNum type="arabicPeriod"/>
              </a:pPr>
              <a:endParaRPr lang="en-US" sz="600" dirty="0">
                <a:solidFill>
                  <a:srgbClr val="565656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endParaRPr>
            </a:p>
            <a:p>
              <a:pPr marL="228600" lvl="2" indent="-228600">
                <a:buAutoNum type="arabicPeriod"/>
              </a:pPr>
              <a:r>
                <a:rPr lang="en-US" sz="600" dirty="0">
                  <a:solidFill>
                    <a:srgbClr val="565656"/>
                  </a:solidFill>
                  <a:latin typeface="Cascadia Code" panose="020B0609020000020004" pitchFamily="49" charset="0"/>
                  <a:ea typeface="Cascadia Code" panose="020B0609020000020004" pitchFamily="49" charset="0"/>
                  <a:cs typeface="Cascadia Code" panose="020B0609020000020004" pitchFamily="49" charset="0"/>
                </a:rPr>
                <a:t>Order Preview</a:t>
              </a:r>
            </a:p>
            <a:p>
              <a:pPr lvl="2"/>
              <a:endParaRPr lang="en-US" sz="600" dirty="0">
                <a:solidFill>
                  <a:srgbClr val="565656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endParaRPr>
            </a:p>
            <a:p>
              <a:pPr lvl="2"/>
              <a:r>
                <a:rPr lang="en-US" sz="600" dirty="0">
                  <a:solidFill>
                    <a:srgbClr val="565656"/>
                  </a:solidFill>
                  <a:latin typeface="Cascadia Code" panose="020B0609020000020004" pitchFamily="49" charset="0"/>
                  <a:ea typeface="Cascadia Code" panose="020B0609020000020004" pitchFamily="49" charset="0"/>
                  <a:cs typeface="Cascadia Code" panose="020B0609020000020004" pitchFamily="49" charset="0"/>
                </a:rPr>
                <a:t>0.  Menu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29651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u"/>
      </p:transition>
    </mc:Choice>
    <mc:Fallback xmlns=""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Fast Food Digital Menu Board XL by Slidesgo">
  <a:themeElements>
    <a:clrScheme name="Simple Light">
      <a:dk1>
        <a:srgbClr val="363636"/>
      </a:dk1>
      <a:lt1>
        <a:srgbClr val="FFFFFF"/>
      </a:lt1>
      <a:dk2>
        <a:srgbClr val="FFF3E0"/>
      </a:dk2>
      <a:lt2>
        <a:srgbClr val="E1F2FC"/>
      </a:lt2>
      <a:accent1>
        <a:srgbClr val="FAD4CF"/>
      </a:accent1>
      <a:accent2>
        <a:srgbClr val="FF3333"/>
      </a:accent2>
      <a:accent3>
        <a:srgbClr val="A9DB7F"/>
      </a:accent3>
      <a:accent4>
        <a:srgbClr val="FFCA2C"/>
      </a:accent4>
      <a:accent5>
        <a:srgbClr val="8F2A2A"/>
      </a:accent5>
      <a:accent6>
        <a:srgbClr val="EA9E76"/>
      </a:accent6>
      <a:hlink>
        <a:srgbClr val="36363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1328</TotalTime>
  <Words>3725</Words>
  <Application>Microsoft Office PowerPoint</Application>
  <PresentationFormat>On-screen Show (16:9)</PresentationFormat>
  <Paragraphs>366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6" baseType="lpstr">
      <vt:lpstr>Arial</vt:lpstr>
      <vt:lpstr>Comfortaa</vt:lpstr>
      <vt:lpstr>Dosis</vt:lpstr>
      <vt:lpstr>Titillium Web</vt:lpstr>
      <vt:lpstr>Patrick Hand</vt:lpstr>
      <vt:lpstr>Cascadia Code</vt:lpstr>
      <vt:lpstr>Quicksand</vt:lpstr>
      <vt:lpstr>Quicksand Medium</vt:lpstr>
      <vt:lpstr>Fast Food Digital Menu Board XL by Slidesgo</vt:lpstr>
      <vt:lpstr>Continue &gt;&gt;</vt:lpstr>
      <vt:lpstr>Next &gt;&gt;</vt:lpstr>
      <vt:lpstr>PROJECT INTRODUCTION</vt:lpstr>
      <vt:lpstr>Next &gt;&gt;</vt:lpstr>
      <vt:lpstr>Next &gt;&gt;</vt:lpstr>
      <vt:lpstr>Next &gt;&gt;</vt:lpstr>
      <vt:lpstr>Next &gt;&gt;</vt:lpstr>
      <vt:lpstr>Next &gt;&gt;</vt:lpstr>
      <vt:lpstr>Next &gt;&gt;</vt:lpstr>
      <vt:lpstr>Next &gt;&gt;</vt:lpstr>
      <vt:lpstr>Next &gt;&gt;</vt:lpstr>
      <vt:lpstr>Next &gt;&gt;</vt:lpstr>
      <vt:lpstr>Next &gt;&gt;</vt:lpstr>
      <vt:lpstr>Next &gt;&gt;</vt:lpstr>
      <vt:lpstr>Next &gt;&gt;</vt:lpstr>
      <vt:lpstr>Next &gt;&gt;</vt:lpstr>
      <vt:lpstr>End &gt;&gt;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FLAVORDASH:</dc:title>
  <dc:creator>Rawad Hossain</dc:creator>
  <cp:lastModifiedBy>Rawad Hossain</cp:lastModifiedBy>
  <cp:revision>46</cp:revision>
  <dcterms:modified xsi:type="dcterms:W3CDTF">2024-06-07T03:42:07Z</dcterms:modified>
</cp:coreProperties>
</file>